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9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3"/>
    <p:sldId id="274" r:id="rId4"/>
    <p:sldId id="322" r:id="rId5"/>
    <p:sldId id="259" r:id="rId6"/>
    <p:sldId id="324" r:id="rId7"/>
    <p:sldId id="256" r:id="rId8"/>
    <p:sldId id="271" r:id="rId9"/>
    <p:sldId id="264" r:id="rId10"/>
    <p:sldId id="260" r:id="rId11"/>
    <p:sldId id="263" r:id="rId12"/>
    <p:sldId id="265" r:id="rId13"/>
    <p:sldId id="292" r:id="rId14"/>
    <p:sldId id="291" r:id="rId15"/>
    <p:sldId id="290" r:id="rId16"/>
    <p:sldId id="297" r:id="rId17"/>
    <p:sldId id="298" r:id="rId18"/>
    <p:sldId id="342" r:id="rId19"/>
    <p:sldId id="293" r:id="rId20"/>
    <p:sldId id="294" r:id="rId21"/>
    <p:sldId id="267" r:id="rId22"/>
    <p:sldId id="266" r:id="rId23"/>
    <p:sldId id="269" r:id="rId24"/>
  </p:sldIdLst>
  <p:sldSz cx="12192000" cy="6858000"/>
  <p:notesSz cx="7103745" cy="10234295"/>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B51"/>
    <a:srgbClr val="15444A"/>
    <a:srgbClr val="17484D"/>
    <a:srgbClr val="144448"/>
    <a:srgbClr val="DCD1B5"/>
    <a:srgbClr val="1C4D51"/>
    <a:srgbClr val="EA787F"/>
    <a:srgbClr val="FFC000"/>
    <a:srgbClr val="3434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97.xml"/><Relationship Id="rId3" Type="http://schemas.openxmlformats.org/officeDocument/2006/relationships/slide" Target="slides/slide1.xml"/><Relationship Id="rId29" Type="http://schemas.openxmlformats.org/officeDocument/2006/relationships/customXml" Target="../customXml/item1.xml"/><Relationship Id="rId28" Type="http://schemas.openxmlformats.org/officeDocument/2006/relationships/customXmlProps" Target="../customXml/itemProps96.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204651" y="171994"/>
            <a:ext cx="11782697" cy="6514012"/>
          </a:xfrm>
          <a:prstGeom prst="rect">
            <a:avLst/>
          </a:prstGeom>
          <a:solidFill>
            <a:srgbClr val="FFFFFF"/>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image" Target="../media/image15.png"/><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0" Type="http://schemas.openxmlformats.org/officeDocument/2006/relationships/slideLayout" Target="../slideLayouts/slideLayout1.xml"/><Relationship Id="rId2" Type="http://schemas.openxmlformats.org/officeDocument/2006/relationships/tags" Target="../tags/tag18.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16.jpeg"/><Relationship Id="rId13" Type="http://schemas.openxmlformats.org/officeDocument/2006/relationships/slideLayout" Target="../slideLayouts/slideLayout1.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51.xml"/><Relationship Id="rId3" Type="http://schemas.openxmlformats.org/officeDocument/2006/relationships/image" Target="../media/image16.jpeg"/><Relationship Id="rId2" Type="http://schemas.openxmlformats.org/officeDocument/2006/relationships/tags" Target="../tags/tag50.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png"/><Relationship Id="rId12" Type="http://schemas.openxmlformats.org/officeDocument/2006/relationships/slideLayout" Target="../slideLayouts/slideLayout1.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tags" Target="../tags/tag58.xml"/><Relationship Id="rId13" Type="http://schemas.openxmlformats.org/officeDocument/2006/relationships/slideLayout" Target="../slideLayouts/slideLayout1.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tags" Target="../tags/tag65.xml"/><Relationship Id="rId13" Type="http://schemas.openxmlformats.org/officeDocument/2006/relationships/slideLayout" Target="../slideLayouts/slideLayout1.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3.xml"/><Relationship Id="rId3" Type="http://schemas.openxmlformats.org/officeDocument/2006/relationships/image" Target="../media/image16.jpeg"/><Relationship Id="rId2" Type="http://schemas.openxmlformats.org/officeDocument/2006/relationships/tags" Target="../tags/tag7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9" Type="http://schemas.openxmlformats.org/officeDocument/2006/relationships/slideLayout" Target="../slideLayouts/slideLayout1.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image" Target="../media/image5.png"/><Relationship Id="rId2" Type="http://schemas.openxmlformats.org/officeDocument/2006/relationships/tags" Target="../tags/tag3.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xml"/><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tags" Target="../tags/tag7.xml"/><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image" Target="../media/image12.png"/><Relationship Id="rId6" Type="http://schemas.openxmlformats.org/officeDocument/2006/relationships/tags" Target="../tags/tag14.xml"/><Relationship Id="rId5" Type="http://schemas.openxmlformats.org/officeDocument/2006/relationships/image" Target="../media/image11.png"/><Relationship Id="rId4" Type="http://schemas.openxmlformats.org/officeDocument/2006/relationships/tags" Target="../tags/tag13.xml"/><Relationship Id="rId3" Type="http://schemas.openxmlformats.org/officeDocument/2006/relationships/image" Target="../media/image10.png"/><Relationship Id="rId2" Type="http://schemas.openxmlformats.org/officeDocument/2006/relationships/tags" Target="../tags/tag12.xml"/><Relationship Id="rId13" Type="http://schemas.openxmlformats.org/officeDocument/2006/relationships/slideLayout" Target="../slideLayouts/slideLayout1.xml"/><Relationship Id="rId12" Type="http://schemas.openxmlformats.org/officeDocument/2006/relationships/image" Target="../media/image14.svg"/><Relationship Id="rId11" Type="http://schemas.openxmlformats.org/officeDocument/2006/relationships/image" Target="../media/image13.png"/><Relationship Id="rId10" Type="http://schemas.openxmlformats.org/officeDocument/2006/relationships/tags" Target="../tags/tag1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94000"/>
          </a:blip>
          <a:stretch>
            <a:fillRect/>
          </a:stretch>
        </a:blipFill>
        <a:effectLst/>
      </p:bgPr>
    </p:bg>
    <p:spTree>
      <p:nvGrpSpPr>
        <p:cNvPr id="1" name=""/>
        <p:cNvGrpSpPr/>
        <p:nvPr/>
      </p:nvGrpSpPr>
      <p:grpSpPr/>
      <p:pic>
        <p:nvPicPr>
          <p:cNvPr id="9" name="图片 8" descr="455"/>
          <p:cNvPicPr>
            <a:picLocks noChangeAspect="1"/>
          </p:cNvPicPr>
          <p:nvPr/>
        </p:nvPicPr>
        <p:blipFill>
          <a:blip r:embed="rId2"/>
          <a:stretch>
            <a:fillRect/>
          </a:stretch>
        </p:blipFill>
        <p:spPr>
          <a:xfrm>
            <a:off x="-1270" y="2437765"/>
            <a:ext cx="887730" cy="1903095"/>
          </a:xfrm>
          <a:prstGeom prst="rect">
            <a:avLst/>
          </a:prstGeom>
        </p:spPr>
      </p:pic>
      <p:sp>
        <p:nvSpPr>
          <p:cNvPr id="2" name="文本框 1"/>
          <p:cNvSpPr txBox="1"/>
          <p:nvPr/>
        </p:nvSpPr>
        <p:spPr>
          <a:xfrm rot="16200000">
            <a:off x="-518795" y="3099435"/>
            <a:ext cx="1868805" cy="583565"/>
          </a:xfrm>
          <a:prstGeom prst="rect">
            <a:avLst/>
          </a:prstGeom>
          <a:noFill/>
        </p:spPr>
        <p:txBody>
          <a:bodyPr wrap="square" rtlCol="0">
            <a:spAutoFit/>
          </a:bodyPr>
          <a:p>
            <a:pPr algn="ctr"/>
            <a:r>
              <a:rPr lang="zh-CN" altLang="en-US" sz="3200" b="1">
                <a:solidFill>
                  <a:srgbClr val="004C5B"/>
                </a:solidFill>
                <a:latin typeface="汉仪喵魂体W" panose="00020600040101010101" charset="-122"/>
                <a:ea typeface="汉仪喵魂体W" panose="00020600040101010101" charset="-122"/>
              </a:rPr>
              <a:t>Retro</a:t>
            </a:r>
            <a:endParaRPr lang="zh-CN" altLang="en-US" sz="3200" b="1">
              <a:solidFill>
                <a:srgbClr val="004C5B"/>
              </a:solidFill>
              <a:latin typeface="汉仪喵魂体W" panose="00020600040101010101" charset="-122"/>
              <a:ea typeface="汉仪喵魂体W" panose="00020600040101010101" charset="-122"/>
            </a:endParaRPr>
          </a:p>
        </p:txBody>
      </p:sp>
      <p:sp>
        <p:nvSpPr>
          <p:cNvPr id="22" name="文本框 21"/>
          <p:cNvSpPr txBox="1"/>
          <p:nvPr/>
        </p:nvSpPr>
        <p:spPr>
          <a:xfrm>
            <a:off x="2894965" y="2064385"/>
            <a:ext cx="6402070" cy="945515"/>
          </a:xfrm>
          <a:prstGeom prst="rect">
            <a:avLst/>
          </a:prstGeom>
          <a:noFill/>
        </p:spPr>
        <p:txBody>
          <a:bodyPr wrap="square" rtlCol="0">
            <a:noAutofit/>
          </a:bodyPr>
          <a:p>
            <a:pPr algn="l"/>
            <a:r>
              <a:rPr lang="en-US" altLang="zh-CN" sz="6000" i="1">
                <a:latin typeface="Goudy Old Style" panose="02020502050305020303" charset="0"/>
                <a:cs typeface="Goudy Old Style" panose="02020502050305020303" charset="0"/>
              </a:rPr>
              <a:t>Knowledge is Power.</a:t>
            </a:r>
            <a:endParaRPr lang="en-US" altLang="zh-CN" sz="6000" i="1">
              <a:latin typeface="Goudy Old Style" panose="02020502050305020303" charset="0"/>
              <a:cs typeface="Goudy Old Style" panose="02020502050305020303" charset="0"/>
            </a:endParaRPr>
          </a:p>
          <a:p>
            <a:pPr algn="l"/>
            <a:endParaRPr lang="en-US" altLang="zh-CN" sz="6000" i="1">
              <a:latin typeface="Goudy Old Style" panose="02020502050305020303" charset="0"/>
              <a:cs typeface="Goudy Old Style" panose="02020502050305020303" charset="0"/>
            </a:endParaRPr>
          </a:p>
          <a:p>
            <a:pPr algn="l"/>
            <a:endParaRPr lang="en-US" altLang="zh-CN" sz="6000" i="1">
              <a:latin typeface="Goudy Old Style" panose="02020502050305020303" charset="0"/>
              <a:cs typeface="Goudy Old Style" panose="02020502050305020303" charset="0"/>
            </a:endParaRPr>
          </a:p>
        </p:txBody>
      </p:sp>
      <p:sp>
        <p:nvSpPr>
          <p:cNvPr id="46" name="文本框 45"/>
          <p:cNvSpPr txBox="1"/>
          <p:nvPr/>
        </p:nvSpPr>
        <p:spPr>
          <a:xfrm>
            <a:off x="2894965" y="3164205"/>
            <a:ext cx="5993765" cy="1014730"/>
          </a:xfrm>
          <a:prstGeom prst="rect">
            <a:avLst/>
          </a:prstGeom>
          <a:noFill/>
        </p:spPr>
        <p:txBody>
          <a:bodyPr wrap="square" rtlCol="0">
            <a:spAutoFit/>
          </a:bodyPr>
          <a:p>
            <a:r>
              <a:rPr lang="en-US" altLang="zh-CN" sz="6000" i="1">
                <a:latin typeface="Goudy Old Style" panose="02020502050305020303" charset="0"/>
                <a:cs typeface="Goudy Old Style" panose="02020502050305020303" charset="0"/>
              </a:rPr>
              <a:t>France is Bacon.</a:t>
            </a:r>
            <a:endParaRPr lang="en-US" altLang="zh-CN" sz="6000" i="1">
              <a:latin typeface="Goudy Old Style" panose="02020502050305020303" charset="0"/>
              <a:cs typeface="Goudy Old Style" panose="02020502050305020303" charset="0"/>
            </a:endParaRPr>
          </a:p>
        </p:txBody>
      </p:sp>
      <p:pic>
        <p:nvPicPr>
          <p:cNvPr id="48" name="F35B0BEE-F18A-47BB-8FCB-E00DA2F2635D-3" descr="C:/Users/譞弋Zoey/AppData/Local/Temp/wpp.SleGBGwpp"/>
          <p:cNvPicPr/>
          <p:nvPr>
            <p:custDataLst>
              <p:tags r:id="rId3"/>
            </p:custDataLst>
          </p:nvPr>
        </p:nvPicPr>
        <p:blipFill>
          <a:blip r:embed="rId4">
            <a:clrChange>
              <a:clrFrom>
                <a:srgbClr val="FFFFFF">
                  <a:alpha val="100000"/>
                </a:srgbClr>
              </a:clrFrom>
              <a:clrTo>
                <a:srgbClr val="FFFFFF">
                  <a:alpha val="100000"/>
                  <a:alpha val="0"/>
                </a:srgbClr>
              </a:clrTo>
            </a:clrChange>
          </a:blip>
          <a:stretch>
            <a:fillRect/>
          </a:stretch>
        </p:blipFill>
        <p:spPr>
          <a:xfrm flipH="1">
            <a:off x="-2707640" y="2228215"/>
            <a:ext cx="2707640" cy="32835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hidden="1"/>
          <p:cNvSpPr txBox="1"/>
          <p:nvPr>
            <p:custDataLst>
              <p:tags r:id="rId2"/>
            </p:custDataLst>
          </p:nvPr>
        </p:nvSpPr>
        <p:spPr>
          <a:xfrm>
            <a:off x="834056" y="5114182"/>
            <a:ext cx="10518304" cy="1520982"/>
          </a:xfrm>
          <a:prstGeom prst="rect">
            <a:avLst/>
          </a:prstGeom>
          <a:noFill/>
        </p:spPr>
        <p:txBody>
          <a:bodyPr anchor="ctr">
            <a:normAutofit/>
          </a:bodyPr>
          <a:lstStyle/>
          <a:p>
            <a:pPr>
              <a:lnSpc>
                <a:spcPct val="130000"/>
              </a:lnSpc>
              <a:defRPr/>
            </a:pPr>
            <a:r>
              <a:rPr lang="en-US" altLang="zh-CN" dirty="0">
                <a:latin typeface="Arial" panose="020B0604020202020204" pitchFamily="34" charset="0"/>
                <a:cs typeface="Arial" panose="020B0604020202020204" pitchFamily="34" charset="0"/>
              </a:rPr>
              <a:t>LOREM IPSUM DOLOR SIT AMET, CONSECTETUR ADIPISICING ELIT, SED DO EIUSMOD TEMPOR INCIDIDUNT UT LABORE ET DOLORE MAGNA ALIQUA. UT ENIM AD MINIM VENIAM</a:t>
            </a:r>
            <a:endParaRPr lang="en-US" altLang="zh-CN" sz="1600" dirty="0">
              <a:latin typeface="Arial" panose="020B0604020202020204" pitchFamily="34" charset="0"/>
              <a:cs typeface="Arial" panose="020B0604020202020204" pitchFamily="34" charset="0"/>
            </a:endParaRPr>
          </a:p>
        </p:txBody>
      </p:sp>
      <p:grpSp>
        <p:nvGrpSpPr>
          <p:cNvPr id="36" name="组合 35"/>
          <p:cNvGrpSpPr/>
          <p:nvPr/>
        </p:nvGrpSpPr>
        <p:grpSpPr>
          <a:xfrm>
            <a:off x="795655" y="835660"/>
            <a:ext cx="4861560" cy="5229225"/>
            <a:chOff x="4966" y="1221"/>
            <a:chExt cx="7656" cy="8235"/>
          </a:xfrm>
        </p:grpSpPr>
        <p:grpSp>
          <p:nvGrpSpPr>
            <p:cNvPr id="32" name="组合 31"/>
            <p:cNvGrpSpPr/>
            <p:nvPr/>
          </p:nvGrpSpPr>
          <p:grpSpPr>
            <a:xfrm>
              <a:off x="7449" y="7358"/>
              <a:ext cx="2882" cy="2099"/>
              <a:chOff x="7449" y="7358"/>
              <a:chExt cx="2882" cy="2099"/>
            </a:xfrm>
            <a:solidFill>
              <a:srgbClr val="3C74A6"/>
            </a:solidFill>
          </p:grpSpPr>
          <p:sp>
            <p:nvSpPr>
              <p:cNvPr id="27" name="圆角矩形 26"/>
              <p:cNvSpPr/>
              <p:nvPr>
                <p:custDataLst>
                  <p:tags r:id="rId3"/>
                </p:custDataLst>
              </p:nvPr>
            </p:nvSpPr>
            <p:spPr>
              <a:xfrm>
                <a:off x="7449" y="8141"/>
                <a:ext cx="2883" cy="1317"/>
              </a:xfrm>
              <a:prstGeom prst="roundRect">
                <a:avLst/>
              </a:prstGeom>
              <a:grpFill/>
              <a:ln>
                <a:solidFill>
                  <a:srgbClr val="3C74A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下箭头 30"/>
              <p:cNvSpPr/>
              <p:nvPr>
                <p:custDataLst>
                  <p:tags r:id="rId4"/>
                </p:custDataLst>
              </p:nvPr>
            </p:nvSpPr>
            <p:spPr>
              <a:xfrm>
                <a:off x="8487" y="7358"/>
                <a:ext cx="806" cy="783"/>
              </a:xfrm>
              <a:prstGeom prst="downArrow">
                <a:avLst/>
              </a:prstGeom>
              <a:grpFill/>
              <a:ln>
                <a:solidFill>
                  <a:srgbClr val="3C74A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5" name="组合 34"/>
            <p:cNvGrpSpPr/>
            <p:nvPr/>
          </p:nvGrpSpPr>
          <p:grpSpPr>
            <a:xfrm>
              <a:off x="4966" y="1221"/>
              <a:ext cx="7656" cy="8086"/>
              <a:chOff x="4966" y="1221"/>
              <a:chExt cx="7656" cy="8086"/>
            </a:xfrm>
          </p:grpSpPr>
          <p:pic>
            <p:nvPicPr>
              <p:cNvPr id="25" name="图片 24"/>
              <p:cNvPicPr>
                <a:picLocks noChangeAspect="1"/>
              </p:cNvPicPr>
              <p:nvPr>
                <p:custDataLst>
                  <p:tags r:id="rId5"/>
                </p:custDataLst>
              </p:nvPr>
            </p:nvPicPr>
            <p:blipFill>
              <a:blip r:embed="rId6">
                <a:clrChange>
                  <a:clrFrom>
                    <a:srgbClr val="F0F0F0">
                      <a:alpha val="100000"/>
                    </a:srgbClr>
                  </a:clrFrom>
                  <a:clrTo>
                    <a:srgbClr val="F0F0F0">
                      <a:alpha val="100000"/>
                      <a:alpha val="0"/>
                    </a:srgbClr>
                  </a:clrTo>
                </a:clrChange>
              </a:blip>
              <a:stretch>
                <a:fillRect/>
              </a:stretch>
            </p:blipFill>
            <p:spPr>
              <a:xfrm>
                <a:off x="4966" y="2396"/>
                <a:ext cx="7656" cy="5354"/>
              </a:xfrm>
              <a:prstGeom prst="rect">
                <a:avLst/>
              </a:prstGeom>
            </p:spPr>
          </p:pic>
          <p:grpSp>
            <p:nvGrpSpPr>
              <p:cNvPr id="29" name="组合 28"/>
              <p:cNvGrpSpPr/>
              <p:nvPr/>
            </p:nvGrpSpPr>
            <p:grpSpPr>
              <a:xfrm>
                <a:off x="7428" y="1221"/>
                <a:ext cx="2882" cy="2099"/>
                <a:chOff x="7428" y="1221"/>
                <a:chExt cx="2882" cy="2099"/>
              </a:xfrm>
              <a:solidFill>
                <a:srgbClr val="3C74A6"/>
              </a:solidFill>
            </p:grpSpPr>
            <p:sp>
              <p:nvSpPr>
                <p:cNvPr id="26" name="圆角矩形 25"/>
                <p:cNvSpPr/>
                <p:nvPr/>
              </p:nvSpPr>
              <p:spPr>
                <a:xfrm>
                  <a:off x="7428" y="1221"/>
                  <a:ext cx="2883" cy="1317"/>
                </a:xfrm>
                <a:prstGeom prst="roundRect">
                  <a:avLst/>
                </a:prstGeom>
                <a:grpFill/>
                <a:ln>
                  <a:solidFill>
                    <a:srgbClr val="3C74A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下箭头 27"/>
                <p:cNvSpPr/>
                <p:nvPr/>
              </p:nvSpPr>
              <p:spPr>
                <a:xfrm>
                  <a:off x="8487" y="2538"/>
                  <a:ext cx="806" cy="783"/>
                </a:xfrm>
                <a:prstGeom prst="downArrow">
                  <a:avLst/>
                </a:prstGeom>
                <a:grpFill/>
                <a:ln>
                  <a:solidFill>
                    <a:srgbClr val="3C74A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3" name="文本框 32"/>
              <p:cNvSpPr txBox="1"/>
              <p:nvPr/>
            </p:nvSpPr>
            <p:spPr>
              <a:xfrm>
                <a:off x="7821" y="1380"/>
                <a:ext cx="2424" cy="1016"/>
              </a:xfrm>
              <a:prstGeom prst="rect">
                <a:avLst/>
              </a:prstGeom>
              <a:noFill/>
            </p:spPr>
            <p:txBody>
              <a:bodyPr wrap="square" rtlCol="0">
                <a:spAutoFit/>
              </a:bodyPr>
              <a:p>
                <a:r>
                  <a:rPr lang="en-US" altLang="zh-CN" sz="3600">
                    <a:solidFill>
                      <a:schemeClr val="bg1"/>
                    </a:solidFill>
                  </a:rPr>
                  <a:t>Para 1</a:t>
                </a:r>
                <a:endParaRPr lang="en-US" altLang="zh-CN" sz="3600">
                  <a:solidFill>
                    <a:schemeClr val="bg1"/>
                  </a:solidFill>
                </a:endParaRPr>
              </a:p>
            </p:txBody>
          </p:sp>
          <p:sp>
            <p:nvSpPr>
              <p:cNvPr id="34" name="文本框 33"/>
              <p:cNvSpPr txBox="1"/>
              <p:nvPr>
                <p:custDataLst>
                  <p:tags r:id="rId7"/>
                </p:custDataLst>
              </p:nvPr>
            </p:nvSpPr>
            <p:spPr>
              <a:xfrm>
                <a:off x="7679" y="8291"/>
                <a:ext cx="2424" cy="1016"/>
              </a:xfrm>
              <a:prstGeom prst="rect">
                <a:avLst/>
              </a:prstGeom>
              <a:noFill/>
            </p:spPr>
            <p:txBody>
              <a:bodyPr wrap="square" rtlCol="0">
                <a:spAutoFit/>
              </a:bodyPr>
              <a:p>
                <a:r>
                  <a:rPr lang="en-US" altLang="zh-CN" sz="3600">
                    <a:solidFill>
                      <a:schemeClr val="bg1"/>
                    </a:solidFill>
                  </a:rPr>
                  <a:t>Para 3</a:t>
                </a:r>
                <a:endParaRPr lang="en-US" altLang="zh-CN" sz="3600">
                  <a:solidFill>
                    <a:schemeClr val="bg1"/>
                  </a:solidFill>
                </a:endParaRPr>
              </a:p>
            </p:txBody>
          </p:sp>
        </p:grpSp>
      </p:grpSp>
      <p:sp>
        <p:nvSpPr>
          <p:cNvPr id="38" name="文本框 37"/>
          <p:cNvSpPr txBox="1"/>
          <p:nvPr/>
        </p:nvSpPr>
        <p:spPr>
          <a:xfrm>
            <a:off x="6064885" y="746760"/>
            <a:ext cx="5191125" cy="953135"/>
          </a:xfrm>
          <a:prstGeom prst="rect">
            <a:avLst/>
          </a:prstGeom>
          <a:noFill/>
        </p:spPr>
        <p:txBody>
          <a:bodyPr wrap="square" rtlCol="0">
            <a:spAutoFit/>
          </a:bodyPr>
          <a:p>
            <a:r>
              <a:rPr lang="en-US" altLang="zh-CN" sz="2800">
                <a:solidFill>
                  <a:srgbClr val="1E4D54"/>
                </a:solidFill>
                <a:latin typeface="Cambria" panose="02040503050406030204" charset="0"/>
                <a:cs typeface="Cambria" panose="02040503050406030204" charset="0"/>
              </a:rPr>
              <a:t>Introduction:</a:t>
            </a:r>
            <a:endParaRPr lang="en-US" altLang="zh-CN" sz="2800">
              <a:solidFill>
                <a:srgbClr val="1E4D54"/>
              </a:solidFill>
              <a:latin typeface="Cambria" panose="02040503050406030204" charset="0"/>
              <a:cs typeface="Cambria" panose="02040503050406030204" charset="0"/>
            </a:endParaRPr>
          </a:p>
          <a:p>
            <a:r>
              <a:rPr lang="en-US" altLang="zh-CN" sz="2800"/>
              <a:t>The </a:t>
            </a:r>
            <a:r>
              <a:rPr lang="en-US" altLang="zh-CN" sz="2800" u="sng"/>
              <a:t>                         </a:t>
            </a:r>
            <a:r>
              <a:rPr lang="en-US" altLang="zh-CN" sz="2800"/>
              <a:t>of friendship</a:t>
            </a:r>
            <a:endParaRPr lang="zh-CN" altLang="en-US" sz="2800"/>
          </a:p>
        </p:txBody>
      </p:sp>
      <p:sp>
        <p:nvSpPr>
          <p:cNvPr id="39" name="文本框 38"/>
          <p:cNvSpPr txBox="1"/>
          <p:nvPr/>
        </p:nvSpPr>
        <p:spPr>
          <a:xfrm>
            <a:off x="6130925" y="2220595"/>
            <a:ext cx="4907915" cy="521970"/>
          </a:xfrm>
          <a:prstGeom prst="rect">
            <a:avLst/>
          </a:prstGeom>
          <a:noFill/>
        </p:spPr>
        <p:txBody>
          <a:bodyPr wrap="square" rtlCol="0">
            <a:spAutoFit/>
          </a:bodyPr>
          <a:p>
            <a:r>
              <a:rPr lang="en-US" altLang="zh-CN" sz="2800"/>
              <a:t>The three “</a:t>
            </a:r>
            <a:r>
              <a:rPr lang="en-US" altLang="zh-CN" sz="2800" u="sng"/>
              <a:t>             </a:t>
            </a:r>
            <a:r>
              <a:rPr lang="en-US" altLang="zh-CN" sz="2800"/>
              <a:t>” of frienship</a:t>
            </a:r>
            <a:endParaRPr lang="en-US" altLang="zh-CN" sz="2800"/>
          </a:p>
        </p:txBody>
      </p:sp>
      <p:sp>
        <p:nvSpPr>
          <p:cNvPr id="40" name="文本框 39"/>
          <p:cNvSpPr txBox="1"/>
          <p:nvPr/>
        </p:nvSpPr>
        <p:spPr>
          <a:xfrm>
            <a:off x="6206490" y="4864735"/>
            <a:ext cx="4756785" cy="953135"/>
          </a:xfrm>
          <a:prstGeom prst="rect">
            <a:avLst/>
          </a:prstGeom>
          <a:noFill/>
        </p:spPr>
        <p:txBody>
          <a:bodyPr wrap="square" rtlCol="0">
            <a:spAutoFit/>
          </a:bodyPr>
          <a:p>
            <a:r>
              <a:rPr lang="en-US" altLang="zh-CN" sz="2800">
                <a:solidFill>
                  <a:srgbClr val="1E4D54"/>
                </a:solidFill>
                <a:latin typeface="Cambria" panose="02040503050406030204" charset="0"/>
                <a:ea typeface="楷体" panose="02010609060101010101" charset="-122"/>
                <a:cs typeface="Cambria" panose="02040503050406030204" charset="0"/>
              </a:rPr>
              <a:t>Conclusion:</a:t>
            </a:r>
            <a:endParaRPr lang="en-US" altLang="zh-CN" sz="2800">
              <a:solidFill>
                <a:srgbClr val="1E4D54"/>
              </a:solidFill>
              <a:latin typeface="Cambria" panose="02040503050406030204" charset="0"/>
              <a:ea typeface="楷体" panose="02010609060101010101" charset="-122"/>
              <a:cs typeface="Cambria" panose="02040503050406030204" charset="0"/>
            </a:endParaRPr>
          </a:p>
          <a:p>
            <a:r>
              <a:rPr lang="en-US" altLang="zh-CN" sz="2800" u="sng"/>
              <a:t>                 </a:t>
            </a:r>
            <a:r>
              <a:rPr lang="en-US" altLang="zh-CN" sz="2800"/>
              <a:t> on making friends</a:t>
            </a:r>
            <a:endParaRPr lang="en-US" altLang="zh-CN" sz="2800"/>
          </a:p>
        </p:txBody>
      </p:sp>
      <p:sp>
        <p:nvSpPr>
          <p:cNvPr id="909" name="Freeform 5"/>
          <p:cNvSpPr/>
          <p:nvPr>
            <p:custDataLst>
              <p:tags r:id="rId8"/>
            </p:custDataLst>
          </p:nvPr>
        </p:nvSpPr>
        <p:spPr bwMode="auto">
          <a:xfrm>
            <a:off x="6208135" y="3360537"/>
            <a:ext cx="1099311" cy="1087208"/>
          </a:xfrm>
          <a:custGeom>
            <a:avLst/>
            <a:gdLst>
              <a:gd name="T0" fmla="*/ 284 w 651"/>
              <a:gd name="T1" fmla="*/ 623 h 644"/>
              <a:gd name="T2" fmla="*/ 628 w 651"/>
              <a:gd name="T3" fmla="*/ 360 h 644"/>
              <a:gd name="T4" fmla="*/ 367 w 651"/>
              <a:gd name="T5" fmla="*/ 21 h 644"/>
              <a:gd name="T6" fmla="*/ 23 w 651"/>
              <a:gd name="T7" fmla="*/ 284 h 644"/>
              <a:gd name="T8" fmla="*/ 284 w 651"/>
              <a:gd name="T9" fmla="*/ 623 h 644"/>
            </a:gdLst>
            <a:ahLst/>
            <a:cxnLst>
              <a:cxn ang="0">
                <a:pos x="T0" y="T1"/>
              </a:cxn>
              <a:cxn ang="0">
                <a:pos x="T2" y="T3"/>
              </a:cxn>
              <a:cxn ang="0">
                <a:pos x="T4" y="T5"/>
              </a:cxn>
              <a:cxn ang="0">
                <a:pos x="T6" y="T7"/>
              </a:cxn>
              <a:cxn ang="0">
                <a:pos x="T8" y="T9"/>
              </a:cxn>
            </a:cxnLst>
            <a:rect l="0" t="0" r="r" b="b"/>
            <a:pathLst>
              <a:path w="651" h="644">
                <a:moveTo>
                  <a:pt x="284" y="623"/>
                </a:moveTo>
                <a:cubicBezTo>
                  <a:pt x="451" y="644"/>
                  <a:pt x="605" y="526"/>
                  <a:pt x="628" y="360"/>
                </a:cubicBezTo>
                <a:cubicBezTo>
                  <a:pt x="651" y="194"/>
                  <a:pt x="534" y="42"/>
                  <a:pt x="367" y="21"/>
                </a:cubicBezTo>
                <a:cubicBezTo>
                  <a:pt x="200" y="0"/>
                  <a:pt x="46" y="118"/>
                  <a:pt x="23" y="284"/>
                </a:cubicBezTo>
                <a:cubicBezTo>
                  <a:pt x="0" y="451"/>
                  <a:pt x="117" y="602"/>
                  <a:pt x="284" y="623"/>
                </a:cubicBezTo>
                <a:close/>
              </a:path>
            </a:pathLst>
          </a:custGeom>
          <a:solidFill>
            <a:srgbClr val="01C8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p>
            <a:endParaRPr lang="zh-CN" altLang="en-US" sz="2000">
              <a:solidFill>
                <a:srgbClr val="FFFFFF"/>
              </a:solidFill>
            </a:endParaRPr>
          </a:p>
        </p:txBody>
      </p:sp>
      <p:sp>
        <p:nvSpPr>
          <p:cNvPr id="874" name="Freeform 371"/>
          <p:cNvSpPr>
            <a:spLocks noEditPoints="1"/>
          </p:cNvSpPr>
          <p:nvPr>
            <p:custDataLst>
              <p:tags r:id="rId9"/>
            </p:custDataLst>
          </p:nvPr>
        </p:nvSpPr>
        <p:spPr bwMode="auto">
          <a:xfrm>
            <a:off x="6208786" y="3315739"/>
            <a:ext cx="1244556" cy="1093614"/>
          </a:xfrm>
          <a:custGeom>
            <a:avLst/>
            <a:gdLst>
              <a:gd name="T0" fmla="*/ 628 w 737"/>
              <a:gd name="T1" fmla="*/ 84 h 648"/>
              <a:gd name="T2" fmla="*/ 534 w 737"/>
              <a:gd name="T3" fmla="*/ 28 h 648"/>
              <a:gd name="T4" fmla="*/ 408 w 737"/>
              <a:gd name="T5" fmla="*/ 4 h 648"/>
              <a:gd name="T6" fmla="*/ 217 w 737"/>
              <a:gd name="T7" fmla="*/ 38 h 648"/>
              <a:gd name="T8" fmla="*/ 209 w 737"/>
              <a:gd name="T9" fmla="*/ 15 h 648"/>
              <a:gd name="T10" fmla="*/ 25 w 737"/>
              <a:gd name="T11" fmla="*/ 244 h 648"/>
              <a:gd name="T12" fmla="*/ 24 w 737"/>
              <a:gd name="T13" fmla="*/ 267 h 648"/>
              <a:gd name="T14" fmla="*/ 24 w 737"/>
              <a:gd name="T15" fmla="*/ 360 h 648"/>
              <a:gd name="T16" fmla="*/ 39 w 737"/>
              <a:gd name="T17" fmla="*/ 440 h 648"/>
              <a:gd name="T18" fmla="*/ 66 w 737"/>
              <a:gd name="T19" fmla="*/ 503 h 648"/>
              <a:gd name="T20" fmla="*/ 79 w 737"/>
              <a:gd name="T21" fmla="*/ 543 h 648"/>
              <a:gd name="T22" fmla="*/ 97 w 737"/>
              <a:gd name="T23" fmla="*/ 569 h 648"/>
              <a:gd name="T24" fmla="*/ 153 w 737"/>
              <a:gd name="T25" fmla="*/ 610 h 648"/>
              <a:gd name="T26" fmla="*/ 212 w 737"/>
              <a:gd name="T27" fmla="*/ 605 h 648"/>
              <a:gd name="T28" fmla="*/ 218 w 737"/>
              <a:gd name="T29" fmla="*/ 566 h 648"/>
              <a:gd name="T30" fmla="*/ 186 w 737"/>
              <a:gd name="T31" fmla="*/ 513 h 648"/>
              <a:gd name="T32" fmla="*/ 194 w 737"/>
              <a:gd name="T33" fmla="*/ 474 h 648"/>
              <a:gd name="T34" fmla="*/ 193 w 737"/>
              <a:gd name="T35" fmla="*/ 431 h 648"/>
              <a:gd name="T36" fmla="*/ 203 w 737"/>
              <a:gd name="T37" fmla="*/ 326 h 648"/>
              <a:gd name="T38" fmla="*/ 196 w 737"/>
              <a:gd name="T39" fmla="*/ 323 h 648"/>
              <a:gd name="T40" fmla="*/ 310 w 737"/>
              <a:gd name="T41" fmla="*/ 170 h 648"/>
              <a:gd name="T42" fmla="*/ 428 w 737"/>
              <a:gd name="T43" fmla="*/ 136 h 648"/>
              <a:gd name="T44" fmla="*/ 498 w 737"/>
              <a:gd name="T45" fmla="*/ 138 h 648"/>
              <a:gd name="T46" fmla="*/ 502 w 737"/>
              <a:gd name="T47" fmla="*/ 123 h 648"/>
              <a:gd name="T48" fmla="*/ 499 w 737"/>
              <a:gd name="T49" fmla="*/ 113 h 648"/>
              <a:gd name="T50" fmla="*/ 482 w 737"/>
              <a:gd name="T51" fmla="*/ 107 h 648"/>
              <a:gd name="T52" fmla="*/ 561 w 737"/>
              <a:gd name="T53" fmla="*/ 145 h 648"/>
              <a:gd name="T54" fmla="*/ 490 w 737"/>
              <a:gd name="T55" fmla="*/ 100 h 648"/>
              <a:gd name="T56" fmla="*/ 565 w 737"/>
              <a:gd name="T57" fmla="*/ 130 h 648"/>
              <a:gd name="T58" fmla="*/ 493 w 737"/>
              <a:gd name="T59" fmla="*/ 89 h 648"/>
              <a:gd name="T60" fmla="*/ 422 w 737"/>
              <a:gd name="T61" fmla="*/ 75 h 648"/>
              <a:gd name="T62" fmla="*/ 373 w 737"/>
              <a:gd name="T63" fmla="*/ 71 h 648"/>
              <a:gd name="T64" fmla="*/ 381 w 737"/>
              <a:gd name="T65" fmla="*/ 63 h 648"/>
              <a:gd name="T66" fmla="*/ 414 w 737"/>
              <a:gd name="T67" fmla="*/ 52 h 648"/>
              <a:gd name="T68" fmla="*/ 529 w 737"/>
              <a:gd name="T69" fmla="*/ 78 h 648"/>
              <a:gd name="T70" fmla="*/ 591 w 737"/>
              <a:gd name="T71" fmla="*/ 116 h 648"/>
              <a:gd name="T72" fmla="*/ 584 w 737"/>
              <a:gd name="T73" fmla="*/ 91 h 648"/>
              <a:gd name="T74" fmla="*/ 578 w 737"/>
              <a:gd name="T75" fmla="*/ 76 h 648"/>
              <a:gd name="T76" fmla="*/ 638 w 737"/>
              <a:gd name="T77" fmla="*/ 136 h 648"/>
              <a:gd name="T78" fmla="*/ 666 w 737"/>
              <a:gd name="T79" fmla="*/ 157 h 648"/>
              <a:gd name="T80" fmla="*/ 698 w 737"/>
              <a:gd name="T81" fmla="*/ 183 h 648"/>
              <a:gd name="T82" fmla="*/ 529 w 737"/>
              <a:gd name="T83" fmla="*/ 74 h 648"/>
              <a:gd name="T84" fmla="*/ 456 w 737"/>
              <a:gd name="T85" fmla="*/ 89 h 648"/>
              <a:gd name="T86" fmla="*/ 535 w 737"/>
              <a:gd name="T87" fmla="*/ 128 h 648"/>
              <a:gd name="T88" fmla="*/ 685 w 737"/>
              <a:gd name="T89" fmla="*/ 165 h 648"/>
              <a:gd name="T90" fmla="*/ 633 w 737"/>
              <a:gd name="T91" fmla="*/ 118 h 648"/>
              <a:gd name="T92" fmla="*/ 585 w 737"/>
              <a:gd name="T93" fmla="*/ 111 h 648"/>
              <a:gd name="T94" fmla="*/ 552 w 737"/>
              <a:gd name="T95" fmla="*/ 80 h 648"/>
              <a:gd name="T96" fmla="*/ 505 w 737"/>
              <a:gd name="T97" fmla="*/ 138 h 648"/>
              <a:gd name="T98" fmla="*/ 410 w 737"/>
              <a:gd name="T99" fmla="*/ 26 h 648"/>
              <a:gd name="T100" fmla="*/ 521 w 737"/>
              <a:gd name="T101" fmla="*/ 73 h 648"/>
              <a:gd name="T102" fmla="*/ 492 w 737"/>
              <a:gd name="T103" fmla="*/ 93 h 648"/>
              <a:gd name="T104" fmla="*/ 464 w 737"/>
              <a:gd name="T105" fmla="*/ 96 h 648"/>
              <a:gd name="T106" fmla="*/ 420 w 737"/>
              <a:gd name="T107" fmla="*/ 78 h 648"/>
              <a:gd name="T108" fmla="*/ 367 w 737"/>
              <a:gd name="T109" fmla="*/ 71 h 648"/>
              <a:gd name="T110" fmla="*/ 219 w 737"/>
              <a:gd name="T111" fmla="*/ 38 h 648"/>
              <a:gd name="T112" fmla="*/ 21 w 737"/>
              <a:gd name="T113" fmla="*/ 340 h 648"/>
              <a:gd name="T114" fmla="*/ 32 w 737"/>
              <a:gd name="T115" fmla="*/ 413 h 648"/>
              <a:gd name="T116" fmla="*/ 179 w 737"/>
              <a:gd name="T117" fmla="*/ 415 h 648"/>
              <a:gd name="T118" fmla="*/ 81 w 737"/>
              <a:gd name="T119" fmla="*/ 524 h 648"/>
              <a:gd name="T120" fmla="*/ 175 w 737"/>
              <a:gd name="T121" fmla="*/ 473 h 648"/>
              <a:gd name="T122" fmla="*/ 177 w 737"/>
              <a:gd name="T123" fmla="*/ 579 h 648"/>
              <a:gd name="T124" fmla="*/ 212 w 737"/>
              <a:gd name="T125" fmla="*/ 55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648">
                <a:moveTo>
                  <a:pt x="734" y="266"/>
                </a:moveTo>
                <a:cubicBezTo>
                  <a:pt x="734" y="264"/>
                  <a:pt x="733" y="262"/>
                  <a:pt x="733" y="262"/>
                </a:cubicBezTo>
                <a:cubicBezTo>
                  <a:pt x="734" y="265"/>
                  <a:pt x="734" y="261"/>
                  <a:pt x="734" y="261"/>
                </a:cubicBezTo>
                <a:cubicBezTo>
                  <a:pt x="735" y="262"/>
                  <a:pt x="735" y="263"/>
                  <a:pt x="735" y="264"/>
                </a:cubicBezTo>
                <a:cubicBezTo>
                  <a:pt x="737" y="263"/>
                  <a:pt x="733" y="256"/>
                  <a:pt x="732" y="253"/>
                </a:cubicBezTo>
                <a:cubicBezTo>
                  <a:pt x="730" y="249"/>
                  <a:pt x="733" y="250"/>
                  <a:pt x="731" y="245"/>
                </a:cubicBezTo>
                <a:cubicBezTo>
                  <a:pt x="731" y="245"/>
                  <a:pt x="731" y="247"/>
                  <a:pt x="731" y="247"/>
                </a:cubicBezTo>
                <a:cubicBezTo>
                  <a:pt x="729" y="244"/>
                  <a:pt x="727" y="240"/>
                  <a:pt x="728" y="237"/>
                </a:cubicBezTo>
                <a:cubicBezTo>
                  <a:pt x="729" y="240"/>
                  <a:pt x="729" y="237"/>
                  <a:pt x="728" y="235"/>
                </a:cubicBezTo>
                <a:cubicBezTo>
                  <a:pt x="727" y="234"/>
                  <a:pt x="727" y="233"/>
                  <a:pt x="725" y="230"/>
                </a:cubicBezTo>
                <a:cubicBezTo>
                  <a:pt x="727" y="232"/>
                  <a:pt x="723" y="226"/>
                  <a:pt x="726" y="228"/>
                </a:cubicBezTo>
                <a:cubicBezTo>
                  <a:pt x="724" y="224"/>
                  <a:pt x="725" y="227"/>
                  <a:pt x="723" y="225"/>
                </a:cubicBezTo>
                <a:cubicBezTo>
                  <a:pt x="723" y="222"/>
                  <a:pt x="723" y="225"/>
                  <a:pt x="722" y="222"/>
                </a:cubicBezTo>
                <a:cubicBezTo>
                  <a:pt x="722" y="221"/>
                  <a:pt x="721" y="219"/>
                  <a:pt x="722" y="220"/>
                </a:cubicBezTo>
                <a:cubicBezTo>
                  <a:pt x="721" y="216"/>
                  <a:pt x="719" y="214"/>
                  <a:pt x="718" y="211"/>
                </a:cubicBezTo>
                <a:cubicBezTo>
                  <a:pt x="717" y="210"/>
                  <a:pt x="716" y="210"/>
                  <a:pt x="716" y="209"/>
                </a:cubicBezTo>
                <a:cubicBezTo>
                  <a:pt x="714" y="206"/>
                  <a:pt x="713" y="203"/>
                  <a:pt x="711" y="199"/>
                </a:cubicBezTo>
                <a:cubicBezTo>
                  <a:pt x="713" y="198"/>
                  <a:pt x="707" y="187"/>
                  <a:pt x="706" y="183"/>
                </a:cubicBezTo>
                <a:cubicBezTo>
                  <a:pt x="706" y="183"/>
                  <a:pt x="706" y="184"/>
                  <a:pt x="705" y="183"/>
                </a:cubicBezTo>
                <a:cubicBezTo>
                  <a:pt x="704" y="181"/>
                  <a:pt x="705" y="180"/>
                  <a:pt x="703" y="179"/>
                </a:cubicBezTo>
                <a:cubicBezTo>
                  <a:pt x="702" y="179"/>
                  <a:pt x="705" y="182"/>
                  <a:pt x="704" y="182"/>
                </a:cubicBezTo>
                <a:cubicBezTo>
                  <a:pt x="701" y="178"/>
                  <a:pt x="697" y="172"/>
                  <a:pt x="695" y="168"/>
                </a:cubicBezTo>
                <a:cubicBezTo>
                  <a:pt x="696" y="171"/>
                  <a:pt x="698" y="171"/>
                  <a:pt x="697" y="170"/>
                </a:cubicBezTo>
                <a:cubicBezTo>
                  <a:pt x="696" y="169"/>
                  <a:pt x="694" y="168"/>
                  <a:pt x="693" y="166"/>
                </a:cubicBezTo>
                <a:cubicBezTo>
                  <a:pt x="693" y="166"/>
                  <a:pt x="694" y="165"/>
                  <a:pt x="695" y="166"/>
                </a:cubicBezTo>
                <a:cubicBezTo>
                  <a:pt x="692" y="162"/>
                  <a:pt x="689" y="158"/>
                  <a:pt x="687" y="156"/>
                </a:cubicBezTo>
                <a:cubicBezTo>
                  <a:pt x="688" y="156"/>
                  <a:pt x="688" y="156"/>
                  <a:pt x="689" y="157"/>
                </a:cubicBezTo>
                <a:cubicBezTo>
                  <a:pt x="693" y="161"/>
                  <a:pt x="697" y="170"/>
                  <a:pt x="700" y="171"/>
                </a:cubicBezTo>
                <a:cubicBezTo>
                  <a:pt x="698" y="169"/>
                  <a:pt x="696" y="166"/>
                  <a:pt x="694" y="163"/>
                </a:cubicBezTo>
                <a:cubicBezTo>
                  <a:pt x="692" y="160"/>
                  <a:pt x="690" y="157"/>
                  <a:pt x="688" y="154"/>
                </a:cubicBezTo>
                <a:cubicBezTo>
                  <a:pt x="689" y="153"/>
                  <a:pt x="681" y="146"/>
                  <a:pt x="681" y="143"/>
                </a:cubicBezTo>
                <a:cubicBezTo>
                  <a:pt x="678" y="140"/>
                  <a:pt x="674" y="135"/>
                  <a:pt x="670" y="131"/>
                </a:cubicBezTo>
                <a:cubicBezTo>
                  <a:pt x="667" y="127"/>
                  <a:pt x="663" y="122"/>
                  <a:pt x="662" y="119"/>
                </a:cubicBezTo>
                <a:cubicBezTo>
                  <a:pt x="662" y="120"/>
                  <a:pt x="663" y="120"/>
                  <a:pt x="663" y="120"/>
                </a:cubicBezTo>
                <a:cubicBezTo>
                  <a:pt x="661" y="118"/>
                  <a:pt x="660" y="117"/>
                  <a:pt x="659" y="116"/>
                </a:cubicBezTo>
                <a:cubicBezTo>
                  <a:pt x="660" y="117"/>
                  <a:pt x="660" y="118"/>
                  <a:pt x="660" y="118"/>
                </a:cubicBezTo>
                <a:cubicBezTo>
                  <a:pt x="656" y="114"/>
                  <a:pt x="655" y="113"/>
                  <a:pt x="652" y="110"/>
                </a:cubicBezTo>
                <a:cubicBezTo>
                  <a:pt x="653" y="110"/>
                  <a:pt x="653" y="111"/>
                  <a:pt x="654" y="111"/>
                </a:cubicBezTo>
                <a:cubicBezTo>
                  <a:pt x="650" y="107"/>
                  <a:pt x="651" y="106"/>
                  <a:pt x="647" y="103"/>
                </a:cubicBezTo>
                <a:cubicBezTo>
                  <a:pt x="647" y="104"/>
                  <a:pt x="649" y="106"/>
                  <a:pt x="646" y="104"/>
                </a:cubicBezTo>
                <a:cubicBezTo>
                  <a:pt x="647" y="104"/>
                  <a:pt x="645" y="102"/>
                  <a:pt x="644" y="101"/>
                </a:cubicBezTo>
                <a:cubicBezTo>
                  <a:pt x="643" y="101"/>
                  <a:pt x="645" y="103"/>
                  <a:pt x="642" y="101"/>
                </a:cubicBezTo>
                <a:cubicBezTo>
                  <a:pt x="639" y="98"/>
                  <a:pt x="638" y="98"/>
                  <a:pt x="634" y="95"/>
                </a:cubicBezTo>
                <a:cubicBezTo>
                  <a:pt x="635" y="94"/>
                  <a:pt x="631" y="90"/>
                  <a:pt x="633" y="91"/>
                </a:cubicBezTo>
                <a:cubicBezTo>
                  <a:pt x="629" y="88"/>
                  <a:pt x="629" y="86"/>
                  <a:pt x="626" y="86"/>
                </a:cubicBezTo>
                <a:cubicBezTo>
                  <a:pt x="627" y="86"/>
                  <a:pt x="625" y="84"/>
                  <a:pt x="628" y="84"/>
                </a:cubicBezTo>
                <a:cubicBezTo>
                  <a:pt x="626" y="83"/>
                  <a:pt x="626" y="84"/>
                  <a:pt x="625" y="83"/>
                </a:cubicBezTo>
                <a:cubicBezTo>
                  <a:pt x="625" y="83"/>
                  <a:pt x="626" y="85"/>
                  <a:pt x="623" y="84"/>
                </a:cubicBezTo>
                <a:cubicBezTo>
                  <a:pt x="617" y="78"/>
                  <a:pt x="608" y="70"/>
                  <a:pt x="602" y="68"/>
                </a:cubicBezTo>
                <a:cubicBezTo>
                  <a:pt x="602" y="68"/>
                  <a:pt x="602" y="67"/>
                  <a:pt x="603" y="68"/>
                </a:cubicBezTo>
                <a:cubicBezTo>
                  <a:pt x="600" y="65"/>
                  <a:pt x="600" y="65"/>
                  <a:pt x="600" y="65"/>
                </a:cubicBezTo>
                <a:cubicBezTo>
                  <a:pt x="600" y="66"/>
                  <a:pt x="599" y="66"/>
                  <a:pt x="597" y="65"/>
                </a:cubicBezTo>
                <a:cubicBezTo>
                  <a:pt x="599" y="65"/>
                  <a:pt x="596" y="63"/>
                  <a:pt x="596" y="62"/>
                </a:cubicBezTo>
                <a:cubicBezTo>
                  <a:pt x="600" y="63"/>
                  <a:pt x="602" y="66"/>
                  <a:pt x="606" y="69"/>
                </a:cubicBezTo>
                <a:cubicBezTo>
                  <a:pt x="608" y="69"/>
                  <a:pt x="617" y="76"/>
                  <a:pt x="617" y="77"/>
                </a:cubicBezTo>
                <a:cubicBezTo>
                  <a:pt x="617" y="76"/>
                  <a:pt x="614" y="73"/>
                  <a:pt x="610" y="70"/>
                </a:cubicBezTo>
                <a:cubicBezTo>
                  <a:pt x="607" y="68"/>
                  <a:pt x="604" y="66"/>
                  <a:pt x="602" y="65"/>
                </a:cubicBezTo>
                <a:cubicBezTo>
                  <a:pt x="600" y="63"/>
                  <a:pt x="599" y="62"/>
                  <a:pt x="597" y="60"/>
                </a:cubicBezTo>
                <a:cubicBezTo>
                  <a:pt x="595" y="58"/>
                  <a:pt x="592" y="57"/>
                  <a:pt x="590" y="55"/>
                </a:cubicBezTo>
                <a:cubicBezTo>
                  <a:pt x="590" y="56"/>
                  <a:pt x="588" y="55"/>
                  <a:pt x="587" y="55"/>
                </a:cubicBezTo>
                <a:cubicBezTo>
                  <a:pt x="586" y="55"/>
                  <a:pt x="588" y="56"/>
                  <a:pt x="587" y="57"/>
                </a:cubicBezTo>
                <a:cubicBezTo>
                  <a:pt x="590" y="59"/>
                  <a:pt x="589" y="57"/>
                  <a:pt x="591" y="58"/>
                </a:cubicBezTo>
                <a:cubicBezTo>
                  <a:pt x="589" y="59"/>
                  <a:pt x="594" y="61"/>
                  <a:pt x="592" y="61"/>
                </a:cubicBezTo>
                <a:cubicBezTo>
                  <a:pt x="589" y="59"/>
                  <a:pt x="585" y="55"/>
                  <a:pt x="583" y="56"/>
                </a:cubicBezTo>
                <a:cubicBezTo>
                  <a:pt x="582" y="55"/>
                  <a:pt x="581" y="55"/>
                  <a:pt x="579" y="54"/>
                </a:cubicBezTo>
                <a:cubicBezTo>
                  <a:pt x="580" y="54"/>
                  <a:pt x="581" y="53"/>
                  <a:pt x="581" y="53"/>
                </a:cubicBezTo>
                <a:cubicBezTo>
                  <a:pt x="577" y="51"/>
                  <a:pt x="582" y="55"/>
                  <a:pt x="577" y="53"/>
                </a:cubicBezTo>
                <a:cubicBezTo>
                  <a:pt x="576" y="52"/>
                  <a:pt x="576" y="51"/>
                  <a:pt x="574" y="51"/>
                </a:cubicBezTo>
                <a:cubicBezTo>
                  <a:pt x="572" y="49"/>
                  <a:pt x="576" y="50"/>
                  <a:pt x="575" y="49"/>
                </a:cubicBezTo>
                <a:cubicBezTo>
                  <a:pt x="575" y="49"/>
                  <a:pt x="570" y="47"/>
                  <a:pt x="570" y="46"/>
                </a:cubicBezTo>
                <a:cubicBezTo>
                  <a:pt x="570" y="46"/>
                  <a:pt x="570" y="45"/>
                  <a:pt x="572" y="46"/>
                </a:cubicBezTo>
                <a:cubicBezTo>
                  <a:pt x="570" y="47"/>
                  <a:pt x="576" y="48"/>
                  <a:pt x="578" y="49"/>
                </a:cubicBezTo>
                <a:cubicBezTo>
                  <a:pt x="579" y="50"/>
                  <a:pt x="579" y="51"/>
                  <a:pt x="580" y="52"/>
                </a:cubicBezTo>
                <a:cubicBezTo>
                  <a:pt x="581" y="51"/>
                  <a:pt x="584" y="54"/>
                  <a:pt x="585" y="55"/>
                </a:cubicBezTo>
                <a:cubicBezTo>
                  <a:pt x="585" y="53"/>
                  <a:pt x="581" y="51"/>
                  <a:pt x="579" y="49"/>
                </a:cubicBezTo>
                <a:cubicBezTo>
                  <a:pt x="580" y="49"/>
                  <a:pt x="582" y="51"/>
                  <a:pt x="583" y="50"/>
                </a:cubicBezTo>
                <a:cubicBezTo>
                  <a:pt x="580" y="49"/>
                  <a:pt x="577" y="48"/>
                  <a:pt x="576" y="46"/>
                </a:cubicBezTo>
                <a:cubicBezTo>
                  <a:pt x="575" y="47"/>
                  <a:pt x="571" y="43"/>
                  <a:pt x="572" y="45"/>
                </a:cubicBezTo>
                <a:cubicBezTo>
                  <a:pt x="574" y="47"/>
                  <a:pt x="576" y="46"/>
                  <a:pt x="576" y="48"/>
                </a:cubicBezTo>
                <a:cubicBezTo>
                  <a:pt x="573" y="47"/>
                  <a:pt x="572" y="45"/>
                  <a:pt x="569" y="43"/>
                </a:cubicBezTo>
                <a:cubicBezTo>
                  <a:pt x="568" y="44"/>
                  <a:pt x="571" y="45"/>
                  <a:pt x="570" y="45"/>
                </a:cubicBezTo>
                <a:cubicBezTo>
                  <a:pt x="569" y="45"/>
                  <a:pt x="569" y="45"/>
                  <a:pt x="569" y="45"/>
                </a:cubicBezTo>
                <a:cubicBezTo>
                  <a:pt x="565" y="43"/>
                  <a:pt x="564" y="42"/>
                  <a:pt x="562" y="40"/>
                </a:cubicBezTo>
                <a:cubicBezTo>
                  <a:pt x="559" y="39"/>
                  <a:pt x="563" y="41"/>
                  <a:pt x="562" y="41"/>
                </a:cubicBezTo>
                <a:cubicBezTo>
                  <a:pt x="561" y="40"/>
                  <a:pt x="560" y="40"/>
                  <a:pt x="560" y="40"/>
                </a:cubicBezTo>
                <a:cubicBezTo>
                  <a:pt x="559" y="39"/>
                  <a:pt x="557" y="39"/>
                  <a:pt x="558" y="38"/>
                </a:cubicBezTo>
                <a:cubicBezTo>
                  <a:pt x="558" y="37"/>
                  <a:pt x="561" y="39"/>
                  <a:pt x="560" y="38"/>
                </a:cubicBezTo>
                <a:cubicBezTo>
                  <a:pt x="557" y="37"/>
                  <a:pt x="556" y="36"/>
                  <a:pt x="554" y="35"/>
                </a:cubicBezTo>
                <a:cubicBezTo>
                  <a:pt x="553" y="34"/>
                  <a:pt x="553" y="35"/>
                  <a:pt x="550" y="34"/>
                </a:cubicBezTo>
                <a:cubicBezTo>
                  <a:pt x="549" y="33"/>
                  <a:pt x="549" y="33"/>
                  <a:pt x="547" y="32"/>
                </a:cubicBezTo>
                <a:cubicBezTo>
                  <a:pt x="546" y="32"/>
                  <a:pt x="541" y="30"/>
                  <a:pt x="538" y="28"/>
                </a:cubicBezTo>
                <a:cubicBezTo>
                  <a:pt x="537" y="29"/>
                  <a:pt x="535" y="28"/>
                  <a:pt x="534" y="28"/>
                </a:cubicBezTo>
                <a:cubicBezTo>
                  <a:pt x="538" y="30"/>
                  <a:pt x="539" y="30"/>
                  <a:pt x="541" y="31"/>
                </a:cubicBezTo>
                <a:cubicBezTo>
                  <a:pt x="540" y="31"/>
                  <a:pt x="539" y="31"/>
                  <a:pt x="538" y="31"/>
                </a:cubicBezTo>
                <a:cubicBezTo>
                  <a:pt x="540" y="32"/>
                  <a:pt x="541" y="31"/>
                  <a:pt x="542" y="32"/>
                </a:cubicBezTo>
                <a:cubicBezTo>
                  <a:pt x="541" y="33"/>
                  <a:pt x="547" y="34"/>
                  <a:pt x="547" y="35"/>
                </a:cubicBezTo>
                <a:cubicBezTo>
                  <a:pt x="547" y="35"/>
                  <a:pt x="546" y="35"/>
                  <a:pt x="546" y="36"/>
                </a:cubicBezTo>
                <a:cubicBezTo>
                  <a:pt x="551" y="37"/>
                  <a:pt x="558" y="40"/>
                  <a:pt x="560" y="42"/>
                </a:cubicBezTo>
                <a:cubicBezTo>
                  <a:pt x="560" y="40"/>
                  <a:pt x="568" y="46"/>
                  <a:pt x="564" y="45"/>
                </a:cubicBezTo>
                <a:cubicBezTo>
                  <a:pt x="568" y="47"/>
                  <a:pt x="566" y="45"/>
                  <a:pt x="568" y="46"/>
                </a:cubicBezTo>
                <a:cubicBezTo>
                  <a:pt x="568" y="47"/>
                  <a:pt x="570" y="48"/>
                  <a:pt x="569" y="48"/>
                </a:cubicBezTo>
                <a:cubicBezTo>
                  <a:pt x="562" y="46"/>
                  <a:pt x="558" y="43"/>
                  <a:pt x="552" y="39"/>
                </a:cubicBezTo>
                <a:cubicBezTo>
                  <a:pt x="547" y="38"/>
                  <a:pt x="546" y="36"/>
                  <a:pt x="542" y="35"/>
                </a:cubicBezTo>
                <a:cubicBezTo>
                  <a:pt x="542" y="35"/>
                  <a:pt x="542" y="35"/>
                  <a:pt x="542" y="35"/>
                </a:cubicBezTo>
                <a:cubicBezTo>
                  <a:pt x="542" y="35"/>
                  <a:pt x="534" y="31"/>
                  <a:pt x="536" y="33"/>
                </a:cubicBezTo>
                <a:cubicBezTo>
                  <a:pt x="538" y="33"/>
                  <a:pt x="543" y="36"/>
                  <a:pt x="543" y="37"/>
                </a:cubicBezTo>
                <a:cubicBezTo>
                  <a:pt x="538" y="35"/>
                  <a:pt x="536" y="33"/>
                  <a:pt x="531" y="32"/>
                </a:cubicBezTo>
                <a:cubicBezTo>
                  <a:pt x="532" y="31"/>
                  <a:pt x="531" y="31"/>
                  <a:pt x="529" y="30"/>
                </a:cubicBezTo>
                <a:cubicBezTo>
                  <a:pt x="529" y="31"/>
                  <a:pt x="524" y="29"/>
                  <a:pt x="525" y="29"/>
                </a:cubicBezTo>
                <a:cubicBezTo>
                  <a:pt x="522" y="28"/>
                  <a:pt x="518" y="26"/>
                  <a:pt x="515" y="25"/>
                </a:cubicBezTo>
                <a:cubicBezTo>
                  <a:pt x="511" y="23"/>
                  <a:pt x="507" y="22"/>
                  <a:pt x="502" y="21"/>
                </a:cubicBezTo>
                <a:cubicBezTo>
                  <a:pt x="502" y="20"/>
                  <a:pt x="500" y="20"/>
                  <a:pt x="499" y="19"/>
                </a:cubicBezTo>
                <a:cubicBezTo>
                  <a:pt x="497" y="19"/>
                  <a:pt x="495" y="18"/>
                  <a:pt x="494" y="18"/>
                </a:cubicBezTo>
                <a:cubicBezTo>
                  <a:pt x="494" y="18"/>
                  <a:pt x="494" y="18"/>
                  <a:pt x="495" y="18"/>
                </a:cubicBezTo>
                <a:cubicBezTo>
                  <a:pt x="491" y="17"/>
                  <a:pt x="491" y="16"/>
                  <a:pt x="490" y="16"/>
                </a:cubicBezTo>
                <a:cubicBezTo>
                  <a:pt x="487" y="16"/>
                  <a:pt x="493" y="18"/>
                  <a:pt x="491" y="17"/>
                </a:cubicBezTo>
                <a:cubicBezTo>
                  <a:pt x="488" y="17"/>
                  <a:pt x="486" y="16"/>
                  <a:pt x="485" y="15"/>
                </a:cubicBezTo>
                <a:cubicBezTo>
                  <a:pt x="482" y="14"/>
                  <a:pt x="478" y="14"/>
                  <a:pt x="473" y="13"/>
                </a:cubicBezTo>
                <a:cubicBezTo>
                  <a:pt x="469" y="12"/>
                  <a:pt x="465" y="11"/>
                  <a:pt x="462" y="10"/>
                </a:cubicBezTo>
                <a:cubicBezTo>
                  <a:pt x="460" y="10"/>
                  <a:pt x="451" y="9"/>
                  <a:pt x="445" y="9"/>
                </a:cubicBezTo>
                <a:cubicBezTo>
                  <a:pt x="439" y="8"/>
                  <a:pt x="435" y="7"/>
                  <a:pt x="440" y="7"/>
                </a:cubicBezTo>
                <a:cubicBezTo>
                  <a:pt x="434" y="6"/>
                  <a:pt x="427" y="6"/>
                  <a:pt x="423" y="6"/>
                </a:cubicBezTo>
                <a:cubicBezTo>
                  <a:pt x="427" y="6"/>
                  <a:pt x="422" y="6"/>
                  <a:pt x="423" y="5"/>
                </a:cubicBezTo>
                <a:cubicBezTo>
                  <a:pt x="421" y="5"/>
                  <a:pt x="420" y="5"/>
                  <a:pt x="419" y="4"/>
                </a:cubicBezTo>
                <a:cubicBezTo>
                  <a:pt x="419" y="6"/>
                  <a:pt x="413" y="4"/>
                  <a:pt x="412" y="5"/>
                </a:cubicBezTo>
                <a:cubicBezTo>
                  <a:pt x="412" y="5"/>
                  <a:pt x="413" y="5"/>
                  <a:pt x="412" y="5"/>
                </a:cubicBezTo>
                <a:cubicBezTo>
                  <a:pt x="411" y="4"/>
                  <a:pt x="411" y="4"/>
                  <a:pt x="410" y="3"/>
                </a:cubicBezTo>
                <a:cubicBezTo>
                  <a:pt x="412" y="2"/>
                  <a:pt x="413" y="3"/>
                  <a:pt x="416" y="3"/>
                </a:cubicBezTo>
                <a:cubicBezTo>
                  <a:pt x="414" y="2"/>
                  <a:pt x="416" y="2"/>
                  <a:pt x="417" y="1"/>
                </a:cubicBezTo>
                <a:cubicBezTo>
                  <a:pt x="411" y="1"/>
                  <a:pt x="409" y="1"/>
                  <a:pt x="407" y="1"/>
                </a:cubicBezTo>
                <a:cubicBezTo>
                  <a:pt x="405" y="1"/>
                  <a:pt x="403" y="1"/>
                  <a:pt x="398" y="0"/>
                </a:cubicBezTo>
                <a:cubicBezTo>
                  <a:pt x="398" y="2"/>
                  <a:pt x="402" y="1"/>
                  <a:pt x="403" y="2"/>
                </a:cubicBezTo>
                <a:cubicBezTo>
                  <a:pt x="401" y="2"/>
                  <a:pt x="400" y="2"/>
                  <a:pt x="399" y="2"/>
                </a:cubicBezTo>
                <a:cubicBezTo>
                  <a:pt x="399" y="2"/>
                  <a:pt x="399" y="3"/>
                  <a:pt x="401" y="3"/>
                </a:cubicBezTo>
                <a:cubicBezTo>
                  <a:pt x="400" y="2"/>
                  <a:pt x="403" y="3"/>
                  <a:pt x="404" y="2"/>
                </a:cubicBezTo>
                <a:cubicBezTo>
                  <a:pt x="405" y="2"/>
                  <a:pt x="407" y="2"/>
                  <a:pt x="406" y="3"/>
                </a:cubicBezTo>
                <a:cubicBezTo>
                  <a:pt x="405" y="3"/>
                  <a:pt x="402" y="3"/>
                  <a:pt x="403" y="4"/>
                </a:cubicBezTo>
                <a:cubicBezTo>
                  <a:pt x="405" y="3"/>
                  <a:pt x="407" y="3"/>
                  <a:pt x="408" y="4"/>
                </a:cubicBezTo>
                <a:cubicBezTo>
                  <a:pt x="406" y="4"/>
                  <a:pt x="402" y="4"/>
                  <a:pt x="398" y="4"/>
                </a:cubicBezTo>
                <a:cubicBezTo>
                  <a:pt x="396" y="4"/>
                  <a:pt x="394" y="4"/>
                  <a:pt x="392" y="4"/>
                </a:cubicBezTo>
                <a:cubicBezTo>
                  <a:pt x="390" y="5"/>
                  <a:pt x="388" y="5"/>
                  <a:pt x="387" y="5"/>
                </a:cubicBezTo>
                <a:cubicBezTo>
                  <a:pt x="385" y="5"/>
                  <a:pt x="381" y="5"/>
                  <a:pt x="377" y="5"/>
                </a:cubicBezTo>
                <a:cubicBezTo>
                  <a:pt x="373" y="5"/>
                  <a:pt x="369" y="6"/>
                  <a:pt x="369" y="7"/>
                </a:cubicBezTo>
                <a:cubicBezTo>
                  <a:pt x="368" y="6"/>
                  <a:pt x="368" y="6"/>
                  <a:pt x="367" y="6"/>
                </a:cubicBezTo>
                <a:cubicBezTo>
                  <a:pt x="369" y="5"/>
                  <a:pt x="376" y="5"/>
                  <a:pt x="376" y="4"/>
                </a:cubicBezTo>
                <a:cubicBezTo>
                  <a:pt x="372" y="5"/>
                  <a:pt x="366" y="6"/>
                  <a:pt x="369" y="4"/>
                </a:cubicBezTo>
                <a:cubicBezTo>
                  <a:pt x="367" y="4"/>
                  <a:pt x="368" y="5"/>
                  <a:pt x="366" y="5"/>
                </a:cubicBezTo>
                <a:cubicBezTo>
                  <a:pt x="365" y="4"/>
                  <a:pt x="365" y="4"/>
                  <a:pt x="365" y="4"/>
                </a:cubicBezTo>
                <a:cubicBezTo>
                  <a:pt x="367" y="4"/>
                  <a:pt x="373" y="3"/>
                  <a:pt x="370" y="3"/>
                </a:cubicBezTo>
                <a:cubicBezTo>
                  <a:pt x="369" y="4"/>
                  <a:pt x="365" y="3"/>
                  <a:pt x="363" y="3"/>
                </a:cubicBezTo>
                <a:cubicBezTo>
                  <a:pt x="363" y="4"/>
                  <a:pt x="360" y="4"/>
                  <a:pt x="357" y="5"/>
                </a:cubicBezTo>
                <a:cubicBezTo>
                  <a:pt x="355" y="5"/>
                  <a:pt x="352" y="5"/>
                  <a:pt x="351" y="4"/>
                </a:cubicBezTo>
                <a:cubicBezTo>
                  <a:pt x="351" y="4"/>
                  <a:pt x="352" y="4"/>
                  <a:pt x="353" y="3"/>
                </a:cubicBezTo>
                <a:cubicBezTo>
                  <a:pt x="356" y="3"/>
                  <a:pt x="360" y="3"/>
                  <a:pt x="360" y="2"/>
                </a:cubicBezTo>
                <a:cubicBezTo>
                  <a:pt x="362" y="2"/>
                  <a:pt x="362" y="3"/>
                  <a:pt x="361" y="4"/>
                </a:cubicBezTo>
                <a:cubicBezTo>
                  <a:pt x="365" y="3"/>
                  <a:pt x="361" y="3"/>
                  <a:pt x="363" y="2"/>
                </a:cubicBezTo>
                <a:cubicBezTo>
                  <a:pt x="364" y="3"/>
                  <a:pt x="366" y="3"/>
                  <a:pt x="367" y="2"/>
                </a:cubicBezTo>
                <a:cubicBezTo>
                  <a:pt x="366" y="2"/>
                  <a:pt x="362" y="2"/>
                  <a:pt x="357" y="2"/>
                </a:cubicBezTo>
                <a:cubicBezTo>
                  <a:pt x="352" y="3"/>
                  <a:pt x="348" y="3"/>
                  <a:pt x="345" y="4"/>
                </a:cubicBezTo>
                <a:cubicBezTo>
                  <a:pt x="343" y="4"/>
                  <a:pt x="340" y="5"/>
                  <a:pt x="337" y="5"/>
                </a:cubicBezTo>
                <a:cubicBezTo>
                  <a:pt x="334" y="6"/>
                  <a:pt x="331" y="6"/>
                  <a:pt x="330" y="5"/>
                </a:cubicBezTo>
                <a:cubicBezTo>
                  <a:pt x="327" y="6"/>
                  <a:pt x="323" y="7"/>
                  <a:pt x="322" y="6"/>
                </a:cubicBezTo>
                <a:cubicBezTo>
                  <a:pt x="319" y="6"/>
                  <a:pt x="321" y="7"/>
                  <a:pt x="318" y="8"/>
                </a:cubicBezTo>
                <a:cubicBezTo>
                  <a:pt x="313" y="8"/>
                  <a:pt x="314" y="7"/>
                  <a:pt x="311" y="6"/>
                </a:cubicBezTo>
                <a:cubicBezTo>
                  <a:pt x="312" y="7"/>
                  <a:pt x="305" y="9"/>
                  <a:pt x="302" y="9"/>
                </a:cubicBezTo>
                <a:cubicBezTo>
                  <a:pt x="302" y="9"/>
                  <a:pt x="303" y="8"/>
                  <a:pt x="303" y="8"/>
                </a:cubicBezTo>
                <a:cubicBezTo>
                  <a:pt x="300" y="8"/>
                  <a:pt x="300" y="11"/>
                  <a:pt x="297" y="10"/>
                </a:cubicBezTo>
                <a:cubicBezTo>
                  <a:pt x="295" y="10"/>
                  <a:pt x="301" y="8"/>
                  <a:pt x="298" y="9"/>
                </a:cubicBezTo>
                <a:cubicBezTo>
                  <a:pt x="296" y="10"/>
                  <a:pt x="294" y="9"/>
                  <a:pt x="293" y="11"/>
                </a:cubicBezTo>
                <a:cubicBezTo>
                  <a:pt x="291" y="11"/>
                  <a:pt x="291" y="11"/>
                  <a:pt x="290" y="11"/>
                </a:cubicBezTo>
                <a:cubicBezTo>
                  <a:pt x="288" y="12"/>
                  <a:pt x="273" y="18"/>
                  <a:pt x="274" y="15"/>
                </a:cubicBezTo>
                <a:cubicBezTo>
                  <a:pt x="273" y="16"/>
                  <a:pt x="271" y="17"/>
                  <a:pt x="269" y="17"/>
                </a:cubicBezTo>
                <a:cubicBezTo>
                  <a:pt x="267" y="18"/>
                  <a:pt x="265" y="19"/>
                  <a:pt x="262" y="20"/>
                </a:cubicBezTo>
                <a:cubicBezTo>
                  <a:pt x="258" y="22"/>
                  <a:pt x="254" y="23"/>
                  <a:pt x="249" y="25"/>
                </a:cubicBezTo>
                <a:cubicBezTo>
                  <a:pt x="245" y="27"/>
                  <a:pt x="240" y="29"/>
                  <a:pt x="236" y="30"/>
                </a:cubicBezTo>
                <a:cubicBezTo>
                  <a:pt x="232" y="32"/>
                  <a:pt x="228" y="34"/>
                  <a:pt x="225" y="36"/>
                </a:cubicBezTo>
                <a:cubicBezTo>
                  <a:pt x="225" y="35"/>
                  <a:pt x="225" y="35"/>
                  <a:pt x="227" y="34"/>
                </a:cubicBezTo>
                <a:cubicBezTo>
                  <a:pt x="227" y="34"/>
                  <a:pt x="229" y="34"/>
                  <a:pt x="230" y="32"/>
                </a:cubicBezTo>
                <a:cubicBezTo>
                  <a:pt x="229" y="33"/>
                  <a:pt x="228" y="33"/>
                  <a:pt x="228" y="32"/>
                </a:cubicBezTo>
                <a:cubicBezTo>
                  <a:pt x="230" y="31"/>
                  <a:pt x="233" y="31"/>
                  <a:pt x="234" y="29"/>
                </a:cubicBezTo>
                <a:cubicBezTo>
                  <a:pt x="232" y="30"/>
                  <a:pt x="226" y="33"/>
                  <a:pt x="224" y="34"/>
                </a:cubicBezTo>
                <a:cubicBezTo>
                  <a:pt x="224" y="34"/>
                  <a:pt x="225" y="35"/>
                  <a:pt x="223" y="36"/>
                </a:cubicBezTo>
                <a:cubicBezTo>
                  <a:pt x="223" y="34"/>
                  <a:pt x="220" y="38"/>
                  <a:pt x="218" y="38"/>
                </a:cubicBezTo>
                <a:cubicBezTo>
                  <a:pt x="220" y="36"/>
                  <a:pt x="217" y="36"/>
                  <a:pt x="217" y="38"/>
                </a:cubicBezTo>
                <a:cubicBezTo>
                  <a:pt x="218" y="36"/>
                  <a:pt x="217" y="38"/>
                  <a:pt x="216" y="39"/>
                </a:cubicBezTo>
                <a:cubicBezTo>
                  <a:pt x="213" y="40"/>
                  <a:pt x="211" y="38"/>
                  <a:pt x="209" y="41"/>
                </a:cubicBezTo>
                <a:cubicBezTo>
                  <a:pt x="209" y="41"/>
                  <a:pt x="212" y="39"/>
                  <a:pt x="212" y="40"/>
                </a:cubicBezTo>
                <a:cubicBezTo>
                  <a:pt x="212" y="41"/>
                  <a:pt x="207" y="43"/>
                  <a:pt x="205" y="44"/>
                </a:cubicBezTo>
                <a:cubicBezTo>
                  <a:pt x="205" y="45"/>
                  <a:pt x="204" y="46"/>
                  <a:pt x="203" y="47"/>
                </a:cubicBezTo>
                <a:cubicBezTo>
                  <a:pt x="202" y="49"/>
                  <a:pt x="200" y="50"/>
                  <a:pt x="198" y="51"/>
                </a:cubicBezTo>
                <a:cubicBezTo>
                  <a:pt x="201" y="49"/>
                  <a:pt x="199" y="50"/>
                  <a:pt x="198" y="49"/>
                </a:cubicBezTo>
                <a:cubicBezTo>
                  <a:pt x="194" y="52"/>
                  <a:pt x="191" y="54"/>
                  <a:pt x="186" y="56"/>
                </a:cubicBezTo>
                <a:cubicBezTo>
                  <a:pt x="187" y="55"/>
                  <a:pt x="193" y="52"/>
                  <a:pt x="191" y="53"/>
                </a:cubicBezTo>
                <a:cubicBezTo>
                  <a:pt x="187" y="55"/>
                  <a:pt x="186" y="55"/>
                  <a:pt x="188" y="53"/>
                </a:cubicBezTo>
                <a:cubicBezTo>
                  <a:pt x="185" y="56"/>
                  <a:pt x="184" y="55"/>
                  <a:pt x="182" y="58"/>
                </a:cubicBezTo>
                <a:cubicBezTo>
                  <a:pt x="181" y="58"/>
                  <a:pt x="180" y="58"/>
                  <a:pt x="180" y="58"/>
                </a:cubicBezTo>
                <a:cubicBezTo>
                  <a:pt x="180" y="57"/>
                  <a:pt x="181" y="56"/>
                  <a:pt x="183" y="55"/>
                </a:cubicBezTo>
                <a:cubicBezTo>
                  <a:pt x="179" y="56"/>
                  <a:pt x="178" y="57"/>
                  <a:pt x="175" y="58"/>
                </a:cubicBezTo>
                <a:cubicBezTo>
                  <a:pt x="175" y="59"/>
                  <a:pt x="179" y="56"/>
                  <a:pt x="177" y="58"/>
                </a:cubicBezTo>
                <a:cubicBezTo>
                  <a:pt x="174" y="60"/>
                  <a:pt x="175" y="61"/>
                  <a:pt x="172" y="62"/>
                </a:cubicBezTo>
                <a:cubicBezTo>
                  <a:pt x="172" y="61"/>
                  <a:pt x="168" y="64"/>
                  <a:pt x="167" y="65"/>
                </a:cubicBezTo>
                <a:cubicBezTo>
                  <a:pt x="169" y="62"/>
                  <a:pt x="173" y="61"/>
                  <a:pt x="174" y="59"/>
                </a:cubicBezTo>
                <a:cubicBezTo>
                  <a:pt x="172" y="60"/>
                  <a:pt x="169" y="62"/>
                  <a:pt x="169" y="61"/>
                </a:cubicBezTo>
                <a:cubicBezTo>
                  <a:pt x="171" y="59"/>
                  <a:pt x="175" y="57"/>
                  <a:pt x="175" y="56"/>
                </a:cubicBezTo>
                <a:cubicBezTo>
                  <a:pt x="171" y="58"/>
                  <a:pt x="168" y="61"/>
                  <a:pt x="166" y="60"/>
                </a:cubicBezTo>
                <a:cubicBezTo>
                  <a:pt x="166" y="62"/>
                  <a:pt x="160" y="65"/>
                  <a:pt x="159" y="68"/>
                </a:cubicBezTo>
                <a:cubicBezTo>
                  <a:pt x="157" y="68"/>
                  <a:pt x="159" y="67"/>
                  <a:pt x="157" y="67"/>
                </a:cubicBezTo>
                <a:cubicBezTo>
                  <a:pt x="155" y="70"/>
                  <a:pt x="153" y="69"/>
                  <a:pt x="153" y="70"/>
                </a:cubicBezTo>
                <a:cubicBezTo>
                  <a:pt x="155" y="69"/>
                  <a:pt x="154" y="71"/>
                  <a:pt x="153" y="71"/>
                </a:cubicBezTo>
                <a:cubicBezTo>
                  <a:pt x="153" y="71"/>
                  <a:pt x="151" y="73"/>
                  <a:pt x="149" y="74"/>
                </a:cubicBezTo>
                <a:cubicBezTo>
                  <a:pt x="149" y="73"/>
                  <a:pt x="147" y="75"/>
                  <a:pt x="147" y="74"/>
                </a:cubicBezTo>
                <a:cubicBezTo>
                  <a:pt x="144" y="77"/>
                  <a:pt x="141" y="80"/>
                  <a:pt x="138" y="82"/>
                </a:cubicBezTo>
                <a:cubicBezTo>
                  <a:pt x="135" y="84"/>
                  <a:pt x="132" y="86"/>
                  <a:pt x="129" y="89"/>
                </a:cubicBezTo>
                <a:cubicBezTo>
                  <a:pt x="129" y="89"/>
                  <a:pt x="129" y="88"/>
                  <a:pt x="128" y="89"/>
                </a:cubicBezTo>
                <a:cubicBezTo>
                  <a:pt x="127" y="91"/>
                  <a:pt x="125" y="93"/>
                  <a:pt x="123" y="95"/>
                </a:cubicBezTo>
                <a:cubicBezTo>
                  <a:pt x="123" y="94"/>
                  <a:pt x="124" y="93"/>
                  <a:pt x="124" y="93"/>
                </a:cubicBezTo>
                <a:cubicBezTo>
                  <a:pt x="121" y="95"/>
                  <a:pt x="112" y="106"/>
                  <a:pt x="114" y="101"/>
                </a:cubicBezTo>
                <a:cubicBezTo>
                  <a:pt x="112" y="104"/>
                  <a:pt x="108" y="111"/>
                  <a:pt x="106" y="109"/>
                </a:cubicBezTo>
                <a:cubicBezTo>
                  <a:pt x="105" y="112"/>
                  <a:pt x="107" y="110"/>
                  <a:pt x="107" y="111"/>
                </a:cubicBezTo>
                <a:cubicBezTo>
                  <a:pt x="103" y="114"/>
                  <a:pt x="99" y="118"/>
                  <a:pt x="96" y="122"/>
                </a:cubicBezTo>
                <a:cubicBezTo>
                  <a:pt x="93" y="126"/>
                  <a:pt x="90" y="130"/>
                  <a:pt x="87" y="133"/>
                </a:cubicBezTo>
                <a:cubicBezTo>
                  <a:pt x="88" y="134"/>
                  <a:pt x="81" y="139"/>
                  <a:pt x="81" y="142"/>
                </a:cubicBezTo>
                <a:cubicBezTo>
                  <a:pt x="80" y="143"/>
                  <a:pt x="79" y="144"/>
                  <a:pt x="79" y="144"/>
                </a:cubicBezTo>
                <a:cubicBezTo>
                  <a:pt x="82" y="139"/>
                  <a:pt x="84" y="135"/>
                  <a:pt x="87" y="131"/>
                </a:cubicBezTo>
                <a:cubicBezTo>
                  <a:pt x="89" y="128"/>
                  <a:pt x="92" y="124"/>
                  <a:pt x="96" y="120"/>
                </a:cubicBezTo>
                <a:cubicBezTo>
                  <a:pt x="94" y="118"/>
                  <a:pt x="92" y="123"/>
                  <a:pt x="90" y="122"/>
                </a:cubicBezTo>
                <a:cubicBezTo>
                  <a:pt x="101" y="105"/>
                  <a:pt x="112" y="90"/>
                  <a:pt x="127" y="79"/>
                </a:cubicBezTo>
                <a:cubicBezTo>
                  <a:pt x="141" y="64"/>
                  <a:pt x="159" y="52"/>
                  <a:pt x="173" y="38"/>
                </a:cubicBezTo>
                <a:cubicBezTo>
                  <a:pt x="178" y="34"/>
                  <a:pt x="184" y="30"/>
                  <a:pt x="190" y="26"/>
                </a:cubicBezTo>
                <a:cubicBezTo>
                  <a:pt x="196" y="22"/>
                  <a:pt x="203" y="18"/>
                  <a:pt x="209" y="15"/>
                </a:cubicBezTo>
                <a:cubicBezTo>
                  <a:pt x="206" y="15"/>
                  <a:pt x="202" y="18"/>
                  <a:pt x="197" y="21"/>
                </a:cubicBezTo>
                <a:cubicBezTo>
                  <a:pt x="195" y="22"/>
                  <a:pt x="193" y="24"/>
                  <a:pt x="190" y="25"/>
                </a:cubicBezTo>
                <a:cubicBezTo>
                  <a:pt x="188" y="26"/>
                  <a:pt x="186" y="27"/>
                  <a:pt x="185" y="28"/>
                </a:cubicBezTo>
                <a:cubicBezTo>
                  <a:pt x="185" y="27"/>
                  <a:pt x="184" y="26"/>
                  <a:pt x="185" y="25"/>
                </a:cubicBezTo>
                <a:cubicBezTo>
                  <a:pt x="179" y="28"/>
                  <a:pt x="175" y="30"/>
                  <a:pt x="171" y="30"/>
                </a:cubicBezTo>
                <a:cubicBezTo>
                  <a:pt x="163" y="37"/>
                  <a:pt x="153" y="42"/>
                  <a:pt x="147" y="45"/>
                </a:cubicBezTo>
                <a:cubicBezTo>
                  <a:pt x="144" y="47"/>
                  <a:pt x="146" y="47"/>
                  <a:pt x="144" y="49"/>
                </a:cubicBezTo>
                <a:cubicBezTo>
                  <a:pt x="143" y="48"/>
                  <a:pt x="142" y="50"/>
                  <a:pt x="142" y="49"/>
                </a:cubicBezTo>
                <a:cubicBezTo>
                  <a:pt x="140" y="51"/>
                  <a:pt x="137" y="53"/>
                  <a:pt x="136" y="53"/>
                </a:cubicBezTo>
                <a:cubicBezTo>
                  <a:pt x="132" y="58"/>
                  <a:pt x="131" y="56"/>
                  <a:pt x="128" y="61"/>
                </a:cubicBezTo>
                <a:cubicBezTo>
                  <a:pt x="127" y="60"/>
                  <a:pt x="127" y="60"/>
                  <a:pt x="127" y="60"/>
                </a:cubicBezTo>
                <a:cubicBezTo>
                  <a:pt x="123" y="64"/>
                  <a:pt x="119" y="67"/>
                  <a:pt x="116" y="70"/>
                </a:cubicBezTo>
                <a:cubicBezTo>
                  <a:pt x="113" y="72"/>
                  <a:pt x="109" y="75"/>
                  <a:pt x="106" y="79"/>
                </a:cubicBezTo>
                <a:cubicBezTo>
                  <a:pt x="106" y="79"/>
                  <a:pt x="105" y="79"/>
                  <a:pt x="105" y="79"/>
                </a:cubicBezTo>
                <a:cubicBezTo>
                  <a:pt x="101" y="83"/>
                  <a:pt x="99" y="85"/>
                  <a:pt x="97" y="86"/>
                </a:cubicBezTo>
                <a:cubicBezTo>
                  <a:pt x="94" y="89"/>
                  <a:pt x="92" y="92"/>
                  <a:pt x="89" y="95"/>
                </a:cubicBezTo>
                <a:cubicBezTo>
                  <a:pt x="87" y="98"/>
                  <a:pt x="84" y="101"/>
                  <a:pt x="82" y="104"/>
                </a:cubicBezTo>
                <a:cubicBezTo>
                  <a:pt x="77" y="109"/>
                  <a:pt x="72" y="115"/>
                  <a:pt x="68" y="123"/>
                </a:cubicBezTo>
                <a:cubicBezTo>
                  <a:pt x="67" y="123"/>
                  <a:pt x="66" y="124"/>
                  <a:pt x="65" y="125"/>
                </a:cubicBezTo>
                <a:cubicBezTo>
                  <a:pt x="64" y="128"/>
                  <a:pt x="61" y="132"/>
                  <a:pt x="59" y="136"/>
                </a:cubicBezTo>
                <a:cubicBezTo>
                  <a:pt x="56" y="140"/>
                  <a:pt x="53" y="145"/>
                  <a:pt x="52" y="148"/>
                </a:cubicBezTo>
                <a:cubicBezTo>
                  <a:pt x="52" y="149"/>
                  <a:pt x="52" y="150"/>
                  <a:pt x="52" y="151"/>
                </a:cubicBezTo>
                <a:cubicBezTo>
                  <a:pt x="50" y="154"/>
                  <a:pt x="52" y="149"/>
                  <a:pt x="50" y="153"/>
                </a:cubicBezTo>
                <a:cubicBezTo>
                  <a:pt x="49" y="156"/>
                  <a:pt x="53" y="151"/>
                  <a:pt x="51" y="153"/>
                </a:cubicBezTo>
                <a:cubicBezTo>
                  <a:pt x="51" y="154"/>
                  <a:pt x="50" y="155"/>
                  <a:pt x="49" y="156"/>
                </a:cubicBezTo>
                <a:cubicBezTo>
                  <a:pt x="50" y="156"/>
                  <a:pt x="48" y="160"/>
                  <a:pt x="46" y="163"/>
                </a:cubicBezTo>
                <a:cubicBezTo>
                  <a:pt x="46" y="166"/>
                  <a:pt x="45" y="169"/>
                  <a:pt x="44" y="173"/>
                </a:cubicBezTo>
                <a:cubicBezTo>
                  <a:pt x="43" y="176"/>
                  <a:pt x="42" y="180"/>
                  <a:pt x="42" y="182"/>
                </a:cubicBezTo>
                <a:cubicBezTo>
                  <a:pt x="36" y="193"/>
                  <a:pt x="36" y="200"/>
                  <a:pt x="36" y="207"/>
                </a:cubicBezTo>
                <a:cubicBezTo>
                  <a:pt x="34" y="208"/>
                  <a:pt x="35" y="210"/>
                  <a:pt x="34" y="211"/>
                </a:cubicBezTo>
                <a:cubicBezTo>
                  <a:pt x="36" y="209"/>
                  <a:pt x="36" y="208"/>
                  <a:pt x="37" y="209"/>
                </a:cubicBezTo>
                <a:cubicBezTo>
                  <a:pt x="37" y="210"/>
                  <a:pt x="37" y="210"/>
                  <a:pt x="37" y="212"/>
                </a:cubicBezTo>
                <a:cubicBezTo>
                  <a:pt x="36" y="212"/>
                  <a:pt x="36" y="210"/>
                  <a:pt x="36" y="210"/>
                </a:cubicBezTo>
                <a:cubicBezTo>
                  <a:pt x="36" y="214"/>
                  <a:pt x="35" y="215"/>
                  <a:pt x="35" y="218"/>
                </a:cubicBezTo>
                <a:cubicBezTo>
                  <a:pt x="37" y="213"/>
                  <a:pt x="35" y="222"/>
                  <a:pt x="34" y="223"/>
                </a:cubicBezTo>
                <a:cubicBezTo>
                  <a:pt x="36" y="221"/>
                  <a:pt x="37" y="217"/>
                  <a:pt x="37" y="214"/>
                </a:cubicBezTo>
                <a:cubicBezTo>
                  <a:pt x="38" y="215"/>
                  <a:pt x="39" y="214"/>
                  <a:pt x="38" y="215"/>
                </a:cubicBezTo>
                <a:cubicBezTo>
                  <a:pt x="36" y="221"/>
                  <a:pt x="34" y="225"/>
                  <a:pt x="32" y="232"/>
                </a:cubicBezTo>
                <a:cubicBezTo>
                  <a:pt x="32" y="233"/>
                  <a:pt x="34" y="230"/>
                  <a:pt x="32" y="235"/>
                </a:cubicBezTo>
                <a:cubicBezTo>
                  <a:pt x="31" y="235"/>
                  <a:pt x="30" y="239"/>
                  <a:pt x="30" y="235"/>
                </a:cubicBezTo>
                <a:cubicBezTo>
                  <a:pt x="29" y="239"/>
                  <a:pt x="30" y="238"/>
                  <a:pt x="29" y="242"/>
                </a:cubicBezTo>
                <a:cubicBezTo>
                  <a:pt x="28" y="242"/>
                  <a:pt x="28" y="242"/>
                  <a:pt x="28" y="242"/>
                </a:cubicBezTo>
                <a:cubicBezTo>
                  <a:pt x="27" y="245"/>
                  <a:pt x="28" y="244"/>
                  <a:pt x="27" y="246"/>
                </a:cubicBezTo>
                <a:cubicBezTo>
                  <a:pt x="26" y="248"/>
                  <a:pt x="25" y="250"/>
                  <a:pt x="24" y="252"/>
                </a:cubicBezTo>
                <a:cubicBezTo>
                  <a:pt x="23" y="253"/>
                  <a:pt x="22" y="255"/>
                  <a:pt x="21" y="257"/>
                </a:cubicBezTo>
                <a:cubicBezTo>
                  <a:pt x="23" y="252"/>
                  <a:pt x="23" y="247"/>
                  <a:pt x="25" y="244"/>
                </a:cubicBezTo>
                <a:cubicBezTo>
                  <a:pt x="25" y="246"/>
                  <a:pt x="24" y="249"/>
                  <a:pt x="25" y="250"/>
                </a:cubicBezTo>
                <a:cubicBezTo>
                  <a:pt x="27" y="245"/>
                  <a:pt x="25" y="244"/>
                  <a:pt x="27" y="240"/>
                </a:cubicBezTo>
                <a:cubicBezTo>
                  <a:pt x="28" y="232"/>
                  <a:pt x="34" y="225"/>
                  <a:pt x="33" y="221"/>
                </a:cubicBezTo>
                <a:cubicBezTo>
                  <a:pt x="30" y="228"/>
                  <a:pt x="24" y="233"/>
                  <a:pt x="26" y="236"/>
                </a:cubicBezTo>
                <a:cubicBezTo>
                  <a:pt x="25" y="236"/>
                  <a:pt x="27" y="231"/>
                  <a:pt x="27" y="232"/>
                </a:cubicBezTo>
                <a:cubicBezTo>
                  <a:pt x="28" y="233"/>
                  <a:pt x="28" y="233"/>
                  <a:pt x="27" y="236"/>
                </a:cubicBezTo>
                <a:cubicBezTo>
                  <a:pt x="25" y="238"/>
                  <a:pt x="26" y="239"/>
                  <a:pt x="24" y="244"/>
                </a:cubicBezTo>
                <a:cubicBezTo>
                  <a:pt x="24" y="242"/>
                  <a:pt x="22" y="249"/>
                  <a:pt x="23" y="244"/>
                </a:cubicBezTo>
                <a:cubicBezTo>
                  <a:pt x="21" y="246"/>
                  <a:pt x="21" y="252"/>
                  <a:pt x="19" y="252"/>
                </a:cubicBezTo>
                <a:cubicBezTo>
                  <a:pt x="20" y="250"/>
                  <a:pt x="21" y="246"/>
                  <a:pt x="21" y="246"/>
                </a:cubicBezTo>
                <a:cubicBezTo>
                  <a:pt x="20" y="249"/>
                  <a:pt x="21" y="242"/>
                  <a:pt x="20" y="246"/>
                </a:cubicBezTo>
                <a:cubicBezTo>
                  <a:pt x="19" y="250"/>
                  <a:pt x="17" y="251"/>
                  <a:pt x="17" y="255"/>
                </a:cubicBezTo>
                <a:cubicBezTo>
                  <a:pt x="16" y="255"/>
                  <a:pt x="17" y="254"/>
                  <a:pt x="16" y="255"/>
                </a:cubicBezTo>
                <a:cubicBezTo>
                  <a:pt x="16" y="257"/>
                  <a:pt x="16" y="257"/>
                  <a:pt x="15" y="259"/>
                </a:cubicBezTo>
                <a:cubicBezTo>
                  <a:pt x="15" y="260"/>
                  <a:pt x="16" y="256"/>
                  <a:pt x="17" y="256"/>
                </a:cubicBezTo>
                <a:cubicBezTo>
                  <a:pt x="14" y="266"/>
                  <a:pt x="14" y="269"/>
                  <a:pt x="11" y="273"/>
                </a:cubicBezTo>
                <a:cubicBezTo>
                  <a:pt x="11" y="272"/>
                  <a:pt x="12" y="271"/>
                  <a:pt x="11" y="271"/>
                </a:cubicBezTo>
                <a:cubicBezTo>
                  <a:pt x="11" y="272"/>
                  <a:pt x="11" y="273"/>
                  <a:pt x="10" y="273"/>
                </a:cubicBezTo>
                <a:cubicBezTo>
                  <a:pt x="9" y="277"/>
                  <a:pt x="10" y="278"/>
                  <a:pt x="10" y="281"/>
                </a:cubicBezTo>
                <a:cubicBezTo>
                  <a:pt x="9" y="283"/>
                  <a:pt x="8" y="286"/>
                  <a:pt x="7" y="290"/>
                </a:cubicBezTo>
                <a:cubicBezTo>
                  <a:pt x="6" y="293"/>
                  <a:pt x="5" y="296"/>
                  <a:pt x="4" y="300"/>
                </a:cubicBezTo>
                <a:cubicBezTo>
                  <a:pt x="3" y="307"/>
                  <a:pt x="2" y="315"/>
                  <a:pt x="1" y="324"/>
                </a:cubicBezTo>
                <a:cubicBezTo>
                  <a:pt x="1" y="324"/>
                  <a:pt x="1" y="322"/>
                  <a:pt x="0" y="322"/>
                </a:cubicBezTo>
                <a:cubicBezTo>
                  <a:pt x="0" y="327"/>
                  <a:pt x="1" y="330"/>
                  <a:pt x="2" y="327"/>
                </a:cubicBezTo>
                <a:cubicBezTo>
                  <a:pt x="2" y="329"/>
                  <a:pt x="2" y="329"/>
                  <a:pt x="2" y="331"/>
                </a:cubicBezTo>
                <a:cubicBezTo>
                  <a:pt x="4" y="331"/>
                  <a:pt x="4" y="331"/>
                  <a:pt x="4" y="331"/>
                </a:cubicBezTo>
                <a:cubicBezTo>
                  <a:pt x="3" y="335"/>
                  <a:pt x="4" y="337"/>
                  <a:pt x="5" y="337"/>
                </a:cubicBezTo>
                <a:cubicBezTo>
                  <a:pt x="6" y="335"/>
                  <a:pt x="7" y="337"/>
                  <a:pt x="8" y="334"/>
                </a:cubicBezTo>
                <a:cubicBezTo>
                  <a:pt x="7" y="332"/>
                  <a:pt x="7" y="330"/>
                  <a:pt x="8" y="327"/>
                </a:cubicBezTo>
                <a:cubicBezTo>
                  <a:pt x="7" y="327"/>
                  <a:pt x="6" y="328"/>
                  <a:pt x="6" y="324"/>
                </a:cubicBezTo>
                <a:cubicBezTo>
                  <a:pt x="8" y="327"/>
                  <a:pt x="7" y="325"/>
                  <a:pt x="8" y="321"/>
                </a:cubicBezTo>
                <a:cubicBezTo>
                  <a:pt x="9" y="322"/>
                  <a:pt x="10" y="327"/>
                  <a:pt x="8" y="330"/>
                </a:cubicBezTo>
                <a:cubicBezTo>
                  <a:pt x="9" y="330"/>
                  <a:pt x="9" y="330"/>
                  <a:pt x="9" y="330"/>
                </a:cubicBezTo>
                <a:cubicBezTo>
                  <a:pt x="10" y="325"/>
                  <a:pt x="10" y="322"/>
                  <a:pt x="9" y="319"/>
                </a:cubicBezTo>
                <a:cubicBezTo>
                  <a:pt x="10" y="319"/>
                  <a:pt x="10" y="322"/>
                  <a:pt x="10" y="323"/>
                </a:cubicBezTo>
                <a:cubicBezTo>
                  <a:pt x="11" y="321"/>
                  <a:pt x="11" y="318"/>
                  <a:pt x="11" y="314"/>
                </a:cubicBezTo>
                <a:cubicBezTo>
                  <a:pt x="12" y="313"/>
                  <a:pt x="12" y="311"/>
                  <a:pt x="12" y="309"/>
                </a:cubicBezTo>
                <a:cubicBezTo>
                  <a:pt x="12" y="307"/>
                  <a:pt x="13" y="306"/>
                  <a:pt x="13" y="304"/>
                </a:cubicBezTo>
                <a:cubicBezTo>
                  <a:pt x="14" y="297"/>
                  <a:pt x="16" y="292"/>
                  <a:pt x="18" y="293"/>
                </a:cubicBezTo>
                <a:cubicBezTo>
                  <a:pt x="19" y="289"/>
                  <a:pt x="20" y="285"/>
                  <a:pt x="21" y="281"/>
                </a:cubicBezTo>
                <a:cubicBezTo>
                  <a:pt x="20" y="280"/>
                  <a:pt x="19" y="283"/>
                  <a:pt x="19" y="283"/>
                </a:cubicBezTo>
                <a:cubicBezTo>
                  <a:pt x="19" y="279"/>
                  <a:pt x="20" y="276"/>
                  <a:pt x="22" y="274"/>
                </a:cubicBezTo>
                <a:cubicBezTo>
                  <a:pt x="21" y="275"/>
                  <a:pt x="22" y="269"/>
                  <a:pt x="23" y="268"/>
                </a:cubicBezTo>
                <a:cubicBezTo>
                  <a:pt x="22" y="268"/>
                  <a:pt x="23" y="263"/>
                  <a:pt x="24" y="262"/>
                </a:cubicBezTo>
                <a:cubicBezTo>
                  <a:pt x="24" y="263"/>
                  <a:pt x="24" y="263"/>
                  <a:pt x="24" y="263"/>
                </a:cubicBezTo>
                <a:cubicBezTo>
                  <a:pt x="24" y="264"/>
                  <a:pt x="23" y="266"/>
                  <a:pt x="24" y="267"/>
                </a:cubicBezTo>
                <a:cubicBezTo>
                  <a:pt x="25" y="264"/>
                  <a:pt x="25" y="263"/>
                  <a:pt x="26" y="263"/>
                </a:cubicBezTo>
                <a:cubicBezTo>
                  <a:pt x="26" y="261"/>
                  <a:pt x="26" y="260"/>
                  <a:pt x="26" y="259"/>
                </a:cubicBezTo>
                <a:cubicBezTo>
                  <a:pt x="25" y="260"/>
                  <a:pt x="26" y="262"/>
                  <a:pt x="25" y="263"/>
                </a:cubicBezTo>
                <a:cubicBezTo>
                  <a:pt x="24" y="262"/>
                  <a:pt x="24" y="261"/>
                  <a:pt x="24" y="258"/>
                </a:cubicBezTo>
                <a:cubicBezTo>
                  <a:pt x="28" y="253"/>
                  <a:pt x="28" y="256"/>
                  <a:pt x="26" y="267"/>
                </a:cubicBezTo>
                <a:cubicBezTo>
                  <a:pt x="25" y="269"/>
                  <a:pt x="24" y="270"/>
                  <a:pt x="23" y="274"/>
                </a:cubicBezTo>
                <a:cubicBezTo>
                  <a:pt x="24" y="275"/>
                  <a:pt x="25" y="271"/>
                  <a:pt x="25" y="274"/>
                </a:cubicBezTo>
                <a:cubicBezTo>
                  <a:pt x="24" y="276"/>
                  <a:pt x="23" y="277"/>
                  <a:pt x="24" y="279"/>
                </a:cubicBezTo>
                <a:cubicBezTo>
                  <a:pt x="25" y="280"/>
                  <a:pt x="24" y="275"/>
                  <a:pt x="25" y="276"/>
                </a:cubicBezTo>
                <a:cubicBezTo>
                  <a:pt x="26" y="280"/>
                  <a:pt x="24" y="283"/>
                  <a:pt x="24" y="287"/>
                </a:cubicBezTo>
                <a:cubicBezTo>
                  <a:pt x="24" y="287"/>
                  <a:pt x="23" y="287"/>
                  <a:pt x="23" y="288"/>
                </a:cubicBezTo>
                <a:cubicBezTo>
                  <a:pt x="23" y="292"/>
                  <a:pt x="22" y="298"/>
                  <a:pt x="21" y="306"/>
                </a:cubicBezTo>
                <a:cubicBezTo>
                  <a:pt x="20" y="305"/>
                  <a:pt x="20" y="309"/>
                  <a:pt x="19" y="309"/>
                </a:cubicBezTo>
                <a:cubicBezTo>
                  <a:pt x="20" y="314"/>
                  <a:pt x="19" y="319"/>
                  <a:pt x="19" y="321"/>
                </a:cubicBezTo>
                <a:cubicBezTo>
                  <a:pt x="18" y="318"/>
                  <a:pt x="18" y="313"/>
                  <a:pt x="19" y="308"/>
                </a:cubicBezTo>
                <a:cubicBezTo>
                  <a:pt x="19" y="304"/>
                  <a:pt x="20" y="300"/>
                  <a:pt x="21" y="296"/>
                </a:cubicBezTo>
                <a:cubicBezTo>
                  <a:pt x="20" y="298"/>
                  <a:pt x="19" y="303"/>
                  <a:pt x="18" y="305"/>
                </a:cubicBezTo>
                <a:cubicBezTo>
                  <a:pt x="18" y="308"/>
                  <a:pt x="19" y="307"/>
                  <a:pt x="18" y="310"/>
                </a:cubicBezTo>
                <a:cubicBezTo>
                  <a:pt x="17" y="311"/>
                  <a:pt x="16" y="314"/>
                  <a:pt x="16" y="310"/>
                </a:cubicBezTo>
                <a:cubicBezTo>
                  <a:pt x="16" y="313"/>
                  <a:pt x="15" y="314"/>
                  <a:pt x="17" y="317"/>
                </a:cubicBezTo>
                <a:cubicBezTo>
                  <a:pt x="17" y="315"/>
                  <a:pt x="16" y="314"/>
                  <a:pt x="17" y="313"/>
                </a:cubicBezTo>
                <a:cubicBezTo>
                  <a:pt x="18" y="315"/>
                  <a:pt x="16" y="320"/>
                  <a:pt x="16" y="322"/>
                </a:cubicBezTo>
                <a:cubicBezTo>
                  <a:pt x="17" y="322"/>
                  <a:pt x="17" y="318"/>
                  <a:pt x="18" y="318"/>
                </a:cubicBezTo>
                <a:cubicBezTo>
                  <a:pt x="17" y="321"/>
                  <a:pt x="17" y="322"/>
                  <a:pt x="17" y="326"/>
                </a:cubicBezTo>
                <a:cubicBezTo>
                  <a:pt x="17" y="326"/>
                  <a:pt x="18" y="325"/>
                  <a:pt x="18" y="325"/>
                </a:cubicBezTo>
                <a:cubicBezTo>
                  <a:pt x="19" y="330"/>
                  <a:pt x="18" y="338"/>
                  <a:pt x="19" y="340"/>
                </a:cubicBezTo>
                <a:cubicBezTo>
                  <a:pt x="20" y="339"/>
                  <a:pt x="20" y="337"/>
                  <a:pt x="21" y="336"/>
                </a:cubicBezTo>
                <a:cubicBezTo>
                  <a:pt x="21" y="340"/>
                  <a:pt x="18" y="346"/>
                  <a:pt x="18" y="350"/>
                </a:cubicBezTo>
                <a:cubicBezTo>
                  <a:pt x="18" y="349"/>
                  <a:pt x="18" y="346"/>
                  <a:pt x="18" y="343"/>
                </a:cubicBezTo>
                <a:cubicBezTo>
                  <a:pt x="16" y="346"/>
                  <a:pt x="17" y="349"/>
                  <a:pt x="18" y="351"/>
                </a:cubicBezTo>
                <a:cubicBezTo>
                  <a:pt x="18" y="353"/>
                  <a:pt x="16" y="353"/>
                  <a:pt x="17" y="353"/>
                </a:cubicBezTo>
                <a:cubicBezTo>
                  <a:pt x="17" y="356"/>
                  <a:pt x="18" y="351"/>
                  <a:pt x="18" y="354"/>
                </a:cubicBezTo>
                <a:cubicBezTo>
                  <a:pt x="18" y="356"/>
                  <a:pt x="18" y="356"/>
                  <a:pt x="18" y="356"/>
                </a:cubicBezTo>
                <a:cubicBezTo>
                  <a:pt x="17" y="355"/>
                  <a:pt x="16" y="356"/>
                  <a:pt x="16" y="357"/>
                </a:cubicBezTo>
                <a:cubicBezTo>
                  <a:pt x="17" y="357"/>
                  <a:pt x="17" y="359"/>
                  <a:pt x="17" y="359"/>
                </a:cubicBezTo>
                <a:cubicBezTo>
                  <a:pt x="17" y="357"/>
                  <a:pt x="17" y="357"/>
                  <a:pt x="17" y="356"/>
                </a:cubicBezTo>
                <a:cubicBezTo>
                  <a:pt x="18" y="360"/>
                  <a:pt x="17" y="361"/>
                  <a:pt x="18" y="365"/>
                </a:cubicBezTo>
                <a:cubicBezTo>
                  <a:pt x="17" y="365"/>
                  <a:pt x="16" y="370"/>
                  <a:pt x="17" y="372"/>
                </a:cubicBezTo>
                <a:cubicBezTo>
                  <a:pt x="17" y="370"/>
                  <a:pt x="17" y="368"/>
                  <a:pt x="18" y="367"/>
                </a:cubicBezTo>
                <a:cubicBezTo>
                  <a:pt x="17" y="371"/>
                  <a:pt x="19" y="375"/>
                  <a:pt x="20" y="378"/>
                </a:cubicBezTo>
                <a:cubicBezTo>
                  <a:pt x="21" y="379"/>
                  <a:pt x="21" y="376"/>
                  <a:pt x="21" y="375"/>
                </a:cubicBezTo>
                <a:cubicBezTo>
                  <a:pt x="20" y="374"/>
                  <a:pt x="21" y="378"/>
                  <a:pt x="20" y="376"/>
                </a:cubicBezTo>
                <a:cubicBezTo>
                  <a:pt x="20" y="371"/>
                  <a:pt x="20" y="368"/>
                  <a:pt x="19" y="364"/>
                </a:cubicBezTo>
                <a:cubicBezTo>
                  <a:pt x="20" y="362"/>
                  <a:pt x="22" y="363"/>
                  <a:pt x="22" y="360"/>
                </a:cubicBezTo>
                <a:cubicBezTo>
                  <a:pt x="22" y="362"/>
                  <a:pt x="23" y="360"/>
                  <a:pt x="23" y="362"/>
                </a:cubicBezTo>
                <a:cubicBezTo>
                  <a:pt x="23" y="359"/>
                  <a:pt x="24" y="358"/>
                  <a:pt x="24" y="360"/>
                </a:cubicBezTo>
                <a:cubicBezTo>
                  <a:pt x="24" y="357"/>
                  <a:pt x="24" y="357"/>
                  <a:pt x="24" y="355"/>
                </a:cubicBezTo>
                <a:cubicBezTo>
                  <a:pt x="25" y="354"/>
                  <a:pt x="26" y="352"/>
                  <a:pt x="27" y="348"/>
                </a:cubicBezTo>
                <a:cubicBezTo>
                  <a:pt x="26" y="348"/>
                  <a:pt x="25" y="352"/>
                  <a:pt x="25" y="350"/>
                </a:cubicBezTo>
                <a:cubicBezTo>
                  <a:pt x="25" y="348"/>
                  <a:pt x="26" y="348"/>
                  <a:pt x="26" y="345"/>
                </a:cubicBezTo>
                <a:cubicBezTo>
                  <a:pt x="25" y="345"/>
                  <a:pt x="25" y="348"/>
                  <a:pt x="24" y="350"/>
                </a:cubicBezTo>
                <a:cubicBezTo>
                  <a:pt x="24" y="352"/>
                  <a:pt x="24" y="355"/>
                  <a:pt x="23" y="354"/>
                </a:cubicBezTo>
                <a:cubicBezTo>
                  <a:pt x="23" y="351"/>
                  <a:pt x="24" y="350"/>
                  <a:pt x="23" y="347"/>
                </a:cubicBezTo>
                <a:cubicBezTo>
                  <a:pt x="25" y="347"/>
                  <a:pt x="25" y="342"/>
                  <a:pt x="26" y="339"/>
                </a:cubicBezTo>
                <a:cubicBezTo>
                  <a:pt x="26" y="341"/>
                  <a:pt x="25" y="343"/>
                  <a:pt x="26" y="344"/>
                </a:cubicBezTo>
                <a:cubicBezTo>
                  <a:pt x="27" y="340"/>
                  <a:pt x="26" y="346"/>
                  <a:pt x="27" y="345"/>
                </a:cubicBezTo>
                <a:cubicBezTo>
                  <a:pt x="27" y="345"/>
                  <a:pt x="28" y="343"/>
                  <a:pt x="28" y="344"/>
                </a:cubicBezTo>
                <a:cubicBezTo>
                  <a:pt x="27" y="351"/>
                  <a:pt x="29" y="358"/>
                  <a:pt x="30" y="362"/>
                </a:cubicBezTo>
                <a:cubicBezTo>
                  <a:pt x="30" y="359"/>
                  <a:pt x="28" y="350"/>
                  <a:pt x="29" y="347"/>
                </a:cubicBezTo>
                <a:cubicBezTo>
                  <a:pt x="29" y="346"/>
                  <a:pt x="32" y="346"/>
                  <a:pt x="32" y="346"/>
                </a:cubicBezTo>
                <a:cubicBezTo>
                  <a:pt x="31" y="344"/>
                  <a:pt x="32" y="343"/>
                  <a:pt x="32" y="341"/>
                </a:cubicBezTo>
                <a:cubicBezTo>
                  <a:pt x="32" y="341"/>
                  <a:pt x="31" y="341"/>
                  <a:pt x="32" y="339"/>
                </a:cubicBezTo>
                <a:cubicBezTo>
                  <a:pt x="33" y="339"/>
                  <a:pt x="33" y="339"/>
                  <a:pt x="33" y="339"/>
                </a:cubicBezTo>
                <a:cubicBezTo>
                  <a:pt x="33" y="344"/>
                  <a:pt x="32" y="348"/>
                  <a:pt x="33" y="350"/>
                </a:cubicBezTo>
                <a:cubicBezTo>
                  <a:pt x="33" y="349"/>
                  <a:pt x="33" y="349"/>
                  <a:pt x="33" y="349"/>
                </a:cubicBezTo>
                <a:cubicBezTo>
                  <a:pt x="34" y="351"/>
                  <a:pt x="33" y="351"/>
                  <a:pt x="34" y="354"/>
                </a:cubicBezTo>
                <a:cubicBezTo>
                  <a:pt x="31" y="356"/>
                  <a:pt x="33" y="365"/>
                  <a:pt x="31" y="370"/>
                </a:cubicBezTo>
                <a:cubicBezTo>
                  <a:pt x="31" y="366"/>
                  <a:pt x="30" y="367"/>
                  <a:pt x="30" y="367"/>
                </a:cubicBezTo>
                <a:cubicBezTo>
                  <a:pt x="31" y="368"/>
                  <a:pt x="31" y="374"/>
                  <a:pt x="30" y="373"/>
                </a:cubicBezTo>
                <a:cubicBezTo>
                  <a:pt x="29" y="370"/>
                  <a:pt x="30" y="371"/>
                  <a:pt x="30" y="369"/>
                </a:cubicBezTo>
                <a:cubicBezTo>
                  <a:pt x="29" y="369"/>
                  <a:pt x="29" y="372"/>
                  <a:pt x="29" y="374"/>
                </a:cubicBezTo>
                <a:cubicBezTo>
                  <a:pt x="30" y="373"/>
                  <a:pt x="31" y="375"/>
                  <a:pt x="31" y="377"/>
                </a:cubicBezTo>
                <a:cubicBezTo>
                  <a:pt x="30" y="377"/>
                  <a:pt x="30" y="380"/>
                  <a:pt x="29" y="380"/>
                </a:cubicBezTo>
                <a:cubicBezTo>
                  <a:pt x="30" y="386"/>
                  <a:pt x="29" y="384"/>
                  <a:pt x="28" y="386"/>
                </a:cubicBezTo>
                <a:cubicBezTo>
                  <a:pt x="28" y="390"/>
                  <a:pt x="29" y="385"/>
                  <a:pt x="29" y="387"/>
                </a:cubicBezTo>
                <a:cubicBezTo>
                  <a:pt x="30" y="394"/>
                  <a:pt x="29" y="397"/>
                  <a:pt x="30" y="402"/>
                </a:cubicBezTo>
                <a:cubicBezTo>
                  <a:pt x="29" y="402"/>
                  <a:pt x="29" y="402"/>
                  <a:pt x="28" y="401"/>
                </a:cubicBezTo>
                <a:cubicBezTo>
                  <a:pt x="29" y="404"/>
                  <a:pt x="28" y="408"/>
                  <a:pt x="28" y="407"/>
                </a:cubicBezTo>
                <a:cubicBezTo>
                  <a:pt x="27" y="405"/>
                  <a:pt x="29" y="404"/>
                  <a:pt x="27" y="403"/>
                </a:cubicBezTo>
                <a:cubicBezTo>
                  <a:pt x="27" y="404"/>
                  <a:pt x="27" y="405"/>
                  <a:pt x="27" y="405"/>
                </a:cubicBezTo>
                <a:cubicBezTo>
                  <a:pt x="28" y="408"/>
                  <a:pt x="28" y="409"/>
                  <a:pt x="27" y="411"/>
                </a:cubicBezTo>
                <a:cubicBezTo>
                  <a:pt x="28" y="412"/>
                  <a:pt x="28" y="419"/>
                  <a:pt x="28" y="421"/>
                </a:cubicBezTo>
                <a:cubicBezTo>
                  <a:pt x="27" y="422"/>
                  <a:pt x="27" y="418"/>
                  <a:pt x="26" y="417"/>
                </a:cubicBezTo>
                <a:cubicBezTo>
                  <a:pt x="26" y="419"/>
                  <a:pt x="26" y="420"/>
                  <a:pt x="26" y="420"/>
                </a:cubicBezTo>
                <a:cubicBezTo>
                  <a:pt x="25" y="419"/>
                  <a:pt x="25" y="418"/>
                  <a:pt x="25" y="418"/>
                </a:cubicBezTo>
                <a:cubicBezTo>
                  <a:pt x="25" y="420"/>
                  <a:pt x="25" y="422"/>
                  <a:pt x="26" y="423"/>
                </a:cubicBezTo>
                <a:cubicBezTo>
                  <a:pt x="27" y="421"/>
                  <a:pt x="28" y="422"/>
                  <a:pt x="28" y="424"/>
                </a:cubicBezTo>
                <a:cubicBezTo>
                  <a:pt x="29" y="426"/>
                  <a:pt x="30" y="428"/>
                  <a:pt x="30" y="429"/>
                </a:cubicBezTo>
                <a:cubicBezTo>
                  <a:pt x="30" y="431"/>
                  <a:pt x="31" y="433"/>
                  <a:pt x="31" y="436"/>
                </a:cubicBezTo>
                <a:cubicBezTo>
                  <a:pt x="32" y="434"/>
                  <a:pt x="33" y="435"/>
                  <a:pt x="34" y="438"/>
                </a:cubicBezTo>
                <a:cubicBezTo>
                  <a:pt x="36" y="436"/>
                  <a:pt x="38" y="437"/>
                  <a:pt x="38" y="441"/>
                </a:cubicBezTo>
                <a:cubicBezTo>
                  <a:pt x="38" y="440"/>
                  <a:pt x="39" y="440"/>
                  <a:pt x="39" y="440"/>
                </a:cubicBezTo>
                <a:cubicBezTo>
                  <a:pt x="39" y="438"/>
                  <a:pt x="37" y="435"/>
                  <a:pt x="38" y="434"/>
                </a:cubicBezTo>
                <a:cubicBezTo>
                  <a:pt x="39" y="435"/>
                  <a:pt x="38" y="436"/>
                  <a:pt x="39" y="438"/>
                </a:cubicBezTo>
                <a:cubicBezTo>
                  <a:pt x="39" y="437"/>
                  <a:pt x="40" y="441"/>
                  <a:pt x="40" y="439"/>
                </a:cubicBezTo>
                <a:cubicBezTo>
                  <a:pt x="40" y="437"/>
                  <a:pt x="39" y="434"/>
                  <a:pt x="40" y="434"/>
                </a:cubicBezTo>
                <a:cubicBezTo>
                  <a:pt x="39" y="429"/>
                  <a:pt x="37" y="428"/>
                  <a:pt x="37" y="423"/>
                </a:cubicBezTo>
                <a:cubicBezTo>
                  <a:pt x="37" y="422"/>
                  <a:pt x="37" y="423"/>
                  <a:pt x="37" y="423"/>
                </a:cubicBezTo>
                <a:cubicBezTo>
                  <a:pt x="36" y="419"/>
                  <a:pt x="36" y="415"/>
                  <a:pt x="34" y="411"/>
                </a:cubicBezTo>
                <a:cubicBezTo>
                  <a:pt x="34" y="411"/>
                  <a:pt x="34" y="410"/>
                  <a:pt x="34" y="410"/>
                </a:cubicBezTo>
                <a:cubicBezTo>
                  <a:pt x="36" y="411"/>
                  <a:pt x="35" y="412"/>
                  <a:pt x="37" y="413"/>
                </a:cubicBezTo>
                <a:cubicBezTo>
                  <a:pt x="36" y="415"/>
                  <a:pt x="38" y="415"/>
                  <a:pt x="37" y="417"/>
                </a:cubicBezTo>
                <a:cubicBezTo>
                  <a:pt x="37" y="417"/>
                  <a:pt x="37" y="420"/>
                  <a:pt x="38" y="419"/>
                </a:cubicBezTo>
                <a:cubicBezTo>
                  <a:pt x="38" y="418"/>
                  <a:pt x="38" y="415"/>
                  <a:pt x="39" y="416"/>
                </a:cubicBezTo>
                <a:cubicBezTo>
                  <a:pt x="38" y="413"/>
                  <a:pt x="37" y="411"/>
                  <a:pt x="38" y="410"/>
                </a:cubicBezTo>
                <a:cubicBezTo>
                  <a:pt x="38" y="412"/>
                  <a:pt x="38" y="413"/>
                  <a:pt x="39" y="414"/>
                </a:cubicBezTo>
                <a:cubicBezTo>
                  <a:pt x="38" y="415"/>
                  <a:pt x="39" y="419"/>
                  <a:pt x="39" y="415"/>
                </a:cubicBezTo>
                <a:cubicBezTo>
                  <a:pt x="40" y="419"/>
                  <a:pt x="40" y="420"/>
                  <a:pt x="40" y="422"/>
                </a:cubicBezTo>
                <a:cubicBezTo>
                  <a:pt x="40" y="421"/>
                  <a:pt x="41" y="419"/>
                  <a:pt x="41" y="421"/>
                </a:cubicBezTo>
                <a:cubicBezTo>
                  <a:pt x="42" y="423"/>
                  <a:pt x="41" y="424"/>
                  <a:pt x="41" y="426"/>
                </a:cubicBezTo>
                <a:cubicBezTo>
                  <a:pt x="41" y="427"/>
                  <a:pt x="41" y="424"/>
                  <a:pt x="42" y="427"/>
                </a:cubicBezTo>
                <a:cubicBezTo>
                  <a:pt x="41" y="425"/>
                  <a:pt x="42" y="429"/>
                  <a:pt x="42" y="431"/>
                </a:cubicBezTo>
                <a:cubicBezTo>
                  <a:pt x="44" y="430"/>
                  <a:pt x="43" y="432"/>
                  <a:pt x="44" y="434"/>
                </a:cubicBezTo>
                <a:cubicBezTo>
                  <a:pt x="46" y="435"/>
                  <a:pt x="49" y="436"/>
                  <a:pt x="51" y="441"/>
                </a:cubicBezTo>
                <a:cubicBezTo>
                  <a:pt x="52" y="443"/>
                  <a:pt x="52" y="442"/>
                  <a:pt x="52" y="446"/>
                </a:cubicBezTo>
                <a:cubicBezTo>
                  <a:pt x="53" y="447"/>
                  <a:pt x="54" y="445"/>
                  <a:pt x="54" y="447"/>
                </a:cubicBezTo>
                <a:cubicBezTo>
                  <a:pt x="54" y="447"/>
                  <a:pt x="53" y="448"/>
                  <a:pt x="53" y="449"/>
                </a:cubicBezTo>
                <a:cubicBezTo>
                  <a:pt x="54" y="450"/>
                  <a:pt x="54" y="449"/>
                  <a:pt x="55" y="450"/>
                </a:cubicBezTo>
                <a:cubicBezTo>
                  <a:pt x="55" y="453"/>
                  <a:pt x="53" y="451"/>
                  <a:pt x="54" y="455"/>
                </a:cubicBezTo>
                <a:cubicBezTo>
                  <a:pt x="54" y="455"/>
                  <a:pt x="54" y="453"/>
                  <a:pt x="55" y="454"/>
                </a:cubicBezTo>
                <a:cubicBezTo>
                  <a:pt x="56" y="459"/>
                  <a:pt x="57" y="461"/>
                  <a:pt x="58" y="466"/>
                </a:cubicBezTo>
                <a:cubicBezTo>
                  <a:pt x="56" y="466"/>
                  <a:pt x="57" y="469"/>
                  <a:pt x="57" y="471"/>
                </a:cubicBezTo>
                <a:cubicBezTo>
                  <a:pt x="55" y="470"/>
                  <a:pt x="56" y="469"/>
                  <a:pt x="56" y="473"/>
                </a:cubicBezTo>
                <a:cubicBezTo>
                  <a:pt x="55" y="472"/>
                  <a:pt x="55" y="470"/>
                  <a:pt x="54" y="470"/>
                </a:cubicBezTo>
                <a:cubicBezTo>
                  <a:pt x="55" y="472"/>
                  <a:pt x="54" y="473"/>
                  <a:pt x="53" y="473"/>
                </a:cubicBezTo>
                <a:cubicBezTo>
                  <a:pt x="53" y="472"/>
                  <a:pt x="53" y="470"/>
                  <a:pt x="52" y="470"/>
                </a:cubicBezTo>
                <a:cubicBezTo>
                  <a:pt x="54" y="474"/>
                  <a:pt x="50" y="472"/>
                  <a:pt x="52" y="476"/>
                </a:cubicBezTo>
                <a:cubicBezTo>
                  <a:pt x="52" y="474"/>
                  <a:pt x="55" y="476"/>
                  <a:pt x="57" y="478"/>
                </a:cubicBezTo>
                <a:cubicBezTo>
                  <a:pt x="56" y="477"/>
                  <a:pt x="56" y="476"/>
                  <a:pt x="56" y="476"/>
                </a:cubicBezTo>
                <a:cubicBezTo>
                  <a:pt x="58" y="481"/>
                  <a:pt x="60" y="479"/>
                  <a:pt x="62" y="485"/>
                </a:cubicBezTo>
                <a:cubicBezTo>
                  <a:pt x="62" y="486"/>
                  <a:pt x="61" y="486"/>
                  <a:pt x="62" y="487"/>
                </a:cubicBezTo>
                <a:cubicBezTo>
                  <a:pt x="64" y="488"/>
                  <a:pt x="66" y="490"/>
                  <a:pt x="68" y="493"/>
                </a:cubicBezTo>
                <a:cubicBezTo>
                  <a:pt x="68" y="495"/>
                  <a:pt x="68" y="496"/>
                  <a:pt x="68" y="498"/>
                </a:cubicBezTo>
                <a:cubicBezTo>
                  <a:pt x="68" y="497"/>
                  <a:pt x="67" y="497"/>
                  <a:pt x="67" y="496"/>
                </a:cubicBezTo>
                <a:cubicBezTo>
                  <a:pt x="69" y="500"/>
                  <a:pt x="68" y="502"/>
                  <a:pt x="66" y="500"/>
                </a:cubicBezTo>
                <a:cubicBezTo>
                  <a:pt x="68" y="504"/>
                  <a:pt x="69" y="504"/>
                  <a:pt x="70" y="507"/>
                </a:cubicBezTo>
                <a:cubicBezTo>
                  <a:pt x="69" y="507"/>
                  <a:pt x="71" y="509"/>
                  <a:pt x="70" y="510"/>
                </a:cubicBezTo>
                <a:cubicBezTo>
                  <a:pt x="69" y="509"/>
                  <a:pt x="67" y="504"/>
                  <a:pt x="66" y="503"/>
                </a:cubicBezTo>
                <a:cubicBezTo>
                  <a:pt x="66" y="507"/>
                  <a:pt x="61" y="494"/>
                  <a:pt x="60" y="493"/>
                </a:cubicBezTo>
                <a:cubicBezTo>
                  <a:pt x="58" y="495"/>
                  <a:pt x="62" y="498"/>
                  <a:pt x="64" y="502"/>
                </a:cubicBezTo>
                <a:cubicBezTo>
                  <a:pt x="64" y="504"/>
                  <a:pt x="64" y="506"/>
                  <a:pt x="63" y="505"/>
                </a:cubicBezTo>
                <a:cubicBezTo>
                  <a:pt x="65" y="509"/>
                  <a:pt x="68" y="512"/>
                  <a:pt x="69" y="517"/>
                </a:cubicBezTo>
                <a:cubicBezTo>
                  <a:pt x="70" y="519"/>
                  <a:pt x="69" y="515"/>
                  <a:pt x="70" y="517"/>
                </a:cubicBezTo>
                <a:cubicBezTo>
                  <a:pt x="70" y="518"/>
                  <a:pt x="71" y="519"/>
                  <a:pt x="71" y="520"/>
                </a:cubicBezTo>
                <a:cubicBezTo>
                  <a:pt x="70" y="518"/>
                  <a:pt x="70" y="518"/>
                  <a:pt x="69" y="518"/>
                </a:cubicBezTo>
                <a:cubicBezTo>
                  <a:pt x="70" y="520"/>
                  <a:pt x="71" y="522"/>
                  <a:pt x="71" y="524"/>
                </a:cubicBezTo>
                <a:cubicBezTo>
                  <a:pt x="71" y="523"/>
                  <a:pt x="73" y="527"/>
                  <a:pt x="73" y="528"/>
                </a:cubicBezTo>
                <a:cubicBezTo>
                  <a:pt x="72" y="527"/>
                  <a:pt x="72" y="527"/>
                  <a:pt x="72" y="526"/>
                </a:cubicBezTo>
                <a:cubicBezTo>
                  <a:pt x="69" y="522"/>
                  <a:pt x="68" y="519"/>
                  <a:pt x="66" y="519"/>
                </a:cubicBezTo>
                <a:cubicBezTo>
                  <a:pt x="66" y="521"/>
                  <a:pt x="66" y="523"/>
                  <a:pt x="67" y="525"/>
                </a:cubicBezTo>
                <a:cubicBezTo>
                  <a:pt x="67" y="527"/>
                  <a:pt x="67" y="529"/>
                  <a:pt x="68" y="532"/>
                </a:cubicBezTo>
                <a:cubicBezTo>
                  <a:pt x="66" y="528"/>
                  <a:pt x="66" y="527"/>
                  <a:pt x="66" y="526"/>
                </a:cubicBezTo>
                <a:cubicBezTo>
                  <a:pt x="65" y="526"/>
                  <a:pt x="65" y="522"/>
                  <a:pt x="64" y="523"/>
                </a:cubicBezTo>
                <a:cubicBezTo>
                  <a:pt x="64" y="525"/>
                  <a:pt x="66" y="528"/>
                  <a:pt x="65" y="530"/>
                </a:cubicBezTo>
                <a:cubicBezTo>
                  <a:pt x="65" y="531"/>
                  <a:pt x="64" y="528"/>
                  <a:pt x="63" y="528"/>
                </a:cubicBezTo>
                <a:cubicBezTo>
                  <a:pt x="64" y="532"/>
                  <a:pt x="66" y="537"/>
                  <a:pt x="64" y="537"/>
                </a:cubicBezTo>
                <a:cubicBezTo>
                  <a:pt x="65" y="540"/>
                  <a:pt x="66" y="538"/>
                  <a:pt x="67" y="540"/>
                </a:cubicBezTo>
                <a:cubicBezTo>
                  <a:pt x="67" y="542"/>
                  <a:pt x="64" y="540"/>
                  <a:pt x="65" y="542"/>
                </a:cubicBezTo>
                <a:cubicBezTo>
                  <a:pt x="66" y="543"/>
                  <a:pt x="67" y="543"/>
                  <a:pt x="69" y="545"/>
                </a:cubicBezTo>
                <a:cubicBezTo>
                  <a:pt x="68" y="545"/>
                  <a:pt x="69" y="546"/>
                  <a:pt x="69" y="547"/>
                </a:cubicBezTo>
                <a:cubicBezTo>
                  <a:pt x="68" y="547"/>
                  <a:pt x="66" y="542"/>
                  <a:pt x="66" y="544"/>
                </a:cubicBezTo>
                <a:cubicBezTo>
                  <a:pt x="67" y="546"/>
                  <a:pt x="67" y="547"/>
                  <a:pt x="68" y="550"/>
                </a:cubicBezTo>
                <a:cubicBezTo>
                  <a:pt x="69" y="548"/>
                  <a:pt x="68" y="546"/>
                  <a:pt x="70" y="549"/>
                </a:cubicBezTo>
                <a:cubicBezTo>
                  <a:pt x="71" y="551"/>
                  <a:pt x="71" y="552"/>
                  <a:pt x="71" y="554"/>
                </a:cubicBezTo>
                <a:cubicBezTo>
                  <a:pt x="71" y="551"/>
                  <a:pt x="73" y="550"/>
                  <a:pt x="75" y="551"/>
                </a:cubicBezTo>
                <a:cubicBezTo>
                  <a:pt x="74" y="549"/>
                  <a:pt x="75" y="549"/>
                  <a:pt x="75" y="548"/>
                </a:cubicBezTo>
                <a:cubicBezTo>
                  <a:pt x="76" y="550"/>
                  <a:pt x="78" y="553"/>
                  <a:pt x="78" y="552"/>
                </a:cubicBezTo>
                <a:cubicBezTo>
                  <a:pt x="76" y="549"/>
                  <a:pt x="77" y="550"/>
                  <a:pt x="76" y="547"/>
                </a:cubicBezTo>
                <a:cubicBezTo>
                  <a:pt x="75" y="549"/>
                  <a:pt x="71" y="545"/>
                  <a:pt x="70" y="542"/>
                </a:cubicBezTo>
                <a:cubicBezTo>
                  <a:pt x="71" y="543"/>
                  <a:pt x="72" y="543"/>
                  <a:pt x="72" y="542"/>
                </a:cubicBezTo>
                <a:cubicBezTo>
                  <a:pt x="71" y="539"/>
                  <a:pt x="69" y="540"/>
                  <a:pt x="70" y="538"/>
                </a:cubicBezTo>
                <a:cubicBezTo>
                  <a:pt x="72" y="542"/>
                  <a:pt x="70" y="537"/>
                  <a:pt x="70" y="536"/>
                </a:cubicBezTo>
                <a:cubicBezTo>
                  <a:pt x="72" y="535"/>
                  <a:pt x="72" y="535"/>
                  <a:pt x="72" y="535"/>
                </a:cubicBezTo>
                <a:cubicBezTo>
                  <a:pt x="73" y="538"/>
                  <a:pt x="76" y="541"/>
                  <a:pt x="77" y="543"/>
                </a:cubicBezTo>
                <a:cubicBezTo>
                  <a:pt x="76" y="544"/>
                  <a:pt x="74" y="539"/>
                  <a:pt x="74" y="540"/>
                </a:cubicBezTo>
                <a:cubicBezTo>
                  <a:pt x="75" y="543"/>
                  <a:pt x="76" y="545"/>
                  <a:pt x="77" y="548"/>
                </a:cubicBezTo>
                <a:cubicBezTo>
                  <a:pt x="78" y="548"/>
                  <a:pt x="79" y="549"/>
                  <a:pt x="79" y="549"/>
                </a:cubicBezTo>
                <a:cubicBezTo>
                  <a:pt x="79" y="548"/>
                  <a:pt x="78" y="546"/>
                  <a:pt x="79" y="546"/>
                </a:cubicBezTo>
                <a:cubicBezTo>
                  <a:pt x="79" y="547"/>
                  <a:pt x="79" y="547"/>
                  <a:pt x="80" y="549"/>
                </a:cubicBezTo>
                <a:cubicBezTo>
                  <a:pt x="80" y="548"/>
                  <a:pt x="80" y="548"/>
                  <a:pt x="80" y="548"/>
                </a:cubicBezTo>
                <a:cubicBezTo>
                  <a:pt x="80" y="548"/>
                  <a:pt x="81" y="548"/>
                  <a:pt x="80" y="547"/>
                </a:cubicBezTo>
                <a:cubicBezTo>
                  <a:pt x="79" y="545"/>
                  <a:pt x="77" y="543"/>
                  <a:pt x="76" y="541"/>
                </a:cubicBezTo>
                <a:cubicBezTo>
                  <a:pt x="75" y="539"/>
                  <a:pt x="75" y="537"/>
                  <a:pt x="75" y="536"/>
                </a:cubicBezTo>
                <a:cubicBezTo>
                  <a:pt x="76" y="540"/>
                  <a:pt x="76" y="538"/>
                  <a:pt x="79" y="543"/>
                </a:cubicBezTo>
                <a:cubicBezTo>
                  <a:pt x="78" y="543"/>
                  <a:pt x="78" y="543"/>
                  <a:pt x="78" y="543"/>
                </a:cubicBezTo>
                <a:cubicBezTo>
                  <a:pt x="80" y="545"/>
                  <a:pt x="80" y="545"/>
                  <a:pt x="81" y="548"/>
                </a:cubicBezTo>
                <a:cubicBezTo>
                  <a:pt x="81" y="545"/>
                  <a:pt x="79" y="544"/>
                  <a:pt x="81" y="543"/>
                </a:cubicBezTo>
                <a:cubicBezTo>
                  <a:pt x="80" y="542"/>
                  <a:pt x="78" y="540"/>
                  <a:pt x="77" y="539"/>
                </a:cubicBezTo>
                <a:cubicBezTo>
                  <a:pt x="76" y="537"/>
                  <a:pt x="75" y="535"/>
                  <a:pt x="74" y="533"/>
                </a:cubicBezTo>
                <a:cubicBezTo>
                  <a:pt x="76" y="537"/>
                  <a:pt x="77" y="533"/>
                  <a:pt x="77" y="533"/>
                </a:cubicBezTo>
                <a:cubicBezTo>
                  <a:pt x="75" y="530"/>
                  <a:pt x="74" y="533"/>
                  <a:pt x="73" y="528"/>
                </a:cubicBezTo>
                <a:cubicBezTo>
                  <a:pt x="74" y="530"/>
                  <a:pt x="75" y="530"/>
                  <a:pt x="75" y="529"/>
                </a:cubicBezTo>
                <a:cubicBezTo>
                  <a:pt x="74" y="527"/>
                  <a:pt x="74" y="526"/>
                  <a:pt x="74" y="525"/>
                </a:cubicBezTo>
                <a:cubicBezTo>
                  <a:pt x="75" y="527"/>
                  <a:pt x="76" y="527"/>
                  <a:pt x="77" y="528"/>
                </a:cubicBezTo>
                <a:cubicBezTo>
                  <a:pt x="76" y="525"/>
                  <a:pt x="79" y="531"/>
                  <a:pt x="78" y="528"/>
                </a:cubicBezTo>
                <a:cubicBezTo>
                  <a:pt x="77" y="526"/>
                  <a:pt x="76" y="525"/>
                  <a:pt x="75" y="524"/>
                </a:cubicBezTo>
                <a:cubicBezTo>
                  <a:pt x="76" y="523"/>
                  <a:pt x="74" y="517"/>
                  <a:pt x="76" y="520"/>
                </a:cubicBezTo>
                <a:cubicBezTo>
                  <a:pt x="77" y="522"/>
                  <a:pt x="78" y="523"/>
                  <a:pt x="79" y="526"/>
                </a:cubicBezTo>
                <a:cubicBezTo>
                  <a:pt x="80" y="526"/>
                  <a:pt x="79" y="524"/>
                  <a:pt x="80" y="523"/>
                </a:cubicBezTo>
                <a:cubicBezTo>
                  <a:pt x="81" y="525"/>
                  <a:pt x="83" y="528"/>
                  <a:pt x="84" y="529"/>
                </a:cubicBezTo>
                <a:cubicBezTo>
                  <a:pt x="84" y="528"/>
                  <a:pt x="85" y="526"/>
                  <a:pt x="85" y="527"/>
                </a:cubicBezTo>
                <a:cubicBezTo>
                  <a:pt x="85" y="530"/>
                  <a:pt x="89" y="534"/>
                  <a:pt x="90" y="536"/>
                </a:cubicBezTo>
                <a:cubicBezTo>
                  <a:pt x="88" y="534"/>
                  <a:pt x="90" y="534"/>
                  <a:pt x="91" y="535"/>
                </a:cubicBezTo>
                <a:cubicBezTo>
                  <a:pt x="90" y="533"/>
                  <a:pt x="88" y="531"/>
                  <a:pt x="89" y="531"/>
                </a:cubicBezTo>
                <a:cubicBezTo>
                  <a:pt x="90" y="534"/>
                  <a:pt x="93" y="537"/>
                  <a:pt x="94" y="539"/>
                </a:cubicBezTo>
                <a:cubicBezTo>
                  <a:pt x="94" y="540"/>
                  <a:pt x="94" y="541"/>
                  <a:pt x="93" y="542"/>
                </a:cubicBezTo>
                <a:cubicBezTo>
                  <a:pt x="94" y="543"/>
                  <a:pt x="95" y="544"/>
                  <a:pt x="96" y="544"/>
                </a:cubicBezTo>
                <a:cubicBezTo>
                  <a:pt x="94" y="541"/>
                  <a:pt x="97" y="543"/>
                  <a:pt x="97" y="542"/>
                </a:cubicBezTo>
                <a:cubicBezTo>
                  <a:pt x="99" y="544"/>
                  <a:pt x="99" y="543"/>
                  <a:pt x="101" y="545"/>
                </a:cubicBezTo>
                <a:cubicBezTo>
                  <a:pt x="100" y="546"/>
                  <a:pt x="100" y="549"/>
                  <a:pt x="98" y="547"/>
                </a:cubicBezTo>
                <a:cubicBezTo>
                  <a:pt x="100" y="550"/>
                  <a:pt x="100" y="551"/>
                  <a:pt x="102" y="553"/>
                </a:cubicBezTo>
                <a:cubicBezTo>
                  <a:pt x="101" y="554"/>
                  <a:pt x="102" y="557"/>
                  <a:pt x="103" y="561"/>
                </a:cubicBezTo>
                <a:cubicBezTo>
                  <a:pt x="105" y="561"/>
                  <a:pt x="103" y="559"/>
                  <a:pt x="105" y="561"/>
                </a:cubicBezTo>
                <a:cubicBezTo>
                  <a:pt x="105" y="562"/>
                  <a:pt x="107" y="564"/>
                  <a:pt x="106" y="565"/>
                </a:cubicBezTo>
                <a:cubicBezTo>
                  <a:pt x="104" y="563"/>
                  <a:pt x="105" y="561"/>
                  <a:pt x="104" y="562"/>
                </a:cubicBezTo>
                <a:cubicBezTo>
                  <a:pt x="107" y="566"/>
                  <a:pt x="107" y="568"/>
                  <a:pt x="108" y="571"/>
                </a:cubicBezTo>
                <a:cubicBezTo>
                  <a:pt x="106" y="569"/>
                  <a:pt x="101" y="566"/>
                  <a:pt x="101" y="562"/>
                </a:cubicBezTo>
                <a:cubicBezTo>
                  <a:pt x="101" y="562"/>
                  <a:pt x="102" y="564"/>
                  <a:pt x="103" y="563"/>
                </a:cubicBezTo>
                <a:cubicBezTo>
                  <a:pt x="101" y="560"/>
                  <a:pt x="100" y="560"/>
                  <a:pt x="99" y="557"/>
                </a:cubicBezTo>
                <a:cubicBezTo>
                  <a:pt x="98" y="557"/>
                  <a:pt x="98" y="556"/>
                  <a:pt x="97" y="557"/>
                </a:cubicBezTo>
                <a:cubicBezTo>
                  <a:pt x="98" y="558"/>
                  <a:pt x="99" y="559"/>
                  <a:pt x="99" y="559"/>
                </a:cubicBezTo>
                <a:cubicBezTo>
                  <a:pt x="98" y="561"/>
                  <a:pt x="96" y="558"/>
                  <a:pt x="94" y="555"/>
                </a:cubicBezTo>
                <a:cubicBezTo>
                  <a:pt x="96" y="559"/>
                  <a:pt x="94" y="561"/>
                  <a:pt x="92" y="561"/>
                </a:cubicBezTo>
                <a:cubicBezTo>
                  <a:pt x="93" y="563"/>
                  <a:pt x="94" y="565"/>
                  <a:pt x="96" y="567"/>
                </a:cubicBezTo>
                <a:cubicBezTo>
                  <a:pt x="93" y="565"/>
                  <a:pt x="97" y="570"/>
                  <a:pt x="97" y="571"/>
                </a:cubicBezTo>
                <a:cubicBezTo>
                  <a:pt x="95" y="569"/>
                  <a:pt x="96" y="570"/>
                  <a:pt x="97" y="572"/>
                </a:cubicBezTo>
                <a:cubicBezTo>
                  <a:pt x="96" y="573"/>
                  <a:pt x="94" y="570"/>
                  <a:pt x="94" y="570"/>
                </a:cubicBezTo>
                <a:cubicBezTo>
                  <a:pt x="94" y="572"/>
                  <a:pt x="96" y="574"/>
                  <a:pt x="96" y="575"/>
                </a:cubicBezTo>
                <a:cubicBezTo>
                  <a:pt x="97" y="574"/>
                  <a:pt x="97" y="574"/>
                  <a:pt x="99" y="574"/>
                </a:cubicBezTo>
                <a:cubicBezTo>
                  <a:pt x="97" y="571"/>
                  <a:pt x="99" y="571"/>
                  <a:pt x="97" y="569"/>
                </a:cubicBezTo>
                <a:cubicBezTo>
                  <a:pt x="98" y="568"/>
                  <a:pt x="99" y="572"/>
                  <a:pt x="100" y="571"/>
                </a:cubicBezTo>
                <a:cubicBezTo>
                  <a:pt x="99" y="570"/>
                  <a:pt x="99" y="569"/>
                  <a:pt x="98" y="568"/>
                </a:cubicBezTo>
                <a:cubicBezTo>
                  <a:pt x="98" y="568"/>
                  <a:pt x="98" y="569"/>
                  <a:pt x="97" y="568"/>
                </a:cubicBezTo>
                <a:cubicBezTo>
                  <a:pt x="96" y="566"/>
                  <a:pt x="96" y="564"/>
                  <a:pt x="96" y="562"/>
                </a:cubicBezTo>
                <a:cubicBezTo>
                  <a:pt x="100" y="567"/>
                  <a:pt x="97" y="567"/>
                  <a:pt x="101" y="571"/>
                </a:cubicBezTo>
                <a:cubicBezTo>
                  <a:pt x="100" y="571"/>
                  <a:pt x="101" y="572"/>
                  <a:pt x="100" y="573"/>
                </a:cubicBezTo>
                <a:cubicBezTo>
                  <a:pt x="102" y="576"/>
                  <a:pt x="102" y="573"/>
                  <a:pt x="104" y="576"/>
                </a:cubicBezTo>
                <a:cubicBezTo>
                  <a:pt x="105" y="578"/>
                  <a:pt x="103" y="577"/>
                  <a:pt x="104" y="578"/>
                </a:cubicBezTo>
                <a:cubicBezTo>
                  <a:pt x="106" y="579"/>
                  <a:pt x="104" y="577"/>
                  <a:pt x="105" y="578"/>
                </a:cubicBezTo>
                <a:cubicBezTo>
                  <a:pt x="104" y="576"/>
                  <a:pt x="103" y="575"/>
                  <a:pt x="104" y="574"/>
                </a:cubicBezTo>
                <a:cubicBezTo>
                  <a:pt x="107" y="577"/>
                  <a:pt x="107" y="581"/>
                  <a:pt x="110" y="582"/>
                </a:cubicBezTo>
                <a:cubicBezTo>
                  <a:pt x="109" y="581"/>
                  <a:pt x="108" y="580"/>
                  <a:pt x="107" y="579"/>
                </a:cubicBezTo>
                <a:cubicBezTo>
                  <a:pt x="108" y="578"/>
                  <a:pt x="107" y="576"/>
                  <a:pt x="108" y="578"/>
                </a:cubicBezTo>
                <a:cubicBezTo>
                  <a:pt x="109" y="580"/>
                  <a:pt x="111" y="580"/>
                  <a:pt x="112" y="581"/>
                </a:cubicBezTo>
                <a:cubicBezTo>
                  <a:pt x="111" y="579"/>
                  <a:pt x="111" y="579"/>
                  <a:pt x="110" y="576"/>
                </a:cubicBezTo>
                <a:cubicBezTo>
                  <a:pt x="112" y="578"/>
                  <a:pt x="111" y="575"/>
                  <a:pt x="112" y="576"/>
                </a:cubicBezTo>
                <a:cubicBezTo>
                  <a:pt x="113" y="578"/>
                  <a:pt x="111" y="579"/>
                  <a:pt x="113" y="580"/>
                </a:cubicBezTo>
                <a:cubicBezTo>
                  <a:pt x="112" y="578"/>
                  <a:pt x="114" y="579"/>
                  <a:pt x="114" y="577"/>
                </a:cubicBezTo>
                <a:cubicBezTo>
                  <a:pt x="112" y="575"/>
                  <a:pt x="111" y="575"/>
                  <a:pt x="111" y="574"/>
                </a:cubicBezTo>
                <a:cubicBezTo>
                  <a:pt x="112" y="574"/>
                  <a:pt x="113" y="576"/>
                  <a:pt x="114" y="577"/>
                </a:cubicBezTo>
                <a:cubicBezTo>
                  <a:pt x="115" y="578"/>
                  <a:pt x="116" y="580"/>
                  <a:pt x="116" y="580"/>
                </a:cubicBezTo>
                <a:cubicBezTo>
                  <a:pt x="115" y="578"/>
                  <a:pt x="115" y="577"/>
                  <a:pt x="115" y="576"/>
                </a:cubicBezTo>
                <a:cubicBezTo>
                  <a:pt x="117" y="578"/>
                  <a:pt x="118" y="578"/>
                  <a:pt x="121" y="581"/>
                </a:cubicBezTo>
                <a:cubicBezTo>
                  <a:pt x="118" y="580"/>
                  <a:pt x="123" y="584"/>
                  <a:pt x="123" y="585"/>
                </a:cubicBezTo>
                <a:cubicBezTo>
                  <a:pt x="122" y="586"/>
                  <a:pt x="121" y="583"/>
                  <a:pt x="118" y="580"/>
                </a:cubicBezTo>
                <a:cubicBezTo>
                  <a:pt x="119" y="582"/>
                  <a:pt x="119" y="582"/>
                  <a:pt x="117" y="582"/>
                </a:cubicBezTo>
                <a:cubicBezTo>
                  <a:pt x="120" y="584"/>
                  <a:pt x="120" y="586"/>
                  <a:pt x="119" y="586"/>
                </a:cubicBezTo>
                <a:cubicBezTo>
                  <a:pt x="122" y="588"/>
                  <a:pt x="123" y="592"/>
                  <a:pt x="128" y="597"/>
                </a:cubicBezTo>
                <a:cubicBezTo>
                  <a:pt x="129" y="595"/>
                  <a:pt x="130" y="599"/>
                  <a:pt x="131" y="599"/>
                </a:cubicBezTo>
                <a:cubicBezTo>
                  <a:pt x="131" y="599"/>
                  <a:pt x="130" y="596"/>
                  <a:pt x="132" y="598"/>
                </a:cubicBezTo>
                <a:cubicBezTo>
                  <a:pt x="133" y="599"/>
                  <a:pt x="133" y="599"/>
                  <a:pt x="133" y="600"/>
                </a:cubicBezTo>
                <a:cubicBezTo>
                  <a:pt x="134" y="599"/>
                  <a:pt x="136" y="601"/>
                  <a:pt x="137" y="600"/>
                </a:cubicBezTo>
                <a:cubicBezTo>
                  <a:pt x="137" y="600"/>
                  <a:pt x="136" y="599"/>
                  <a:pt x="136" y="599"/>
                </a:cubicBezTo>
                <a:cubicBezTo>
                  <a:pt x="138" y="601"/>
                  <a:pt x="140" y="604"/>
                  <a:pt x="142" y="605"/>
                </a:cubicBezTo>
                <a:cubicBezTo>
                  <a:pt x="139" y="605"/>
                  <a:pt x="139" y="609"/>
                  <a:pt x="141" y="612"/>
                </a:cubicBezTo>
                <a:cubicBezTo>
                  <a:pt x="140" y="611"/>
                  <a:pt x="135" y="608"/>
                  <a:pt x="136" y="610"/>
                </a:cubicBezTo>
                <a:cubicBezTo>
                  <a:pt x="137" y="611"/>
                  <a:pt x="138" y="611"/>
                  <a:pt x="140" y="613"/>
                </a:cubicBezTo>
                <a:cubicBezTo>
                  <a:pt x="139" y="613"/>
                  <a:pt x="137" y="612"/>
                  <a:pt x="139" y="614"/>
                </a:cubicBezTo>
                <a:cubicBezTo>
                  <a:pt x="142" y="616"/>
                  <a:pt x="141" y="613"/>
                  <a:pt x="143" y="614"/>
                </a:cubicBezTo>
                <a:cubicBezTo>
                  <a:pt x="143" y="613"/>
                  <a:pt x="142" y="612"/>
                  <a:pt x="142" y="611"/>
                </a:cubicBezTo>
                <a:cubicBezTo>
                  <a:pt x="144" y="613"/>
                  <a:pt x="145" y="613"/>
                  <a:pt x="146" y="615"/>
                </a:cubicBezTo>
                <a:cubicBezTo>
                  <a:pt x="149" y="614"/>
                  <a:pt x="150" y="612"/>
                  <a:pt x="154" y="613"/>
                </a:cubicBezTo>
                <a:cubicBezTo>
                  <a:pt x="152" y="611"/>
                  <a:pt x="151" y="613"/>
                  <a:pt x="150" y="611"/>
                </a:cubicBezTo>
                <a:cubicBezTo>
                  <a:pt x="150" y="610"/>
                  <a:pt x="152" y="612"/>
                  <a:pt x="152" y="611"/>
                </a:cubicBezTo>
                <a:cubicBezTo>
                  <a:pt x="152" y="610"/>
                  <a:pt x="150" y="609"/>
                  <a:pt x="151" y="609"/>
                </a:cubicBezTo>
                <a:cubicBezTo>
                  <a:pt x="152" y="609"/>
                  <a:pt x="153" y="610"/>
                  <a:pt x="153" y="610"/>
                </a:cubicBezTo>
                <a:cubicBezTo>
                  <a:pt x="153" y="609"/>
                  <a:pt x="152" y="607"/>
                  <a:pt x="152" y="606"/>
                </a:cubicBezTo>
                <a:cubicBezTo>
                  <a:pt x="156" y="610"/>
                  <a:pt x="157" y="608"/>
                  <a:pt x="154" y="604"/>
                </a:cubicBezTo>
                <a:cubicBezTo>
                  <a:pt x="155" y="604"/>
                  <a:pt x="157" y="605"/>
                  <a:pt x="160" y="606"/>
                </a:cubicBezTo>
                <a:cubicBezTo>
                  <a:pt x="161" y="609"/>
                  <a:pt x="159" y="607"/>
                  <a:pt x="158" y="609"/>
                </a:cubicBezTo>
                <a:cubicBezTo>
                  <a:pt x="162" y="613"/>
                  <a:pt x="163" y="608"/>
                  <a:pt x="161" y="607"/>
                </a:cubicBezTo>
                <a:cubicBezTo>
                  <a:pt x="162" y="607"/>
                  <a:pt x="163" y="608"/>
                  <a:pt x="164" y="610"/>
                </a:cubicBezTo>
                <a:cubicBezTo>
                  <a:pt x="164" y="609"/>
                  <a:pt x="167" y="611"/>
                  <a:pt x="167" y="611"/>
                </a:cubicBezTo>
                <a:cubicBezTo>
                  <a:pt x="166" y="609"/>
                  <a:pt x="165" y="608"/>
                  <a:pt x="165" y="608"/>
                </a:cubicBezTo>
                <a:cubicBezTo>
                  <a:pt x="166" y="608"/>
                  <a:pt x="167" y="610"/>
                  <a:pt x="168" y="610"/>
                </a:cubicBezTo>
                <a:cubicBezTo>
                  <a:pt x="168" y="607"/>
                  <a:pt x="169" y="608"/>
                  <a:pt x="171" y="606"/>
                </a:cubicBezTo>
                <a:cubicBezTo>
                  <a:pt x="170" y="604"/>
                  <a:pt x="168" y="603"/>
                  <a:pt x="168" y="602"/>
                </a:cubicBezTo>
                <a:cubicBezTo>
                  <a:pt x="169" y="602"/>
                  <a:pt x="170" y="602"/>
                  <a:pt x="170" y="600"/>
                </a:cubicBezTo>
                <a:cubicBezTo>
                  <a:pt x="171" y="601"/>
                  <a:pt x="171" y="602"/>
                  <a:pt x="172" y="602"/>
                </a:cubicBezTo>
                <a:cubicBezTo>
                  <a:pt x="173" y="602"/>
                  <a:pt x="171" y="600"/>
                  <a:pt x="172" y="599"/>
                </a:cubicBezTo>
                <a:cubicBezTo>
                  <a:pt x="174" y="601"/>
                  <a:pt x="176" y="603"/>
                  <a:pt x="176" y="604"/>
                </a:cubicBezTo>
                <a:cubicBezTo>
                  <a:pt x="177" y="603"/>
                  <a:pt x="177" y="604"/>
                  <a:pt x="178" y="603"/>
                </a:cubicBezTo>
                <a:cubicBezTo>
                  <a:pt x="176" y="601"/>
                  <a:pt x="174" y="601"/>
                  <a:pt x="174" y="600"/>
                </a:cubicBezTo>
                <a:cubicBezTo>
                  <a:pt x="174" y="599"/>
                  <a:pt x="176" y="601"/>
                  <a:pt x="177" y="602"/>
                </a:cubicBezTo>
                <a:cubicBezTo>
                  <a:pt x="178" y="601"/>
                  <a:pt x="181" y="603"/>
                  <a:pt x="182" y="603"/>
                </a:cubicBezTo>
                <a:cubicBezTo>
                  <a:pt x="184" y="603"/>
                  <a:pt x="185" y="603"/>
                  <a:pt x="182" y="600"/>
                </a:cubicBezTo>
                <a:cubicBezTo>
                  <a:pt x="183" y="600"/>
                  <a:pt x="184" y="600"/>
                  <a:pt x="185" y="601"/>
                </a:cubicBezTo>
                <a:cubicBezTo>
                  <a:pt x="185" y="600"/>
                  <a:pt x="185" y="600"/>
                  <a:pt x="184" y="598"/>
                </a:cubicBezTo>
                <a:cubicBezTo>
                  <a:pt x="185" y="599"/>
                  <a:pt x="186" y="598"/>
                  <a:pt x="186" y="599"/>
                </a:cubicBezTo>
                <a:cubicBezTo>
                  <a:pt x="188" y="600"/>
                  <a:pt x="188" y="600"/>
                  <a:pt x="189" y="601"/>
                </a:cubicBezTo>
                <a:cubicBezTo>
                  <a:pt x="191" y="602"/>
                  <a:pt x="192" y="600"/>
                  <a:pt x="191" y="598"/>
                </a:cubicBezTo>
                <a:cubicBezTo>
                  <a:pt x="191" y="597"/>
                  <a:pt x="189" y="595"/>
                  <a:pt x="186" y="593"/>
                </a:cubicBezTo>
                <a:cubicBezTo>
                  <a:pt x="186" y="592"/>
                  <a:pt x="187" y="592"/>
                  <a:pt x="188" y="593"/>
                </a:cubicBezTo>
                <a:cubicBezTo>
                  <a:pt x="190" y="595"/>
                  <a:pt x="192" y="597"/>
                  <a:pt x="194" y="599"/>
                </a:cubicBezTo>
                <a:cubicBezTo>
                  <a:pt x="197" y="605"/>
                  <a:pt x="199" y="611"/>
                  <a:pt x="191" y="608"/>
                </a:cubicBezTo>
                <a:cubicBezTo>
                  <a:pt x="189" y="607"/>
                  <a:pt x="187" y="605"/>
                  <a:pt x="185" y="605"/>
                </a:cubicBezTo>
                <a:cubicBezTo>
                  <a:pt x="188" y="608"/>
                  <a:pt x="189" y="608"/>
                  <a:pt x="190" y="610"/>
                </a:cubicBezTo>
                <a:cubicBezTo>
                  <a:pt x="191" y="609"/>
                  <a:pt x="193" y="610"/>
                  <a:pt x="195" y="612"/>
                </a:cubicBezTo>
                <a:cubicBezTo>
                  <a:pt x="197" y="613"/>
                  <a:pt x="199" y="616"/>
                  <a:pt x="201" y="616"/>
                </a:cubicBezTo>
                <a:cubicBezTo>
                  <a:pt x="202" y="617"/>
                  <a:pt x="201" y="618"/>
                  <a:pt x="203" y="619"/>
                </a:cubicBezTo>
                <a:cubicBezTo>
                  <a:pt x="204" y="619"/>
                  <a:pt x="205" y="620"/>
                  <a:pt x="206" y="620"/>
                </a:cubicBezTo>
                <a:cubicBezTo>
                  <a:pt x="208" y="623"/>
                  <a:pt x="213" y="624"/>
                  <a:pt x="218" y="628"/>
                </a:cubicBezTo>
                <a:cubicBezTo>
                  <a:pt x="218" y="629"/>
                  <a:pt x="217" y="628"/>
                  <a:pt x="217" y="629"/>
                </a:cubicBezTo>
                <a:cubicBezTo>
                  <a:pt x="220" y="631"/>
                  <a:pt x="224" y="633"/>
                  <a:pt x="227" y="635"/>
                </a:cubicBezTo>
                <a:cubicBezTo>
                  <a:pt x="230" y="637"/>
                  <a:pt x="233" y="639"/>
                  <a:pt x="237" y="639"/>
                </a:cubicBezTo>
                <a:cubicBezTo>
                  <a:pt x="240" y="641"/>
                  <a:pt x="241" y="642"/>
                  <a:pt x="244" y="644"/>
                </a:cubicBezTo>
                <a:cubicBezTo>
                  <a:pt x="244" y="645"/>
                  <a:pt x="244" y="646"/>
                  <a:pt x="245" y="647"/>
                </a:cubicBezTo>
                <a:cubicBezTo>
                  <a:pt x="255" y="648"/>
                  <a:pt x="253" y="638"/>
                  <a:pt x="241" y="631"/>
                </a:cubicBezTo>
                <a:cubicBezTo>
                  <a:pt x="238" y="628"/>
                  <a:pt x="235" y="625"/>
                  <a:pt x="231" y="622"/>
                </a:cubicBezTo>
                <a:cubicBezTo>
                  <a:pt x="228" y="620"/>
                  <a:pt x="224" y="617"/>
                  <a:pt x="220" y="614"/>
                </a:cubicBezTo>
                <a:cubicBezTo>
                  <a:pt x="219" y="613"/>
                  <a:pt x="220" y="614"/>
                  <a:pt x="220" y="612"/>
                </a:cubicBezTo>
                <a:cubicBezTo>
                  <a:pt x="215" y="609"/>
                  <a:pt x="213" y="607"/>
                  <a:pt x="212" y="605"/>
                </a:cubicBezTo>
                <a:cubicBezTo>
                  <a:pt x="211" y="605"/>
                  <a:pt x="211" y="604"/>
                  <a:pt x="210" y="603"/>
                </a:cubicBezTo>
                <a:cubicBezTo>
                  <a:pt x="210" y="604"/>
                  <a:pt x="211" y="606"/>
                  <a:pt x="212" y="607"/>
                </a:cubicBezTo>
                <a:cubicBezTo>
                  <a:pt x="205" y="603"/>
                  <a:pt x="203" y="603"/>
                  <a:pt x="198" y="598"/>
                </a:cubicBezTo>
                <a:cubicBezTo>
                  <a:pt x="201" y="597"/>
                  <a:pt x="206" y="600"/>
                  <a:pt x="207" y="597"/>
                </a:cubicBezTo>
                <a:cubicBezTo>
                  <a:pt x="207" y="596"/>
                  <a:pt x="205" y="594"/>
                  <a:pt x="206" y="593"/>
                </a:cubicBezTo>
                <a:cubicBezTo>
                  <a:pt x="205" y="592"/>
                  <a:pt x="204" y="592"/>
                  <a:pt x="203" y="592"/>
                </a:cubicBezTo>
                <a:cubicBezTo>
                  <a:pt x="203" y="590"/>
                  <a:pt x="202" y="589"/>
                  <a:pt x="200" y="587"/>
                </a:cubicBezTo>
                <a:cubicBezTo>
                  <a:pt x="199" y="585"/>
                  <a:pt x="197" y="584"/>
                  <a:pt x="194" y="582"/>
                </a:cubicBezTo>
                <a:cubicBezTo>
                  <a:pt x="194" y="581"/>
                  <a:pt x="195" y="581"/>
                  <a:pt x="193" y="580"/>
                </a:cubicBezTo>
                <a:cubicBezTo>
                  <a:pt x="193" y="578"/>
                  <a:pt x="195" y="581"/>
                  <a:pt x="195" y="580"/>
                </a:cubicBezTo>
                <a:cubicBezTo>
                  <a:pt x="195" y="579"/>
                  <a:pt x="195" y="579"/>
                  <a:pt x="195" y="579"/>
                </a:cubicBezTo>
                <a:cubicBezTo>
                  <a:pt x="194" y="578"/>
                  <a:pt x="193" y="577"/>
                  <a:pt x="193" y="577"/>
                </a:cubicBezTo>
                <a:cubicBezTo>
                  <a:pt x="192" y="573"/>
                  <a:pt x="181" y="562"/>
                  <a:pt x="189" y="565"/>
                </a:cubicBezTo>
                <a:cubicBezTo>
                  <a:pt x="190" y="566"/>
                  <a:pt x="192" y="568"/>
                  <a:pt x="193" y="569"/>
                </a:cubicBezTo>
                <a:cubicBezTo>
                  <a:pt x="195" y="569"/>
                  <a:pt x="197" y="573"/>
                  <a:pt x="200" y="574"/>
                </a:cubicBezTo>
                <a:cubicBezTo>
                  <a:pt x="196" y="570"/>
                  <a:pt x="196" y="569"/>
                  <a:pt x="192" y="568"/>
                </a:cubicBezTo>
                <a:cubicBezTo>
                  <a:pt x="194" y="567"/>
                  <a:pt x="192" y="564"/>
                  <a:pt x="195" y="566"/>
                </a:cubicBezTo>
                <a:cubicBezTo>
                  <a:pt x="192" y="563"/>
                  <a:pt x="192" y="562"/>
                  <a:pt x="191" y="560"/>
                </a:cubicBezTo>
                <a:cubicBezTo>
                  <a:pt x="193" y="562"/>
                  <a:pt x="191" y="559"/>
                  <a:pt x="192" y="559"/>
                </a:cubicBezTo>
                <a:cubicBezTo>
                  <a:pt x="194" y="562"/>
                  <a:pt x="195" y="562"/>
                  <a:pt x="197" y="562"/>
                </a:cubicBezTo>
                <a:cubicBezTo>
                  <a:pt x="197" y="564"/>
                  <a:pt x="199" y="566"/>
                  <a:pt x="201" y="569"/>
                </a:cubicBezTo>
                <a:cubicBezTo>
                  <a:pt x="202" y="569"/>
                  <a:pt x="202" y="568"/>
                  <a:pt x="202" y="568"/>
                </a:cubicBezTo>
                <a:cubicBezTo>
                  <a:pt x="203" y="570"/>
                  <a:pt x="204" y="572"/>
                  <a:pt x="207" y="574"/>
                </a:cubicBezTo>
                <a:cubicBezTo>
                  <a:pt x="207" y="572"/>
                  <a:pt x="209" y="573"/>
                  <a:pt x="209" y="571"/>
                </a:cubicBezTo>
                <a:cubicBezTo>
                  <a:pt x="214" y="574"/>
                  <a:pt x="210" y="567"/>
                  <a:pt x="215" y="570"/>
                </a:cubicBezTo>
                <a:cubicBezTo>
                  <a:pt x="212" y="570"/>
                  <a:pt x="210" y="565"/>
                  <a:pt x="207" y="565"/>
                </a:cubicBezTo>
                <a:cubicBezTo>
                  <a:pt x="207" y="563"/>
                  <a:pt x="207" y="562"/>
                  <a:pt x="205" y="560"/>
                </a:cubicBezTo>
                <a:cubicBezTo>
                  <a:pt x="203" y="562"/>
                  <a:pt x="199" y="555"/>
                  <a:pt x="199" y="554"/>
                </a:cubicBezTo>
                <a:cubicBezTo>
                  <a:pt x="198" y="552"/>
                  <a:pt x="196" y="552"/>
                  <a:pt x="194" y="551"/>
                </a:cubicBezTo>
                <a:cubicBezTo>
                  <a:pt x="195" y="550"/>
                  <a:pt x="194" y="550"/>
                  <a:pt x="194" y="550"/>
                </a:cubicBezTo>
                <a:cubicBezTo>
                  <a:pt x="196" y="549"/>
                  <a:pt x="197" y="550"/>
                  <a:pt x="199" y="552"/>
                </a:cubicBezTo>
                <a:cubicBezTo>
                  <a:pt x="198" y="551"/>
                  <a:pt x="198" y="550"/>
                  <a:pt x="198" y="550"/>
                </a:cubicBezTo>
                <a:cubicBezTo>
                  <a:pt x="197" y="549"/>
                  <a:pt x="195" y="548"/>
                  <a:pt x="195" y="547"/>
                </a:cubicBezTo>
                <a:cubicBezTo>
                  <a:pt x="196" y="547"/>
                  <a:pt x="198" y="550"/>
                  <a:pt x="198" y="549"/>
                </a:cubicBezTo>
                <a:cubicBezTo>
                  <a:pt x="195" y="547"/>
                  <a:pt x="199" y="548"/>
                  <a:pt x="198" y="546"/>
                </a:cubicBezTo>
                <a:cubicBezTo>
                  <a:pt x="200" y="547"/>
                  <a:pt x="201" y="549"/>
                  <a:pt x="202" y="550"/>
                </a:cubicBezTo>
                <a:cubicBezTo>
                  <a:pt x="203" y="550"/>
                  <a:pt x="202" y="549"/>
                  <a:pt x="203" y="549"/>
                </a:cubicBezTo>
                <a:cubicBezTo>
                  <a:pt x="208" y="554"/>
                  <a:pt x="211" y="556"/>
                  <a:pt x="214" y="559"/>
                </a:cubicBezTo>
                <a:cubicBezTo>
                  <a:pt x="212" y="557"/>
                  <a:pt x="215" y="558"/>
                  <a:pt x="216" y="559"/>
                </a:cubicBezTo>
                <a:cubicBezTo>
                  <a:pt x="216" y="561"/>
                  <a:pt x="219" y="561"/>
                  <a:pt x="219" y="562"/>
                </a:cubicBezTo>
                <a:cubicBezTo>
                  <a:pt x="218" y="562"/>
                  <a:pt x="218" y="562"/>
                  <a:pt x="216" y="560"/>
                </a:cubicBezTo>
                <a:cubicBezTo>
                  <a:pt x="215" y="560"/>
                  <a:pt x="216" y="561"/>
                  <a:pt x="214" y="561"/>
                </a:cubicBezTo>
                <a:cubicBezTo>
                  <a:pt x="216" y="563"/>
                  <a:pt x="215" y="560"/>
                  <a:pt x="216" y="561"/>
                </a:cubicBezTo>
                <a:cubicBezTo>
                  <a:pt x="217" y="562"/>
                  <a:pt x="218" y="563"/>
                  <a:pt x="218" y="563"/>
                </a:cubicBezTo>
                <a:cubicBezTo>
                  <a:pt x="218" y="563"/>
                  <a:pt x="217" y="562"/>
                  <a:pt x="217" y="563"/>
                </a:cubicBezTo>
                <a:cubicBezTo>
                  <a:pt x="219" y="565"/>
                  <a:pt x="219" y="566"/>
                  <a:pt x="218" y="566"/>
                </a:cubicBezTo>
                <a:cubicBezTo>
                  <a:pt x="219" y="567"/>
                  <a:pt x="219" y="567"/>
                  <a:pt x="220" y="569"/>
                </a:cubicBezTo>
                <a:cubicBezTo>
                  <a:pt x="220" y="568"/>
                  <a:pt x="220" y="568"/>
                  <a:pt x="220" y="567"/>
                </a:cubicBezTo>
                <a:cubicBezTo>
                  <a:pt x="221" y="568"/>
                  <a:pt x="222" y="569"/>
                  <a:pt x="223" y="569"/>
                </a:cubicBezTo>
                <a:cubicBezTo>
                  <a:pt x="221" y="568"/>
                  <a:pt x="223" y="572"/>
                  <a:pt x="225" y="572"/>
                </a:cubicBezTo>
                <a:cubicBezTo>
                  <a:pt x="224" y="571"/>
                  <a:pt x="224" y="570"/>
                  <a:pt x="224" y="570"/>
                </a:cubicBezTo>
                <a:cubicBezTo>
                  <a:pt x="227" y="572"/>
                  <a:pt x="226" y="574"/>
                  <a:pt x="229" y="574"/>
                </a:cubicBezTo>
                <a:cubicBezTo>
                  <a:pt x="228" y="573"/>
                  <a:pt x="228" y="573"/>
                  <a:pt x="228" y="572"/>
                </a:cubicBezTo>
                <a:cubicBezTo>
                  <a:pt x="229" y="574"/>
                  <a:pt x="231" y="575"/>
                  <a:pt x="232" y="575"/>
                </a:cubicBezTo>
                <a:cubicBezTo>
                  <a:pt x="231" y="574"/>
                  <a:pt x="229" y="574"/>
                  <a:pt x="229" y="572"/>
                </a:cubicBezTo>
                <a:cubicBezTo>
                  <a:pt x="232" y="574"/>
                  <a:pt x="230" y="569"/>
                  <a:pt x="228" y="569"/>
                </a:cubicBezTo>
                <a:cubicBezTo>
                  <a:pt x="233" y="572"/>
                  <a:pt x="227" y="571"/>
                  <a:pt x="229" y="570"/>
                </a:cubicBezTo>
                <a:cubicBezTo>
                  <a:pt x="228" y="569"/>
                  <a:pt x="228" y="571"/>
                  <a:pt x="227" y="570"/>
                </a:cubicBezTo>
                <a:cubicBezTo>
                  <a:pt x="227" y="568"/>
                  <a:pt x="228" y="568"/>
                  <a:pt x="229" y="569"/>
                </a:cubicBezTo>
                <a:cubicBezTo>
                  <a:pt x="230" y="569"/>
                  <a:pt x="232" y="570"/>
                  <a:pt x="233" y="570"/>
                </a:cubicBezTo>
                <a:cubicBezTo>
                  <a:pt x="232" y="569"/>
                  <a:pt x="230" y="569"/>
                  <a:pt x="229" y="567"/>
                </a:cubicBezTo>
                <a:cubicBezTo>
                  <a:pt x="230" y="564"/>
                  <a:pt x="227" y="559"/>
                  <a:pt x="223" y="556"/>
                </a:cubicBezTo>
                <a:cubicBezTo>
                  <a:pt x="225" y="558"/>
                  <a:pt x="226" y="557"/>
                  <a:pt x="227" y="557"/>
                </a:cubicBezTo>
                <a:cubicBezTo>
                  <a:pt x="225" y="555"/>
                  <a:pt x="225" y="555"/>
                  <a:pt x="225" y="553"/>
                </a:cubicBezTo>
                <a:cubicBezTo>
                  <a:pt x="224" y="552"/>
                  <a:pt x="223" y="552"/>
                  <a:pt x="222" y="550"/>
                </a:cubicBezTo>
                <a:cubicBezTo>
                  <a:pt x="221" y="550"/>
                  <a:pt x="221" y="551"/>
                  <a:pt x="220" y="550"/>
                </a:cubicBezTo>
                <a:cubicBezTo>
                  <a:pt x="219" y="549"/>
                  <a:pt x="217" y="547"/>
                  <a:pt x="219" y="547"/>
                </a:cubicBezTo>
                <a:cubicBezTo>
                  <a:pt x="216" y="546"/>
                  <a:pt x="215" y="543"/>
                  <a:pt x="213" y="544"/>
                </a:cubicBezTo>
                <a:cubicBezTo>
                  <a:pt x="213" y="544"/>
                  <a:pt x="214" y="545"/>
                  <a:pt x="214" y="545"/>
                </a:cubicBezTo>
                <a:cubicBezTo>
                  <a:pt x="213" y="545"/>
                  <a:pt x="213" y="545"/>
                  <a:pt x="213" y="544"/>
                </a:cubicBezTo>
                <a:cubicBezTo>
                  <a:pt x="214" y="549"/>
                  <a:pt x="206" y="544"/>
                  <a:pt x="206" y="541"/>
                </a:cubicBezTo>
                <a:cubicBezTo>
                  <a:pt x="207" y="541"/>
                  <a:pt x="209" y="544"/>
                  <a:pt x="208" y="542"/>
                </a:cubicBezTo>
                <a:cubicBezTo>
                  <a:pt x="207" y="541"/>
                  <a:pt x="206" y="541"/>
                  <a:pt x="207" y="540"/>
                </a:cubicBezTo>
                <a:cubicBezTo>
                  <a:pt x="208" y="541"/>
                  <a:pt x="209" y="542"/>
                  <a:pt x="210" y="542"/>
                </a:cubicBezTo>
                <a:cubicBezTo>
                  <a:pt x="208" y="540"/>
                  <a:pt x="208" y="539"/>
                  <a:pt x="208" y="538"/>
                </a:cubicBezTo>
                <a:cubicBezTo>
                  <a:pt x="205" y="538"/>
                  <a:pt x="201" y="533"/>
                  <a:pt x="198" y="531"/>
                </a:cubicBezTo>
                <a:cubicBezTo>
                  <a:pt x="198" y="530"/>
                  <a:pt x="197" y="530"/>
                  <a:pt x="197" y="529"/>
                </a:cubicBezTo>
                <a:cubicBezTo>
                  <a:pt x="198" y="530"/>
                  <a:pt x="199" y="531"/>
                  <a:pt x="199" y="530"/>
                </a:cubicBezTo>
                <a:cubicBezTo>
                  <a:pt x="197" y="527"/>
                  <a:pt x="196" y="528"/>
                  <a:pt x="194" y="526"/>
                </a:cubicBezTo>
                <a:cubicBezTo>
                  <a:pt x="194" y="525"/>
                  <a:pt x="193" y="523"/>
                  <a:pt x="193" y="525"/>
                </a:cubicBezTo>
                <a:cubicBezTo>
                  <a:pt x="191" y="523"/>
                  <a:pt x="191" y="521"/>
                  <a:pt x="192" y="521"/>
                </a:cubicBezTo>
                <a:cubicBezTo>
                  <a:pt x="195" y="523"/>
                  <a:pt x="193" y="522"/>
                  <a:pt x="195" y="523"/>
                </a:cubicBezTo>
                <a:cubicBezTo>
                  <a:pt x="194" y="522"/>
                  <a:pt x="195" y="521"/>
                  <a:pt x="194" y="520"/>
                </a:cubicBezTo>
                <a:cubicBezTo>
                  <a:pt x="194" y="519"/>
                  <a:pt x="195" y="521"/>
                  <a:pt x="195" y="521"/>
                </a:cubicBezTo>
                <a:cubicBezTo>
                  <a:pt x="194" y="518"/>
                  <a:pt x="193" y="520"/>
                  <a:pt x="192" y="518"/>
                </a:cubicBezTo>
                <a:cubicBezTo>
                  <a:pt x="191" y="518"/>
                  <a:pt x="190" y="517"/>
                  <a:pt x="190" y="516"/>
                </a:cubicBezTo>
                <a:cubicBezTo>
                  <a:pt x="190" y="516"/>
                  <a:pt x="191" y="515"/>
                  <a:pt x="190" y="515"/>
                </a:cubicBezTo>
                <a:cubicBezTo>
                  <a:pt x="189" y="515"/>
                  <a:pt x="189" y="516"/>
                  <a:pt x="188" y="515"/>
                </a:cubicBezTo>
                <a:cubicBezTo>
                  <a:pt x="187" y="514"/>
                  <a:pt x="188" y="514"/>
                  <a:pt x="188" y="513"/>
                </a:cubicBezTo>
                <a:cubicBezTo>
                  <a:pt x="187" y="513"/>
                  <a:pt x="187" y="513"/>
                  <a:pt x="186" y="512"/>
                </a:cubicBezTo>
                <a:cubicBezTo>
                  <a:pt x="185" y="512"/>
                  <a:pt x="183" y="512"/>
                  <a:pt x="185" y="514"/>
                </a:cubicBezTo>
                <a:cubicBezTo>
                  <a:pt x="186" y="514"/>
                  <a:pt x="185" y="512"/>
                  <a:pt x="186" y="513"/>
                </a:cubicBezTo>
                <a:cubicBezTo>
                  <a:pt x="187" y="514"/>
                  <a:pt x="187" y="515"/>
                  <a:pt x="187" y="516"/>
                </a:cubicBezTo>
                <a:cubicBezTo>
                  <a:pt x="185" y="515"/>
                  <a:pt x="183" y="511"/>
                  <a:pt x="182" y="510"/>
                </a:cubicBezTo>
                <a:cubicBezTo>
                  <a:pt x="183" y="511"/>
                  <a:pt x="182" y="511"/>
                  <a:pt x="181" y="510"/>
                </a:cubicBezTo>
                <a:cubicBezTo>
                  <a:pt x="182" y="509"/>
                  <a:pt x="183" y="510"/>
                  <a:pt x="183" y="509"/>
                </a:cubicBezTo>
                <a:cubicBezTo>
                  <a:pt x="182" y="507"/>
                  <a:pt x="181" y="507"/>
                  <a:pt x="180" y="505"/>
                </a:cubicBezTo>
                <a:cubicBezTo>
                  <a:pt x="180" y="505"/>
                  <a:pt x="179" y="504"/>
                  <a:pt x="180" y="504"/>
                </a:cubicBezTo>
                <a:cubicBezTo>
                  <a:pt x="181" y="505"/>
                  <a:pt x="175" y="499"/>
                  <a:pt x="174" y="498"/>
                </a:cubicBezTo>
                <a:cubicBezTo>
                  <a:pt x="174" y="498"/>
                  <a:pt x="174" y="497"/>
                  <a:pt x="174" y="497"/>
                </a:cubicBezTo>
                <a:cubicBezTo>
                  <a:pt x="175" y="498"/>
                  <a:pt x="176" y="497"/>
                  <a:pt x="177" y="498"/>
                </a:cubicBezTo>
                <a:cubicBezTo>
                  <a:pt x="178" y="499"/>
                  <a:pt x="178" y="501"/>
                  <a:pt x="179" y="501"/>
                </a:cubicBezTo>
                <a:cubicBezTo>
                  <a:pt x="178" y="499"/>
                  <a:pt x="177" y="498"/>
                  <a:pt x="177" y="497"/>
                </a:cubicBezTo>
                <a:cubicBezTo>
                  <a:pt x="179" y="499"/>
                  <a:pt x="179" y="497"/>
                  <a:pt x="181" y="498"/>
                </a:cubicBezTo>
                <a:cubicBezTo>
                  <a:pt x="181" y="499"/>
                  <a:pt x="182" y="504"/>
                  <a:pt x="182" y="503"/>
                </a:cubicBezTo>
                <a:cubicBezTo>
                  <a:pt x="182" y="502"/>
                  <a:pt x="182" y="502"/>
                  <a:pt x="182" y="502"/>
                </a:cubicBezTo>
                <a:cubicBezTo>
                  <a:pt x="184" y="504"/>
                  <a:pt x="185" y="507"/>
                  <a:pt x="187" y="508"/>
                </a:cubicBezTo>
                <a:cubicBezTo>
                  <a:pt x="186" y="506"/>
                  <a:pt x="184" y="504"/>
                  <a:pt x="183" y="502"/>
                </a:cubicBezTo>
                <a:cubicBezTo>
                  <a:pt x="184" y="502"/>
                  <a:pt x="185" y="503"/>
                  <a:pt x="186" y="505"/>
                </a:cubicBezTo>
                <a:cubicBezTo>
                  <a:pt x="187" y="506"/>
                  <a:pt x="187" y="507"/>
                  <a:pt x="188" y="508"/>
                </a:cubicBezTo>
                <a:cubicBezTo>
                  <a:pt x="189" y="509"/>
                  <a:pt x="189" y="506"/>
                  <a:pt x="191" y="507"/>
                </a:cubicBezTo>
                <a:cubicBezTo>
                  <a:pt x="190" y="506"/>
                  <a:pt x="190" y="505"/>
                  <a:pt x="189" y="504"/>
                </a:cubicBezTo>
                <a:cubicBezTo>
                  <a:pt x="189" y="503"/>
                  <a:pt x="188" y="502"/>
                  <a:pt x="188" y="502"/>
                </a:cubicBezTo>
                <a:cubicBezTo>
                  <a:pt x="188" y="503"/>
                  <a:pt x="188" y="504"/>
                  <a:pt x="189" y="505"/>
                </a:cubicBezTo>
                <a:cubicBezTo>
                  <a:pt x="184" y="501"/>
                  <a:pt x="186" y="498"/>
                  <a:pt x="188" y="497"/>
                </a:cubicBezTo>
                <a:cubicBezTo>
                  <a:pt x="187" y="496"/>
                  <a:pt x="186" y="495"/>
                  <a:pt x="186" y="494"/>
                </a:cubicBezTo>
                <a:cubicBezTo>
                  <a:pt x="187" y="493"/>
                  <a:pt x="189" y="497"/>
                  <a:pt x="190" y="496"/>
                </a:cubicBezTo>
                <a:cubicBezTo>
                  <a:pt x="190" y="494"/>
                  <a:pt x="188" y="495"/>
                  <a:pt x="189" y="494"/>
                </a:cubicBezTo>
                <a:cubicBezTo>
                  <a:pt x="190" y="496"/>
                  <a:pt x="190" y="492"/>
                  <a:pt x="191" y="494"/>
                </a:cubicBezTo>
                <a:cubicBezTo>
                  <a:pt x="191" y="495"/>
                  <a:pt x="191" y="495"/>
                  <a:pt x="191" y="495"/>
                </a:cubicBezTo>
                <a:cubicBezTo>
                  <a:pt x="192" y="498"/>
                  <a:pt x="193" y="494"/>
                  <a:pt x="194" y="496"/>
                </a:cubicBezTo>
                <a:cubicBezTo>
                  <a:pt x="194" y="496"/>
                  <a:pt x="195" y="499"/>
                  <a:pt x="196" y="498"/>
                </a:cubicBezTo>
                <a:cubicBezTo>
                  <a:pt x="197" y="498"/>
                  <a:pt x="194" y="496"/>
                  <a:pt x="195" y="495"/>
                </a:cubicBezTo>
                <a:cubicBezTo>
                  <a:pt x="196" y="495"/>
                  <a:pt x="197" y="497"/>
                  <a:pt x="197" y="496"/>
                </a:cubicBezTo>
                <a:cubicBezTo>
                  <a:pt x="196" y="495"/>
                  <a:pt x="198" y="497"/>
                  <a:pt x="198" y="495"/>
                </a:cubicBezTo>
                <a:cubicBezTo>
                  <a:pt x="197" y="494"/>
                  <a:pt x="196" y="493"/>
                  <a:pt x="197" y="491"/>
                </a:cubicBezTo>
                <a:cubicBezTo>
                  <a:pt x="195" y="493"/>
                  <a:pt x="195" y="491"/>
                  <a:pt x="195" y="493"/>
                </a:cubicBezTo>
                <a:cubicBezTo>
                  <a:pt x="195" y="492"/>
                  <a:pt x="194" y="490"/>
                  <a:pt x="195" y="490"/>
                </a:cubicBezTo>
                <a:cubicBezTo>
                  <a:pt x="194" y="489"/>
                  <a:pt x="194" y="488"/>
                  <a:pt x="193" y="487"/>
                </a:cubicBezTo>
                <a:cubicBezTo>
                  <a:pt x="192" y="486"/>
                  <a:pt x="192" y="485"/>
                  <a:pt x="191" y="484"/>
                </a:cubicBezTo>
                <a:cubicBezTo>
                  <a:pt x="190" y="482"/>
                  <a:pt x="189" y="480"/>
                  <a:pt x="188" y="479"/>
                </a:cubicBezTo>
                <a:cubicBezTo>
                  <a:pt x="188" y="478"/>
                  <a:pt x="188" y="476"/>
                  <a:pt x="188" y="475"/>
                </a:cubicBezTo>
                <a:cubicBezTo>
                  <a:pt x="189" y="474"/>
                  <a:pt x="189" y="476"/>
                  <a:pt x="190" y="476"/>
                </a:cubicBezTo>
                <a:cubicBezTo>
                  <a:pt x="190" y="476"/>
                  <a:pt x="190" y="476"/>
                  <a:pt x="191" y="476"/>
                </a:cubicBezTo>
                <a:cubicBezTo>
                  <a:pt x="190" y="474"/>
                  <a:pt x="190" y="473"/>
                  <a:pt x="190" y="471"/>
                </a:cubicBezTo>
                <a:cubicBezTo>
                  <a:pt x="191" y="474"/>
                  <a:pt x="192" y="472"/>
                  <a:pt x="193" y="475"/>
                </a:cubicBezTo>
                <a:cubicBezTo>
                  <a:pt x="192" y="475"/>
                  <a:pt x="194" y="479"/>
                  <a:pt x="195" y="479"/>
                </a:cubicBezTo>
                <a:cubicBezTo>
                  <a:pt x="195" y="477"/>
                  <a:pt x="193" y="475"/>
                  <a:pt x="194" y="474"/>
                </a:cubicBezTo>
                <a:cubicBezTo>
                  <a:pt x="195" y="475"/>
                  <a:pt x="196" y="477"/>
                  <a:pt x="197" y="477"/>
                </a:cubicBezTo>
                <a:cubicBezTo>
                  <a:pt x="195" y="475"/>
                  <a:pt x="196" y="473"/>
                  <a:pt x="196" y="471"/>
                </a:cubicBezTo>
                <a:cubicBezTo>
                  <a:pt x="196" y="472"/>
                  <a:pt x="199" y="479"/>
                  <a:pt x="200" y="479"/>
                </a:cubicBezTo>
                <a:cubicBezTo>
                  <a:pt x="199" y="476"/>
                  <a:pt x="199" y="474"/>
                  <a:pt x="200" y="472"/>
                </a:cubicBezTo>
                <a:cubicBezTo>
                  <a:pt x="199" y="471"/>
                  <a:pt x="198" y="471"/>
                  <a:pt x="198" y="470"/>
                </a:cubicBezTo>
                <a:cubicBezTo>
                  <a:pt x="199" y="472"/>
                  <a:pt x="198" y="467"/>
                  <a:pt x="197" y="467"/>
                </a:cubicBezTo>
                <a:cubicBezTo>
                  <a:pt x="198" y="469"/>
                  <a:pt x="197" y="469"/>
                  <a:pt x="196" y="468"/>
                </a:cubicBezTo>
                <a:cubicBezTo>
                  <a:pt x="197" y="468"/>
                  <a:pt x="197" y="467"/>
                  <a:pt x="197" y="466"/>
                </a:cubicBezTo>
                <a:cubicBezTo>
                  <a:pt x="196" y="463"/>
                  <a:pt x="194" y="460"/>
                  <a:pt x="192" y="459"/>
                </a:cubicBezTo>
                <a:cubicBezTo>
                  <a:pt x="193" y="460"/>
                  <a:pt x="193" y="461"/>
                  <a:pt x="194" y="462"/>
                </a:cubicBezTo>
                <a:cubicBezTo>
                  <a:pt x="193" y="464"/>
                  <a:pt x="192" y="464"/>
                  <a:pt x="193" y="466"/>
                </a:cubicBezTo>
                <a:cubicBezTo>
                  <a:pt x="192" y="464"/>
                  <a:pt x="192" y="464"/>
                  <a:pt x="190" y="463"/>
                </a:cubicBezTo>
                <a:cubicBezTo>
                  <a:pt x="191" y="463"/>
                  <a:pt x="192" y="464"/>
                  <a:pt x="191" y="462"/>
                </a:cubicBezTo>
                <a:cubicBezTo>
                  <a:pt x="189" y="462"/>
                  <a:pt x="188" y="458"/>
                  <a:pt x="188" y="456"/>
                </a:cubicBezTo>
                <a:cubicBezTo>
                  <a:pt x="186" y="454"/>
                  <a:pt x="181" y="447"/>
                  <a:pt x="183" y="445"/>
                </a:cubicBezTo>
                <a:cubicBezTo>
                  <a:pt x="183" y="445"/>
                  <a:pt x="182" y="444"/>
                  <a:pt x="182" y="444"/>
                </a:cubicBezTo>
                <a:cubicBezTo>
                  <a:pt x="181" y="443"/>
                  <a:pt x="183" y="445"/>
                  <a:pt x="181" y="445"/>
                </a:cubicBezTo>
                <a:cubicBezTo>
                  <a:pt x="181" y="444"/>
                  <a:pt x="181" y="444"/>
                  <a:pt x="181" y="444"/>
                </a:cubicBezTo>
                <a:cubicBezTo>
                  <a:pt x="181" y="443"/>
                  <a:pt x="182" y="441"/>
                  <a:pt x="181" y="441"/>
                </a:cubicBezTo>
                <a:cubicBezTo>
                  <a:pt x="179" y="441"/>
                  <a:pt x="176" y="433"/>
                  <a:pt x="174" y="430"/>
                </a:cubicBezTo>
                <a:cubicBezTo>
                  <a:pt x="175" y="429"/>
                  <a:pt x="174" y="426"/>
                  <a:pt x="173" y="426"/>
                </a:cubicBezTo>
                <a:cubicBezTo>
                  <a:pt x="174" y="426"/>
                  <a:pt x="173" y="427"/>
                  <a:pt x="173" y="426"/>
                </a:cubicBezTo>
                <a:cubicBezTo>
                  <a:pt x="172" y="425"/>
                  <a:pt x="173" y="424"/>
                  <a:pt x="172" y="424"/>
                </a:cubicBezTo>
                <a:cubicBezTo>
                  <a:pt x="172" y="424"/>
                  <a:pt x="172" y="425"/>
                  <a:pt x="172" y="424"/>
                </a:cubicBezTo>
                <a:cubicBezTo>
                  <a:pt x="171" y="422"/>
                  <a:pt x="172" y="421"/>
                  <a:pt x="173" y="420"/>
                </a:cubicBezTo>
                <a:cubicBezTo>
                  <a:pt x="174" y="419"/>
                  <a:pt x="175" y="422"/>
                  <a:pt x="175" y="420"/>
                </a:cubicBezTo>
                <a:cubicBezTo>
                  <a:pt x="174" y="419"/>
                  <a:pt x="174" y="414"/>
                  <a:pt x="175" y="412"/>
                </a:cubicBezTo>
                <a:cubicBezTo>
                  <a:pt x="176" y="414"/>
                  <a:pt x="178" y="415"/>
                  <a:pt x="178" y="418"/>
                </a:cubicBezTo>
                <a:cubicBezTo>
                  <a:pt x="179" y="418"/>
                  <a:pt x="179" y="419"/>
                  <a:pt x="180" y="421"/>
                </a:cubicBezTo>
                <a:cubicBezTo>
                  <a:pt x="179" y="420"/>
                  <a:pt x="179" y="421"/>
                  <a:pt x="179" y="422"/>
                </a:cubicBezTo>
                <a:cubicBezTo>
                  <a:pt x="180" y="421"/>
                  <a:pt x="181" y="422"/>
                  <a:pt x="180" y="423"/>
                </a:cubicBezTo>
                <a:cubicBezTo>
                  <a:pt x="182" y="422"/>
                  <a:pt x="181" y="425"/>
                  <a:pt x="182" y="424"/>
                </a:cubicBezTo>
                <a:cubicBezTo>
                  <a:pt x="182" y="421"/>
                  <a:pt x="180" y="421"/>
                  <a:pt x="180" y="419"/>
                </a:cubicBezTo>
                <a:cubicBezTo>
                  <a:pt x="182" y="421"/>
                  <a:pt x="183" y="425"/>
                  <a:pt x="185" y="425"/>
                </a:cubicBezTo>
                <a:cubicBezTo>
                  <a:pt x="186" y="428"/>
                  <a:pt x="186" y="429"/>
                  <a:pt x="187" y="431"/>
                </a:cubicBezTo>
                <a:cubicBezTo>
                  <a:pt x="187" y="429"/>
                  <a:pt x="188" y="433"/>
                  <a:pt x="189" y="433"/>
                </a:cubicBezTo>
                <a:cubicBezTo>
                  <a:pt x="190" y="433"/>
                  <a:pt x="189" y="432"/>
                  <a:pt x="190" y="432"/>
                </a:cubicBezTo>
                <a:cubicBezTo>
                  <a:pt x="190" y="431"/>
                  <a:pt x="189" y="429"/>
                  <a:pt x="189" y="429"/>
                </a:cubicBezTo>
                <a:cubicBezTo>
                  <a:pt x="191" y="431"/>
                  <a:pt x="191" y="433"/>
                  <a:pt x="192" y="435"/>
                </a:cubicBezTo>
                <a:cubicBezTo>
                  <a:pt x="192" y="434"/>
                  <a:pt x="194" y="436"/>
                  <a:pt x="195" y="437"/>
                </a:cubicBezTo>
                <a:cubicBezTo>
                  <a:pt x="194" y="436"/>
                  <a:pt x="195" y="436"/>
                  <a:pt x="195" y="436"/>
                </a:cubicBezTo>
                <a:cubicBezTo>
                  <a:pt x="195" y="435"/>
                  <a:pt x="195" y="435"/>
                  <a:pt x="195" y="434"/>
                </a:cubicBezTo>
                <a:cubicBezTo>
                  <a:pt x="196" y="436"/>
                  <a:pt x="195" y="433"/>
                  <a:pt x="196" y="433"/>
                </a:cubicBezTo>
                <a:cubicBezTo>
                  <a:pt x="197" y="433"/>
                  <a:pt x="197" y="435"/>
                  <a:pt x="198" y="434"/>
                </a:cubicBezTo>
                <a:cubicBezTo>
                  <a:pt x="198" y="433"/>
                  <a:pt x="197" y="430"/>
                  <a:pt x="196" y="430"/>
                </a:cubicBezTo>
                <a:cubicBezTo>
                  <a:pt x="197" y="433"/>
                  <a:pt x="194" y="432"/>
                  <a:pt x="193" y="431"/>
                </a:cubicBezTo>
                <a:cubicBezTo>
                  <a:pt x="194" y="430"/>
                  <a:pt x="193" y="428"/>
                  <a:pt x="193" y="427"/>
                </a:cubicBezTo>
                <a:cubicBezTo>
                  <a:pt x="193" y="426"/>
                  <a:pt x="192" y="424"/>
                  <a:pt x="193" y="424"/>
                </a:cubicBezTo>
                <a:cubicBezTo>
                  <a:pt x="193" y="423"/>
                  <a:pt x="192" y="423"/>
                  <a:pt x="192" y="423"/>
                </a:cubicBezTo>
                <a:cubicBezTo>
                  <a:pt x="191" y="420"/>
                  <a:pt x="191" y="419"/>
                  <a:pt x="193" y="419"/>
                </a:cubicBezTo>
                <a:cubicBezTo>
                  <a:pt x="193" y="418"/>
                  <a:pt x="193" y="418"/>
                  <a:pt x="193" y="417"/>
                </a:cubicBezTo>
                <a:cubicBezTo>
                  <a:pt x="194" y="418"/>
                  <a:pt x="195" y="421"/>
                  <a:pt x="194" y="421"/>
                </a:cubicBezTo>
                <a:cubicBezTo>
                  <a:pt x="194" y="422"/>
                  <a:pt x="195" y="422"/>
                  <a:pt x="195" y="423"/>
                </a:cubicBezTo>
                <a:cubicBezTo>
                  <a:pt x="196" y="424"/>
                  <a:pt x="196" y="424"/>
                  <a:pt x="197" y="425"/>
                </a:cubicBezTo>
                <a:cubicBezTo>
                  <a:pt x="197" y="427"/>
                  <a:pt x="198" y="427"/>
                  <a:pt x="199" y="429"/>
                </a:cubicBezTo>
                <a:cubicBezTo>
                  <a:pt x="201" y="428"/>
                  <a:pt x="201" y="428"/>
                  <a:pt x="201" y="428"/>
                </a:cubicBezTo>
                <a:cubicBezTo>
                  <a:pt x="201" y="426"/>
                  <a:pt x="199" y="426"/>
                  <a:pt x="200" y="426"/>
                </a:cubicBezTo>
                <a:cubicBezTo>
                  <a:pt x="201" y="427"/>
                  <a:pt x="202" y="427"/>
                  <a:pt x="202" y="426"/>
                </a:cubicBezTo>
                <a:cubicBezTo>
                  <a:pt x="203" y="426"/>
                  <a:pt x="203" y="427"/>
                  <a:pt x="203" y="428"/>
                </a:cubicBezTo>
                <a:cubicBezTo>
                  <a:pt x="203" y="426"/>
                  <a:pt x="204" y="426"/>
                  <a:pt x="205" y="427"/>
                </a:cubicBezTo>
                <a:cubicBezTo>
                  <a:pt x="205" y="425"/>
                  <a:pt x="205" y="425"/>
                  <a:pt x="205" y="424"/>
                </a:cubicBezTo>
                <a:cubicBezTo>
                  <a:pt x="205" y="424"/>
                  <a:pt x="205" y="424"/>
                  <a:pt x="204" y="423"/>
                </a:cubicBezTo>
                <a:cubicBezTo>
                  <a:pt x="205" y="423"/>
                  <a:pt x="205" y="422"/>
                  <a:pt x="205" y="422"/>
                </a:cubicBezTo>
                <a:cubicBezTo>
                  <a:pt x="206" y="423"/>
                  <a:pt x="207" y="423"/>
                  <a:pt x="209" y="423"/>
                </a:cubicBezTo>
                <a:cubicBezTo>
                  <a:pt x="209" y="423"/>
                  <a:pt x="209" y="423"/>
                  <a:pt x="209" y="423"/>
                </a:cubicBezTo>
                <a:cubicBezTo>
                  <a:pt x="208" y="421"/>
                  <a:pt x="209" y="420"/>
                  <a:pt x="208" y="420"/>
                </a:cubicBezTo>
                <a:cubicBezTo>
                  <a:pt x="209" y="419"/>
                  <a:pt x="209" y="419"/>
                  <a:pt x="210" y="419"/>
                </a:cubicBezTo>
                <a:cubicBezTo>
                  <a:pt x="210" y="420"/>
                  <a:pt x="210" y="421"/>
                  <a:pt x="211" y="420"/>
                </a:cubicBezTo>
                <a:cubicBezTo>
                  <a:pt x="210" y="419"/>
                  <a:pt x="210" y="417"/>
                  <a:pt x="208" y="417"/>
                </a:cubicBezTo>
                <a:cubicBezTo>
                  <a:pt x="208" y="416"/>
                  <a:pt x="208" y="414"/>
                  <a:pt x="209" y="415"/>
                </a:cubicBezTo>
                <a:cubicBezTo>
                  <a:pt x="209" y="415"/>
                  <a:pt x="209" y="415"/>
                  <a:pt x="209" y="415"/>
                </a:cubicBezTo>
                <a:cubicBezTo>
                  <a:pt x="210" y="414"/>
                  <a:pt x="209" y="413"/>
                  <a:pt x="209" y="412"/>
                </a:cubicBezTo>
                <a:cubicBezTo>
                  <a:pt x="210" y="412"/>
                  <a:pt x="209" y="409"/>
                  <a:pt x="210" y="410"/>
                </a:cubicBezTo>
                <a:cubicBezTo>
                  <a:pt x="210" y="408"/>
                  <a:pt x="208" y="410"/>
                  <a:pt x="208" y="408"/>
                </a:cubicBezTo>
                <a:cubicBezTo>
                  <a:pt x="209" y="407"/>
                  <a:pt x="208" y="405"/>
                  <a:pt x="207" y="402"/>
                </a:cubicBezTo>
                <a:cubicBezTo>
                  <a:pt x="207" y="400"/>
                  <a:pt x="206" y="398"/>
                  <a:pt x="204" y="395"/>
                </a:cubicBezTo>
                <a:cubicBezTo>
                  <a:pt x="205" y="396"/>
                  <a:pt x="205" y="396"/>
                  <a:pt x="204" y="396"/>
                </a:cubicBezTo>
                <a:cubicBezTo>
                  <a:pt x="204" y="394"/>
                  <a:pt x="204" y="392"/>
                  <a:pt x="204" y="390"/>
                </a:cubicBezTo>
                <a:cubicBezTo>
                  <a:pt x="204" y="388"/>
                  <a:pt x="204" y="386"/>
                  <a:pt x="202" y="385"/>
                </a:cubicBezTo>
                <a:cubicBezTo>
                  <a:pt x="202" y="384"/>
                  <a:pt x="203" y="385"/>
                  <a:pt x="203" y="384"/>
                </a:cubicBezTo>
                <a:cubicBezTo>
                  <a:pt x="203" y="384"/>
                  <a:pt x="203" y="383"/>
                  <a:pt x="203" y="383"/>
                </a:cubicBezTo>
                <a:cubicBezTo>
                  <a:pt x="203" y="384"/>
                  <a:pt x="203" y="384"/>
                  <a:pt x="204" y="384"/>
                </a:cubicBezTo>
                <a:cubicBezTo>
                  <a:pt x="204" y="385"/>
                  <a:pt x="203" y="385"/>
                  <a:pt x="205" y="385"/>
                </a:cubicBezTo>
                <a:cubicBezTo>
                  <a:pt x="204" y="382"/>
                  <a:pt x="204" y="379"/>
                  <a:pt x="204" y="375"/>
                </a:cubicBezTo>
                <a:cubicBezTo>
                  <a:pt x="203" y="372"/>
                  <a:pt x="203" y="369"/>
                  <a:pt x="203" y="366"/>
                </a:cubicBezTo>
                <a:cubicBezTo>
                  <a:pt x="203" y="365"/>
                  <a:pt x="202" y="364"/>
                  <a:pt x="203" y="363"/>
                </a:cubicBezTo>
                <a:cubicBezTo>
                  <a:pt x="203" y="363"/>
                  <a:pt x="203" y="364"/>
                  <a:pt x="203" y="364"/>
                </a:cubicBezTo>
                <a:cubicBezTo>
                  <a:pt x="202" y="363"/>
                  <a:pt x="202" y="363"/>
                  <a:pt x="202" y="362"/>
                </a:cubicBezTo>
                <a:cubicBezTo>
                  <a:pt x="203" y="361"/>
                  <a:pt x="202" y="358"/>
                  <a:pt x="201" y="355"/>
                </a:cubicBezTo>
                <a:cubicBezTo>
                  <a:pt x="203" y="350"/>
                  <a:pt x="200" y="346"/>
                  <a:pt x="202" y="342"/>
                </a:cubicBezTo>
                <a:cubicBezTo>
                  <a:pt x="202" y="340"/>
                  <a:pt x="202" y="337"/>
                  <a:pt x="203" y="334"/>
                </a:cubicBezTo>
                <a:cubicBezTo>
                  <a:pt x="204" y="332"/>
                  <a:pt x="204" y="328"/>
                  <a:pt x="203" y="326"/>
                </a:cubicBezTo>
                <a:cubicBezTo>
                  <a:pt x="203" y="326"/>
                  <a:pt x="203" y="325"/>
                  <a:pt x="204" y="326"/>
                </a:cubicBezTo>
                <a:cubicBezTo>
                  <a:pt x="204" y="324"/>
                  <a:pt x="203" y="325"/>
                  <a:pt x="203" y="323"/>
                </a:cubicBezTo>
                <a:cubicBezTo>
                  <a:pt x="203" y="322"/>
                  <a:pt x="204" y="322"/>
                  <a:pt x="204" y="321"/>
                </a:cubicBezTo>
                <a:cubicBezTo>
                  <a:pt x="204" y="320"/>
                  <a:pt x="204" y="319"/>
                  <a:pt x="203" y="319"/>
                </a:cubicBezTo>
                <a:cubicBezTo>
                  <a:pt x="204" y="318"/>
                  <a:pt x="205" y="318"/>
                  <a:pt x="205" y="317"/>
                </a:cubicBezTo>
                <a:cubicBezTo>
                  <a:pt x="204" y="316"/>
                  <a:pt x="206" y="314"/>
                  <a:pt x="206" y="313"/>
                </a:cubicBezTo>
                <a:cubicBezTo>
                  <a:pt x="207" y="307"/>
                  <a:pt x="209" y="300"/>
                  <a:pt x="210" y="292"/>
                </a:cubicBezTo>
                <a:cubicBezTo>
                  <a:pt x="209" y="293"/>
                  <a:pt x="209" y="296"/>
                  <a:pt x="208" y="294"/>
                </a:cubicBezTo>
                <a:cubicBezTo>
                  <a:pt x="209" y="296"/>
                  <a:pt x="207" y="298"/>
                  <a:pt x="208" y="300"/>
                </a:cubicBezTo>
                <a:cubicBezTo>
                  <a:pt x="207" y="301"/>
                  <a:pt x="207" y="304"/>
                  <a:pt x="207" y="306"/>
                </a:cubicBezTo>
                <a:cubicBezTo>
                  <a:pt x="206" y="307"/>
                  <a:pt x="206" y="307"/>
                  <a:pt x="206" y="309"/>
                </a:cubicBezTo>
                <a:cubicBezTo>
                  <a:pt x="206" y="309"/>
                  <a:pt x="205" y="310"/>
                  <a:pt x="205" y="310"/>
                </a:cubicBezTo>
                <a:cubicBezTo>
                  <a:pt x="204" y="308"/>
                  <a:pt x="205" y="307"/>
                  <a:pt x="205" y="305"/>
                </a:cubicBezTo>
                <a:cubicBezTo>
                  <a:pt x="206" y="303"/>
                  <a:pt x="206" y="301"/>
                  <a:pt x="206" y="299"/>
                </a:cubicBezTo>
                <a:cubicBezTo>
                  <a:pt x="205" y="302"/>
                  <a:pt x="204" y="303"/>
                  <a:pt x="204" y="305"/>
                </a:cubicBezTo>
                <a:cubicBezTo>
                  <a:pt x="204" y="307"/>
                  <a:pt x="203" y="309"/>
                  <a:pt x="203" y="312"/>
                </a:cubicBezTo>
                <a:cubicBezTo>
                  <a:pt x="202" y="312"/>
                  <a:pt x="202" y="312"/>
                  <a:pt x="201" y="313"/>
                </a:cubicBezTo>
                <a:cubicBezTo>
                  <a:pt x="202" y="314"/>
                  <a:pt x="202" y="316"/>
                  <a:pt x="201" y="319"/>
                </a:cubicBezTo>
                <a:cubicBezTo>
                  <a:pt x="201" y="322"/>
                  <a:pt x="200" y="324"/>
                  <a:pt x="199" y="325"/>
                </a:cubicBezTo>
                <a:cubicBezTo>
                  <a:pt x="199" y="329"/>
                  <a:pt x="200" y="332"/>
                  <a:pt x="198" y="334"/>
                </a:cubicBezTo>
                <a:cubicBezTo>
                  <a:pt x="199" y="334"/>
                  <a:pt x="200" y="340"/>
                  <a:pt x="198" y="340"/>
                </a:cubicBezTo>
                <a:cubicBezTo>
                  <a:pt x="197" y="340"/>
                  <a:pt x="198" y="339"/>
                  <a:pt x="197" y="339"/>
                </a:cubicBezTo>
                <a:cubicBezTo>
                  <a:pt x="197" y="340"/>
                  <a:pt x="198" y="343"/>
                  <a:pt x="197" y="344"/>
                </a:cubicBezTo>
                <a:cubicBezTo>
                  <a:pt x="197" y="344"/>
                  <a:pt x="197" y="345"/>
                  <a:pt x="197" y="346"/>
                </a:cubicBezTo>
                <a:cubicBezTo>
                  <a:pt x="197" y="346"/>
                  <a:pt x="197" y="347"/>
                  <a:pt x="197" y="349"/>
                </a:cubicBezTo>
                <a:cubicBezTo>
                  <a:pt x="197" y="351"/>
                  <a:pt x="197" y="353"/>
                  <a:pt x="198" y="354"/>
                </a:cubicBezTo>
                <a:cubicBezTo>
                  <a:pt x="198" y="356"/>
                  <a:pt x="197" y="356"/>
                  <a:pt x="196" y="355"/>
                </a:cubicBezTo>
                <a:cubicBezTo>
                  <a:pt x="197" y="357"/>
                  <a:pt x="197" y="358"/>
                  <a:pt x="198" y="361"/>
                </a:cubicBezTo>
                <a:cubicBezTo>
                  <a:pt x="197" y="361"/>
                  <a:pt x="197" y="362"/>
                  <a:pt x="196" y="364"/>
                </a:cubicBezTo>
                <a:cubicBezTo>
                  <a:pt x="196" y="365"/>
                  <a:pt x="196" y="366"/>
                  <a:pt x="197" y="368"/>
                </a:cubicBezTo>
                <a:cubicBezTo>
                  <a:pt x="197" y="371"/>
                  <a:pt x="197" y="373"/>
                  <a:pt x="196" y="375"/>
                </a:cubicBezTo>
                <a:cubicBezTo>
                  <a:pt x="196" y="373"/>
                  <a:pt x="196" y="372"/>
                  <a:pt x="195" y="370"/>
                </a:cubicBezTo>
                <a:cubicBezTo>
                  <a:pt x="195" y="368"/>
                  <a:pt x="195" y="366"/>
                  <a:pt x="195" y="364"/>
                </a:cubicBezTo>
                <a:cubicBezTo>
                  <a:pt x="194" y="359"/>
                  <a:pt x="194" y="355"/>
                  <a:pt x="193" y="351"/>
                </a:cubicBezTo>
                <a:cubicBezTo>
                  <a:pt x="193" y="353"/>
                  <a:pt x="193" y="354"/>
                  <a:pt x="193" y="356"/>
                </a:cubicBezTo>
                <a:cubicBezTo>
                  <a:pt x="193" y="357"/>
                  <a:pt x="193" y="358"/>
                  <a:pt x="194" y="359"/>
                </a:cubicBezTo>
                <a:cubicBezTo>
                  <a:pt x="192" y="359"/>
                  <a:pt x="193" y="363"/>
                  <a:pt x="192" y="363"/>
                </a:cubicBezTo>
                <a:cubicBezTo>
                  <a:pt x="192" y="361"/>
                  <a:pt x="192" y="358"/>
                  <a:pt x="191" y="356"/>
                </a:cubicBezTo>
                <a:cubicBezTo>
                  <a:pt x="191" y="353"/>
                  <a:pt x="192" y="351"/>
                  <a:pt x="193" y="350"/>
                </a:cubicBezTo>
                <a:cubicBezTo>
                  <a:pt x="192" y="350"/>
                  <a:pt x="192" y="352"/>
                  <a:pt x="191" y="352"/>
                </a:cubicBezTo>
                <a:cubicBezTo>
                  <a:pt x="191" y="351"/>
                  <a:pt x="191" y="349"/>
                  <a:pt x="192" y="348"/>
                </a:cubicBezTo>
                <a:cubicBezTo>
                  <a:pt x="192" y="346"/>
                  <a:pt x="192" y="345"/>
                  <a:pt x="191" y="343"/>
                </a:cubicBezTo>
                <a:cubicBezTo>
                  <a:pt x="192" y="343"/>
                  <a:pt x="192" y="343"/>
                  <a:pt x="193" y="342"/>
                </a:cubicBezTo>
                <a:cubicBezTo>
                  <a:pt x="193" y="338"/>
                  <a:pt x="193" y="333"/>
                  <a:pt x="194" y="331"/>
                </a:cubicBezTo>
                <a:cubicBezTo>
                  <a:pt x="194" y="330"/>
                  <a:pt x="196" y="328"/>
                  <a:pt x="196" y="326"/>
                </a:cubicBezTo>
                <a:cubicBezTo>
                  <a:pt x="196" y="325"/>
                  <a:pt x="195" y="324"/>
                  <a:pt x="196" y="323"/>
                </a:cubicBezTo>
                <a:cubicBezTo>
                  <a:pt x="196" y="321"/>
                  <a:pt x="198" y="318"/>
                  <a:pt x="197" y="319"/>
                </a:cubicBezTo>
                <a:cubicBezTo>
                  <a:pt x="198" y="317"/>
                  <a:pt x="199" y="315"/>
                  <a:pt x="198" y="313"/>
                </a:cubicBezTo>
                <a:cubicBezTo>
                  <a:pt x="199" y="313"/>
                  <a:pt x="199" y="309"/>
                  <a:pt x="200" y="309"/>
                </a:cubicBezTo>
                <a:cubicBezTo>
                  <a:pt x="200" y="307"/>
                  <a:pt x="199" y="307"/>
                  <a:pt x="200" y="305"/>
                </a:cubicBezTo>
                <a:cubicBezTo>
                  <a:pt x="201" y="304"/>
                  <a:pt x="202" y="304"/>
                  <a:pt x="202" y="302"/>
                </a:cubicBezTo>
                <a:cubicBezTo>
                  <a:pt x="203" y="298"/>
                  <a:pt x="202" y="295"/>
                  <a:pt x="205" y="290"/>
                </a:cubicBezTo>
                <a:cubicBezTo>
                  <a:pt x="205" y="289"/>
                  <a:pt x="204" y="290"/>
                  <a:pt x="205" y="289"/>
                </a:cubicBezTo>
                <a:cubicBezTo>
                  <a:pt x="205" y="287"/>
                  <a:pt x="205" y="285"/>
                  <a:pt x="206" y="284"/>
                </a:cubicBezTo>
                <a:cubicBezTo>
                  <a:pt x="206" y="282"/>
                  <a:pt x="207" y="281"/>
                  <a:pt x="208" y="280"/>
                </a:cubicBezTo>
                <a:cubicBezTo>
                  <a:pt x="207" y="278"/>
                  <a:pt x="209" y="276"/>
                  <a:pt x="210" y="275"/>
                </a:cubicBezTo>
                <a:cubicBezTo>
                  <a:pt x="211" y="272"/>
                  <a:pt x="212" y="267"/>
                  <a:pt x="214" y="268"/>
                </a:cubicBezTo>
                <a:cubicBezTo>
                  <a:pt x="214" y="267"/>
                  <a:pt x="213" y="267"/>
                  <a:pt x="213" y="265"/>
                </a:cubicBezTo>
                <a:cubicBezTo>
                  <a:pt x="214" y="266"/>
                  <a:pt x="215" y="265"/>
                  <a:pt x="215" y="264"/>
                </a:cubicBezTo>
                <a:cubicBezTo>
                  <a:pt x="214" y="262"/>
                  <a:pt x="218" y="258"/>
                  <a:pt x="218" y="256"/>
                </a:cubicBezTo>
                <a:cubicBezTo>
                  <a:pt x="220" y="255"/>
                  <a:pt x="221" y="253"/>
                  <a:pt x="222" y="250"/>
                </a:cubicBezTo>
                <a:cubicBezTo>
                  <a:pt x="222" y="249"/>
                  <a:pt x="223" y="248"/>
                  <a:pt x="223" y="247"/>
                </a:cubicBezTo>
                <a:cubicBezTo>
                  <a:pt x="224" y="246"/>
                  <a:pt x="224" y="245"/>
                  <a:pt x="225" y="244"/>
                </a:cubicBezTo>
                <a:cubicBezTo>
                  <a:pt x="226" y="244"/>
                  <a:pt x="226" y="245"/>
                  <a:pt x="227" y="244"/>
                </a:cubicBezTo>
                <a:cubicBezTo>
                  <a:pt x="226" y="243"/>
                  <a:pt x="225" y="244"/>
                  <a:pt x="226" y="243"/>
                </a:cubicBezTo>
                <a:cubicBezTo>
                  <a:pt x="227" y="241"/>
                  <a:pt x="228" y="240"/>
                  <a:pt x="229" y="239"/>
                </a:cubicBezTo>
                <a:cubicBezTo>
                  <a:pt x="228" y="239"/>
                  <a:pt x="227" y="240"/>
                  <a:pt x="228" y="238"/>
                </a:cubicBezTo>
                <a:cubicBezTo>
                  <a:pt x="229" y="237"/>
                  <a:pt x="233" y="234"/>
                  <a:pt x="232" y="233"/>
                </a:cubicBezTo>
                <a:cubicBezTo>
                  <a:pt x="233" y="231"/>
                  <a:pt x="234" y="230"/>
                  <a:pt x="235" y="229"/>
                </a:cubicBezTo>
                <a:cubicBezTo>
                  <a:pt x="236" y="228"/>
                  <a:pt x="237" y="227"/>
                  <a:pt x="237" y="226"/>
                </a:cubicBezTo>
                <a:cubicBezTo>
                  <a:pt x="239" y="224"/>
                  <a:pt x="240" y="222"/>
                  <a:pt x="242" y="220"/>
                </a:cubicBezTo>
                <a:cubicBezTo>
                  <a:pt x="243" y="220"/>
                  <a:pt x="246" y="216"/>
                  <a:pt x="247" y="214"/>
                </a:cubicBezTo>
                <a:cubicBezTo>
                  <a:pt x="249" y="214"/>
                  <a:pt x="250" y="214"/>
                  <a:pt x="251" y="213"/>
                </a:cubicBezTo>
                <a:cubicBezTo>
                  <a:pt x="252" y="212"/>
                  <a:pt x="254" y="209"/>
                  <a:pt x="256" y="208"/>
                </a:cubicBezTo>
                <a:cubicBezTo>
                  <a:pt x="260" y="205"/>
                  <a:pt x="260" y="203"/>
                  <a:pt x="265" y="200"/>
                </a:cubicBezTo>
                <a:cubicBezTo>
                  <a:pt x="265" y="200"/>
                  <a:pt x="263" y="201"/>
                  <a:pt x="264" y="201"/>
                </a:cubicBezTo>
                <a:cubicBezTo>
                  <a:pt x="265" y="200"/>
                  <a:pt x="265" y="199"/>
                  <a:pt x="266" y="198"/>
                </a:cubicBezTo>
                <a:cubicBezTo>
                  <a:pt x="267" y="198"/>
                  <a:pt x="270" y="194"/>
                  <a:pt x="270" y="196"/>
                </a:cubicBezTo>
                <a:cubicBezTo>
                  <a:pt x="272" y="195"/>
                  <a:pt x="271" y="194"/>
                  <a:pt x="273" y="192"/>
                </a:cubicBezTo>
                <a:cubicBezTo>
                  <a:pt x="274" y="192"/>
                  <a:pt x="274" y="192"/>
                  <a:pt x="276" y="191"/>
                </a:cubicBezTo>
                <a:cubicBezTo>
                  <a:pt x="275" y="191"/>
                  <a:pt x="276" y="190"/>
                  <a:pt x="277" y="189"/>
                </a:cubicBezTo>
                <a:cubicBezTo>
                  <a:pt x="278" y="189"/>
                  <a:pt x="278" y="189"/>
                  <a:pt x="278" y="189"/>
                </a:cubicBezTo>
                <a:cubicBezTo>
                  <a:pt x="280" y="187"/>
                  <a:pt x="282" y="186"/>
                  <a:pt x="283" y="185"/>
                </a:cubicBezTo>
                <a:cubicBezTo>
                  <a:pt x="285" y="184"/>
                  <a:pt x="287" y="184"/>
                  <a:pt x="289" y="182"/>
                </a:cubicBezTo>
                <a:cubicBezTo>
                  <a:pt x="289" y="182"/>
                  <a:pt x="288" y="181"/>
                  <a:pt x="290" y="181"/>
                </a:cubicBezTo>
                <a:cubicBezTo>
                  <a:pt x="290" y="182"/>
                  <a:pt x="294" y="180"/>
                  <a:pt x="296" y="179"/>
                </a:cubicBezTo>
                <a:cubicBezTo>
                  <a:pt x="295" y="178"/>
                  <a:pt x="293" y="180"/>
                  <a:pt x="293" y="179"/>
                </a:cubicBezTo>
                <a:cubicBezTo>
                  <a:pt x="295" y="178"/>
                  <a:pt x="295" y="179"/>
                  <a:pt x="295" y="177"/>
                </a:cubicBezTo>
                <a:cubicBezTo>
                  <a:pt x="296" y="177"/>
                  <a:pt x="296" y="178"/>
                  <a:pt x="297" y="178"/>
                </a:cubicBezTo>
                <a:cubicBezTo>
                  <a:pt x="297" y="177"/>
                  <a:pt x="296" y="176"/>
                  <a:pt x="298" y="176"/>
                </a:cubicBezTo>
                <a:cubicBezTo>
                  <a:pt x="298" y="177"/>
                  <a:pt x="299" y="176"/>
                  <a:pt x="299" y="177"/>
                </a:cubicBezTo>
                <a:cubicBezTo>
                  <a:pt x="302" y="174"/>
                  <a:pt x="306" y="172"/>
                  <a:pt x="310" y="170"/>
                </a:cubicBezTo>
                <a:cubicBezTo>
                  <a:pt x="314" y="168"/>
                  <a:pt x="319" y="166"/>
                  <a:pt x="323" y="163"/>
                </a:cubicBezTo>
                <a:cubicBezTo>
                  <a:pt x="328" y="162"/>
                  <a:pt x="335" y="161"/>
                  <a:pt x="338" y="158"/>
                </a:cubicBezTo>
                <a:cubicBezTo>
                  <a:pt x="341" y="157"/>
                  <a:pt x="343" y="156"/>
                  <a:pt x="345" y="156"/>
                </a:cubicBezTo>
                <a:cubicBezTo>
                  <a:pt x="348" y="155"/>
                  <a:pt x="350" y="154"/>
                  <a:pt x="353" y="153"/>
                </a:cubicBezTo>
                <a:cubicBezTo>
                  <a:pt x="354" y="153"/>
                  <a:pt x="355" y="154"/>
                  <a:pt x="357" y="153"/>
                </a:cubicBezTo>
                <a:cubicBezTo>
                  <a:pt x="356" y="153"/>
                  <a:pt x="356" y="152"/>
                  <a:pt x="357" y="152"/>
                </a:cubicBezTo>
                <a:cubicBezTo>
                  <a:pt x="358" y="152"/>
                  <a:pt x="359" y="152"/>
                  <a:pt x="360" y="153"/>
                </a:cubicBezTo>
                <a:cubicBezTo>
                  <a:pt x="360" y="152"/>
                  <a:pt x="361" y="152"/>
                  <a:pt x="361" y="152"/>
                </a:cubicBezTo>
                <a:cubicBezTo>
                  <a:pt x="364" y="153"/>
                  <a:pt x="366" y="149"/>
                  <a:pt x="370" y="150"/>
                </a:cubicBezTo>
                <a:cubicBezTo>
                  <a:pt x="371" y="150"/>
                  <a:pt x="373" y="149"/>
                  <a:pt x="374" y="149"/>
                </a:cubicBezTo>
                <a:cubicBezTo>
                  <a:pt x="376" y="148"/>
                  <a:pt x="378" y="148"/>
                  <a:pt x="380" y="148"/>
                </a:cubicBezTo>
                <a:cubicBezTo>
                  <a:pt x="382" y="148"/>
                  <a:pt x="384" y="147"/>
                  <a:pt x="386" y="147"/>
                </a:cubicBezTo>
                <a:cubicBezTo>
                  <a:pt x="387" y="147"/>
                  <a:pt x="389" y="146"/>
                  <a:pt x="390" y="145"/>
                </a:cubicBezTo>
                <a:cubicBezTo>
                  <a:pt x="388" y="145"/>
                  <a:pt x="388" y="147"/>
                  <a:pt x="386" y="146"/>
                </a:cubicBezTo>
                <a:cubicBezTo>
                  <a:pt x="387" y="145"/>
                  <a:pt x="389" y="144"/>
                  <a:pt x="392" y="144"/>
                </a:cubicBezTo>
                <a:cubicBezTo>
                  <a:pt x="393" y="144"/>
                  <a:pt x="394" y="144"/>
                  <a:pt x="395" y="144"/>
                </a:cubicBezTo>
                <a:cubicBezTo>
                  <a:pt x="397" y="143"/>
                  <a:pt x="398" y="143"/>
                  <a:pt x="400" y="143"/>
                </a:cubicBezTo>
                <a:cubicBezTo>
                  <a:pt x="399" y="142"/>
                  <a:pt x="399" y="142"/>
                  <a:pt x="399" y="142"/>
                </a:cubicBezTo>
                <a:cubicBezTo>
                  <a:pt x="401" y="141"/>
                  <a:pt x="406" y="141"/>
                  <a:pt x="407" y="142"/>
                </a:cubicBezTo>
                <a:cubicBezTo>
                  <a:pt x="409" y="141"/>
                  <a:pt x="411" y="141"/>
                  <a:pt x="414" y="142"/>
                </a:cubicBezTo>
                <a:cubicBezTo>
                  <a:pt x="415" y="142"/>
                  <a:pt x="417" y="142"/>
                  <a:pt x="418" y="142"/>
                </a:cubicBezTo>
                <a:cubicBezTo>
                  <a:pt x="420" y="142"/>
                  <a:pt x="421" y="142"/>
                  <a:pt x="422" y="142"/>
                </a:cubicBezTo>
                <a:cubicBezTo>
                  <a:pt x="422" y="143"/>
                  <a:pt x="423" y="143"/>
                  <a:pt x="424" y="142"/>
                </a:cubicBezTo>
                <a:cubicBezTo>
                  <a:pt x="424" y="143"/>
                  <a:pt x="424" y="144"/>
                  <a:pt x="425" y="144"/>
                </a:cubicBezTo>
                <a:cubicBezTo>
                  <a:pt x="425" y="143"/>
                  <a:pt x="427" y="144"/>
                  <a:pt x="429" y="144"/>
                </a:cubicBezTo>
                <a:cubicBezTo>
                  <a:pt x="431" y="144"/>
                  <a:pt x="432" y="145"/>
                  <a:pt x="433" y="144"/>
                </a:cubicBezTo>
                <a:cubicBezTo>
                  <a:pt x="434" y="145"/>
                  <a:pt x="436" y="145"/>
                  <a:pt x="438" y="145"/>
                </a:cubicBezTo>
                <a:cubicBezTo>
                  <a:pt x="439" y="146"/>
                  <a:pt x="441" y="146"/>
                  <a:pt x="442" y="146"/>
                </a:cubicBezTo>
                <a:cubicBezTo>
                  <a:pt x="443" y="145"/>
                  <a:pt x="448" y="146"/>
                  <a:pt x="450" y="147"/>
                </a:cubicBezTo>
                <a:cubicBezTo>
                  <a:pt x="450" y="146"/>
                  <a:pt x="450" y="146"/>
                  <a:pt x="450" y="145"/>
                </a:cubicBezTo>
                <a:cubicBezTo>
                  <a:pt x="451" y="146"/>
                  <a:pt x="451" y="145"/>
                  <a:pt x="452" y="145"/>
                </a:cubicBezTo>
                <a:cubicBezTo>
                  <a:pt x="455" y="145"/>
                  <a:pt x="455" y="146"/>
                  <a:pt x="457" y="146"/>
                </a:cubicBezTo>
                <a:cubicBezTo>
                  <a:pt x="456" y="146"/>
                  <a:pt x="456" y="148"/>
                  <a:pt x="457" y="147"/>
                </a:cubicBezTo>
                <a:cubicBezTo>
                  <a:pt x="457" y="145"/>
                  <a:pt x="462" y="146"/>
                  <a:pt x="464" y="147"/>
                </a:cubicBezTo>
                <a:cubicBezTo>
                  <a:pt x="464" y="146"/>
                  <a:pt x="466" y="148"/>
                  <a:pt x="467" y="147"/>
                </a:cubicBezTo>
                <a:cubicBezTo>
                  <a:pt x="467" y="146"/>
                  <a:pt x="466" y="146"/>
                  <a:pt x="465" y="145"/>
                </a:cubicBezTo>
                <a:cubicBezTo>
                  <a:pt x="465" y="145"/>
                  <a:pt x="465" y="146"/>
                  <a:pt x="464" y="146"/>
                </a:cubicBezTo>
                <a:cubicBezTo>
                  <a:pt x="462" y="145"/>
                  <a:pt x="461" y="143"/>
                  <a:pt x="459" y="142"/>
                </a:cubicBezTo>
                <a:cubicBezTo>
                  <a:pt x="461" y="143"/>
                  <a:pt x="462" y="143"/>
                  <a:pt x="462" y="143"/>
                </a:cubicBezTo>
                <a:cubicBezTo>
                  <a:pt x="458" y="142"/>
                  <a:pt x="457" y="142"/>
                  <a:pt x="452" y="141"/>
                </a:cubicBezTo>
                <a:cubicBezTo>
                  <a:pt x="452" y="140"/>
                  <a:pt x="451" y="140"/>
                  <a:pt x="451" y="139"/>
                </a:cubicBezTo>
                <a:cubicBezTo>
                  <a:pt x="449" y="139"/>
                  <a:pt x="448" y="139"/>
                  <a:pt x="446" y="139"/>
                </a:cubicBezTo>
                <a:cubicBezTo>
                  <a:pt x="446" y="139"/>
                  <a:pt x="444" y="138"/>
                  <a:pt x="442" y="138"/>
                </a:cubicBezTo>
                <a:cubicBezTo>
                  <a:pt x="440" y="137"/>
                  <a:pt x="438" y="137"/>
                  <a:pt x="436" y="136"/>
                </a:cubicBezTo>
                <a:cubicBezTo>
                  <a:pt x="434" y="136"/>
                  <a:pt x="431" y="137"/>
                  <a:pt x="430" y="135"/>
                </a:cubicBezTo>
                <a:cubicBezTo>
                  <a:pt x="429" y="135"/>
                  <a:pt x="429" y="136"/>
                  <a:pt x="428" y="136"/>
                </a:cubicBezTo>
                <a:cubicBezTo>
                  <a:pt x="427" y="136"/>
                  <a:pt x="428" y="134"/>
                  <a:pt x="426" y="134"/>
                </a:cubicBezTo>
                <a:cubicBezTo>
                  <a:pt x="426" y="135"/>
                  <a:pt x="425" y="134"/>
                  <a:pt x="424" y="135"/>
                </a:cubicBezTo>
                <a:cubicBezTo>
                  <a:pt x="423" y="134"/>
                  <a:pt x="420" y="134"/>
                  <a:pt x="419" y="133"/>
                </a:cubicBezTo>
                <a:cubicBezTo>
                  <a:pt x="421" y="132"/>
                  <a:pt x="425" y="132"/>
                  <a:pt x="423" y="131"/>
                </a:cubicBezTo>
                <a:cubicBezTo>
                  <a:pt x="420" y="134"/>
                  <a:pt x="412" y="133"/>
                  <a:pt x="410" y="130"/>
                </a:cubicBezTo>
                <a:cubicBezTo>
                  <a:pt x="408" y="130"/>
                  <a:pt x="411" y="131"/>
                  <a:pt x="410" y="131"/>
                </a:cubicBezTo>
                <a:cubicBezTo>
                  <a:pt x="408" y="130"/>
                  <a:pt x="407" y="130"/>
                  <a:pt x="407" y="128"/>
                </a:cubicBezTo>
                <a:cubicBezTo>
                  <a:pt x="407" y="128"/>
                  <a:pt x="408" y="128"/>
                  <a:pt x="409" y="128"/>
                </a:cubicBezTo>
                <a:cubicBezTo>
                  <a:pt x="409" y="127"/>
                  <a:pt x="408" y="126"/>
                  <a:pt x="407" y="126"/>
                </a:cubicBezTo>
                <a:cubicBezTo>
                  <a:pt x="406" y="126"/>
                  <a:pt x="404" y="126"/>
                  <a:pt x="402" y="126"/>
                </a:cubicBezTo>
                <a:cubicBezTo>
                  <a:pt x="403" y="124"/>
                  <a:pt x="405" y="124"/>
                  <a:pt x="407" y="124"/>
                </a:cubicBezTo>
                <a:cubicBezTo>
                  <a:pt x="409" y="124"/>
                  <a:pt x="411" y="125"/>
                  <a:pt x="414" y="125"/>
                </a:cubicBezTo>
                <a:cubicBezTo>
                  <a:pt x="414" y="124"/>
                  <a:pt x="413" y="124"/>
                  <a:pt x="412" y="123"/>
                </a:cubicBezTo>
                <a:cubicBezTo>
                  <a:pt x="414" y="123"/>
                  <a:pt x="417" y="123"/>
                  <a:pt x="419" y="124"/>
                </a:cubicBezTo>
                <a:cubicBezTo>
                  <a:pt x="421" y="124"/>
                  <a:pt x="423" y="124"/>
                  <a:pt x="425" y="123"/>
                </a:cubicBezTo>
                <a:cubicBezTo>
                  <a:pt x="424" y="123"/>
                  <a:pt x="422" y="123"/>
                  <a:pt x="420" y="122"/>
                </a:cubicBezTo>
                <a:cubicBezTo>
                  <a:pt x="425" y="123"/>
                  <a:pt x="429" y="123"/>
                  <a:pt x="432" y="123"/>
                </a:cubicBezTo>
                <a:cubicBezTo>
                  <a:pt x="436" y="124"/>
                  <a:pt x="440" y="125"/>
                  <a:pt x="445" y="125"/>
                </a:cubicBezTo>
                <a:cubicBezTo>
                  <a:pt x="444" y="126"/>
                  <a:pt x="444" y="126"/>
                  <a:pt x="443" y="126"/>
                </a:cubicBezTo>
                <a:cubicBezTo>
                  <a:pt x="446" y="126"/>
                  <a:pt x="447" y="125"/>
                  <a:pt x="449" y="126"/>
                </a:cubicBezTo>
                <a:cubicBezTo>
                  <a:pt x="449" y="126"/>
                  <a:pt x="449" y="126"/>
                  <a:pt x="450" y="127"/>
                </a:cubicBezTo>
                <a:cubicBezTo>
                  <a:pt x="450" y="126"/>
                  <a:pt x="451" y="127"/>
                  <a:pt x="451" y="127"/>
                </a:cubicBezTo>
                <a:cubicBezTo>
                  <a:pt x="452" y="126"/>
                  <a:pt x="449" y="126"/>
                  <a:pt x="450" y="125"/>
                </a:cubicBezTo>
                <a:cubicBezTo>
                  <a:pt x="451" y="125"/>
                  <a:pt x="453" y="125"/>
                  <a:pt x="455" y="126"/>
                </a:cubicBezTo>
                <a:cubicBezTo>
                  <a:pt x="457" y="126"/>
                  <a:pt x="459" y="127"/>
                  <a:pt x="462" y="127"/>
                </a:cubicBezTo>
                <a:cubicBezTo>
                  <a:pt x="463" y="128"/>
                  <a:pt x="465" y="128"/>
                  <a:pt x="467" y="129"/>
                </a:cubicBezTo>
                <a:cubicBezTo>
                  <a:pt x="467" y="128"/>
                  <a:pt x="466" y="127"/>
                  <a:pt x="469" y="127"/>
                </a:cubicBezTo>
                <a:cubicBezTo>
                  <a:pt x="469" y="129"/>
                  <a:pt x="472" y="131"/>
                  <a:pt x="468" y="131"/>
                </a:cubicBezTo>
                <a:cubicBezTo>
                  <a:pt x="469" y="131"/>
                  <a:pt x="468" y="132"/>
                  <a:pt x="469" y="132"/>
                </a:cubicBezTo>
                <a:cubicBezTo>
                  <a:pt x="469" y="130"/>
                  <a:pt x="472" y="132"/>
                  <a:pt x="475" y="133"/>
                </a:cubicBezTo>
                <a:cubicBezTo>
                  <a:pt x="475" y="131"/>
                  <a:pt x="479" y="132"/>
                  <a:pt x="479" y="133"/>
                </a:cubicBezTo>
                <a:cubicBezTo>
                  <a:pt x="480" y="132"/>
                  <a:pt x="480" y="132"/>
                  <a:pt x="482" y="133"/>
                </a:cubicBezTo>
                <a:cubicBezTo>
                  <a:pt x="484" y="135"/>
                  <a:pt x="481" y="134"/>
                  <a:pt x="480" y="135"/>
                </a:cubicBezTo>
                <a:cubicBezTo>
                  <a:pt x="482" y="135"/>
                  <a:pt x="484" y="136"/>
                  <a:pt x="485" y="136"/>
                </a:cubicBezTo>
                <a:cubicBezTo>
                  <a:pt x="482" y="134"/>
                  <a:pt x="488" y="136"/>
                  <a:pt x="485" y="134"/>
                </a:cubicBezTo>
                <a:cubicBezTo>
                  <a:pt x="484" y="134"/>
                  <a:pt x="485" y="135"/>
                  <a:pt x="483" y="134"/>
                </a:cubicBezTo>
                <a:cubicBezTo>
                  <a:pt x="483" y="133"/>
                  <a:pt x="484" y="133"/>
                  <a:pt x="486" y="133"/>
                </a:cubicBezTo>
                <a:cubicBezTo>
                  <a:pt x="487" y="134"/>
                  <a:pt x="487" y="136"/>
                  <a:pt x="487" y="137"/>
                </a:cubicBezTo>
                <a:cubicBezTo>
                  <a:pt x="489" y="137"/>
                  <a:pt x="491" y="138"/>
                  <a:pt x="493" y="138"/>
                </a:cubicBezTo>
                <a:cubicBezTo>
                  <a:pt x="490" y="138"/>
                  <a:pt x="486" y="135"/>
                  <a:pt x="488" y="134"/>
                </a:cubicBezTo>
                <a:cubicBezTo>
                  <a:pt x="491" y="135"/>
                  <a:pt x="489" y="136"/>
                  <a:pt x="490" y="136"/>
                </a:cubicBezTo>
                <a:cubicBezTo>
                  <a:pt x="491" y="136"/>
                  <a:pt x="495" y="137"/>
                  <a:pt x="493" y="138"/>
                </a:cubicBezTo>
                <a:cubicBezTo>
                  <a:pt x="495" y="139"/>
                  <a:pt x="495" y="138"/>
                  <a:pt x="495" y="137"/>
                </a:cubicBezTo>
                <a:cubicBezTo>
                  <a:pt x="497" y="137"/>
                  <a:pt x="497" y="138"/>
                  <a:pt x="495" y="139"/>
                </a:cubicBezTo>
                <a:cubicBezTo>
                  <a:pt x="497" y="139"/>
                  <a:pt x="496" y="139"/>
                  <a:pt x="497" y="140"/>
                </a:cubicBezTo>
                <a:cubicBezTo>
                  <a:pt x="499" y="140"/>
                  <a:pt x="497" y="138"/>
                  <a:pt x="498" y="138"/>
                </a:cubicBezTo>
                <a:cubicBezTo>
                  <a:pt x="499" y="138"/>
                  <a:pt x="499" y="139"/>
                  <a:pt x="499" y="139"/>
                </a:cubicBezTo>
                <a:cubicBezTo>
                  <a:pt x="501" y="140"/>
                  <a:pt x="502" y="139"/>
                  <a:pt x="505" y="141"/>
                </a:cubicBezTo>
                <a:cubicBezTo>
                  <a:pt x="505" y="143"/>
                  <a:pt x="508" y="142"/>
                  <a:pt x="509" y="145"/>
                </a:cubicBezTo>
                <a:cubicBezTo>
                  <a:pt x="509" y="144"/>
                  <a:pt x="509" y="143"/>
                  <a:pt x="510" y="144"/>
                </a:cubicBezTo>
                <a:cubicBezTo>
                  <a:pt x="511" y="144"/>
                  <a:pt x="510" y="145"/>
                  <a:pt x="511" y="145"/>
                </a:cubicBezTo>
                <a:cubicBezTo>
                  <a:pt x="511" y="145"/>
                  <a:pt x="512" y="144"/>
                  <a:pt x="513" y="144"/>
                </a:cubicBezTo>
                <a:cubicBezTo>
                  <a:pt x="513" y="145"/>
                  <a:pt x="513" y="145"/>
                  <a:pt x="513" y="145"/>
                </a:cubicBezTo>
                <a:cubicBezTo>
                  <a:pt x="513" y="145"/>
                  <a:pt x="512" y="145"/>
                  <a:pt x="512" y="145"/>
                </a:cubicBezTo>
                <a:cubicBezTo>
                  <a:pt x="518" y="148"/>
                  <a:pt x="520" y="148"/>
                  <a:pt x="523" y="152"/>
                </a:cubicBezTo>
                <a:cubicBezTo>
                  <a:pt x="524" y="152"/>
                  <a:pt x="527" y="154"/>
                  <a:pt x="528" y="155"/>
                </a:cubicBezTo>
                <a:cubicBezTo>
                  <a:pt x="528" y="154"/>
                  <a:pt x="529" y="154"/>
                  <a:pt x="530" y="154"/>
                </a:cubicBezTo>
                <a:cubicBezTo>
                  <a:pt x="527" y="153"/>
                  <a:pt x="529" y="152"/>
                  <a:pt x="529" y="152"/>
                </a:cubicBezTo>
                <a:cubicBezTo>
                  <a:pt x="528" y="151"/>
                  <a:pt x="527" y="151"/>
                  <a:pt x="525" y="149"/>
                </a:cubicBezTo>
                <a:cubicBezTo>
                  <a:pt x="525" y="150"/>
                  <a:pt x="523" y="149"/>
                  <a:pt x="522" y="149"/>
                </a:cubicBezTo>
                <a:cubicBezTo>
                  <a:pt x="522" y="148"/>
                  <a:pt x="521" y="147"/>
                  <a:pt x="520" y="146"/>
                </a:cubicBezTo>
                <a:cubicBezTo>
                  <a:pt x="520" y="147"/>
                  <a:pt x="516" y="145"/>
                  <a:pt x="516" y="145"/>
                </a:cubicBezTo>
                <a:cubicBezTo>
                  <a:pt x="517" y="144"/>
                  <a:pt x="520" y="147"/>
                  <a:pt x="520" y="145"/>
                </a:cubicBezTo>
                <a:cubicBezTo>
                  <a:pt x="517" y="145"/>
                  <a:pt x="518" y="144"/>
                  <a:pt x="520" y="144"/>
                </a:cubicBezTo>
                <a:cubicBezTo>
                  <a:pt x="513" y="141"/>
                  <a:pt x="513" y="141"/>
                  <a:pt x="508" y="139"/>
                </a:cubicBezTo>
                <a:cubicBezTo>
                  <a:pt x="508" y="138"/>
                  <a:pt x="509" y="138"/>
                  <a:pt x="509" y="137"/>
                </a:cubicBezTo>
                <a:cubicBezTo>
                  <a:pt x="507" y="138"/>
                  <a:pt x="504" y="135"/>
                  <a:pt x="502" y="134"/>
                </a:cubicBezTo>
                <a:cubicBezTo>
                  <a:pt x="503" y="134"/>
                  <a:pt x="504" y="135"/>
                  <a:pt x="504" y="134"/>
                </a:cubicBezTo>
                <a:cubicBezTo>
                  <a:pt x="504" y="133"/>
                  <a:pt x="503" y="134"/>
                  <a:pt x="502" y="133"/>
                </a:cubicBezTo>
                <a:cubicBezTo>
                  <a:pt x="503" y="133"/>
                  <a:pt x="502" y="132"/>
                  <a:pt x="502" y="132"/>
                </a:cubicBezTo>
                <a:cubicBezTo>
                  <a:pt x="501" y="132"/>
                  <a:pt x="501" y="133"/>
                  <a:pt x="500" y="133"/>
                </a:cubicBezTo>
                <a:cubicBezTo>
                  <a:pt x="498" y="132"/>
                  <a:pt x="495" y="131"/>
                  <a:pt x="493" y="129"/>
                </a:cubicBezTo>
                <a:cubicBezTo>
                  <a:pt x="490" y="128"/>
                  <a:pt x="488" y="126"/>
                  <a:pt x="488" y="124"/>
                </a:cubicBezTo>
                <a:cubicBezTo>
                  <a:pt x="490" y="126"/>
                  <a:pt x="492" y="125"/>
                  <a:pt x="495" y="127"/>
                </a:cubicBezTo>
                <a:cubicBezTo>
                  <a:pt x="495" y="127"/>
                  <a:pt x="496" y="127"/>
                  <a:pt x="496" y="126"/>
                </a:cubicBezTo>
                <a:cubicBezTo>
                  <a:pt x="492" y="124"/>
                  <a:pt x="490" y="124"/>
                  <a:pt x="486" y="122"/>
                </a:cubicBezTo>
                <a:cubicBezTo>
                  <a:pt x="487" y="122"/>
                  <a:pt x="487" y="121"/>
                  <a:pt x="486" y="121"/>
                </a:cubicBezTo>
                <a:cubicBezTo>
                  <a:pt x="486" y="121"/>
                  <a:pt x="486" y="121"/>
                  <a:pt x="485" y="121"/>
                </a:cubicBezTo>
                <a:cubicBezTo>
                  <a:pt x="485" y="121"/>
                  <a:pt x="485" y="120"/>
                  <a:pt x="484" y="120"/>
                </a:cubicBezTo>
                <a:cubicBezTo>
                  <a:pt x="485" y="121"/>
                  <a:pt x="482" y="120"/>
                  <a:pt x="481" y="119"/>
                </a:cubicBezTo>
                <a:cubicBezTo>
                  <a:pt x="485" y="120"/>
                  <a:pt x="482" y="118"/>
                  <a:pt x="485" y="118"/>
                </a:cubicBezTo>
                <a:cubicBezTo>
                  <a:pt x="487" y="119"/>
                  <a:pt x="486" y="120"/>
                  <a:pt x="487" y="120"/>
                </a:cubicBezTo>
                <a:cubicBezTo>
                  <a:pt x="487" y="119"/>
                  <a:pt x="488" y="119"/>
                  <a:pt x="486" y="118"/>
                </a:cubicBezTo>
                <a:cubicBezTo>
                  <a:pt x="487" y="119"/>
                  <a:pt x="490" y="118"/>
                  <a:pt x="490" y="119"/>
                </a:cubicBezTo>
                <a:cubicBezTo>
                  <a:pt x="489" y="120"/>
                  <a:pt x="490" y="121"/>
                  <a:pt x="491" y="122"/>
                </a:cubicBezTo>
                <a:cubicBezTo>
                  <a:pt x="490" y="120"/>
                  <a:pt x="491" y="120"/>
                  <a:pt x="492" y="119"/>
                </a:cubicBezTo>
                <a:cubicBezTo>
                  <a:pt x="494" y="120"/>
                  <a:pt x="498" y="121"/>
                  <a:pt x="498" y="122"/>
                </a:cubicBezTo>
                <a:cubicBezTo>
                  <a:pt x="497" y="122"/>
                  <a:pt x="497" y="122"/>
                  <a:pt x="496" y="123"/>
                </a:cubicBezTo>
                <a:cubicBezTo>
                  <a:pt x="498" y="124"/>
                  <a:pt x="497" y="122"/>
                  <a:pt x="498" y="123"/>
                </a:cubicBezTo>
                <a:cubicBezTo>
                  <a:pt x="499" y="123"/>
                  <a:pt x="500" y="124"/>
                  <a:pt x="501" y="123"/>
                </a:cubicBezTo>
                <a:cubicBezTo>
                  <a:pt x="500" y="122"/>
                  <a:pt x="498" y="123"/>
                  <a:pt x="498" y="122"/>
                </a:cubicBezTo>
                <a:cubicBezTo>
                  <a:pt x="500" y="123"/>
                  <a:pt x="500" y="122"/>
                  <a:pt x="502" y="123"/>
                </a:cubicBezTo>
                <a:cubicBezTo>
                  <a:pt x="502" y="124"/>
                  <a:pt x="503" y="124"/>
                  <a:pt x="503" y="125"/>
                </a:cubicBezTo>
                <a:cubicBezTo>
                  <a:pt x="501" y="124"/>
                  <a:pt x="502" y="126"/>
                  <a:pt x="502" y="126"/>
                </a:cubicBezTo>
                <a:cubicBezTo>
                  <a:pt x="502" y="125"/>
                  <a:pt x="506" y="127"/>
                  <a:pt x="504" y="126"/>
                </a:cubicBezTo>
                <a:cubicBezTo>
                  <a:pt x="503" y="126"/>
                  <a:pt x="503" y="126"/>
                  <a:pt x="502" y="125"/>
                </a:cubicBezTo>
                <a:cubicBezTo>
                  <a:pt x="503" y="126"/>
                  <a:pt x="503" y="125"/>
                  <a:pt x="504" y="125"/>
                </a:cubicBezTo>
                <a:cubicBezTo>
                  <a:pt x="505" y="125"/>
                  <a:pt x="506" y="126"/>
                  <a:pt x="506" y="127"/>
                </a:cubicBezTo>
                <a:cubicBezTo>
                  <a:pt x="506" y="127"/>
                  <a:pt x="505" y="126"/>
                  <a:pt x="505" y="127"/>
                </a:cubicBezTo>
                <a:cubicBezTo>
                  <a:pt x="505" y="127"/>
                  <a:pt x="506" y="127"/>
                  <a:pt x="508" y="127"/>
                </a:cubicBezTo>
                <a:cubicBezTo>
                  <a:pt x="509" y="128"/>
                  <a:pt x="510" y="128"/>
                  <a:pt x="510" y="129"/>
                </a:cubicBezTo>
                <a:cubicBezTo>
                  <a:pt x="509" y="129"/>
                  <a:pt x="507" y="128"/>
                  <a:pt x="507" y="128"/>
                </a:cubicBezTo>
                <a:cubicBezTo>
                  <a:pt x="509" y="130"/>
                  <a:pt x="511" y="130"/>
                  <a:pt x="513" y="132"/>
                </a:cubicBezTo>
                <a:cubicBezTo>
                  <a:pt x="513" y="131"/>
                  <a:pt x="513" y="131"/>
                  <a:pt x="514" y="131"/>
                </a:cubicBezTo>
                <a:cubicBezTo>
                  <a:pt x="514" y="132"/>
                  <a:pt x="516" y="133"/>
                  <a:pt x="517" y="133"/>
                </a:cubicBezTo>
                <a:cubicBezTo>
                  <a:pt x="518" y="134"/>
                  <a:pt x="517" y="134"/>
                  <a:pt x="517" y="135"/>
                </a:cubicBezTo>
                <a:cubicBezTo>
                  <a:pt x="518" y="134"/>
                  <a:pt x="521" y="136"/>
                  <a:pt x="521" y="135"/>
                </a:cubicBezTo>
                <a:cubicBezTo>
                  <a:pt x="520" y="135"/>
                  <a:pt x="520" y="135"/>
                  <a:pt x="520" y="134"/>
                </a:cubicBezTo>
                <a:cubicBezTo>
                  <a:pt x="521" y="134"/>
                  <a:pt x="521" y="135"/>
                  <a:pt x="523" y="136"/>
                </a:cubicBezTo>
                <a:cubicBezTo>
                  <a:pt x="524" y="135"/>
                  <a:pt x="521" y="134"/>
                  <a:pt x="521" y="134"/>
                </a:cubicBezTo>
                <a:cubicBezTo>
                  <a:pt x="524" y="135"/>
                  <a:pt x="522" y="133"/>
                  <a:pt x="522" y="133"/>
                </a:cubicBezTo>
                <a:cubicBezTo>
                  <a:pt x="523" y="133"/>
                  <a:pt x="525" y="135"/>
                  <a:pt x="525" y="136"/>
                </a:cubicBezTo>
                <a:cubicBezTo>
                  <a:pt x="524" y="134"/>
                  <a:pt x="527" y="135"/>
                  <a:pt x="525" y="133"/>
                </a:cubicBezTo>
                <a:cubicBezTo>
                  <a:pt x="524" y="134"/>
                  <a:pt x="523" y="132"/>
                  <a:pt x="521" y="132"/>
                </a:cubicBezTo>
                <a:cubicBezTo>
                  <a:pt x="521" y="131"/>
                  <a:pt x="521" y="131"/>
                  <a:pt x="520" y="130"/>
                </a:cubicBezTo>
                <a:cubicBezTo>
                  <a:pt x="519" y="130"/>
                  <a:pt x="521" y="132"/>
                  <a:pt x="519" y="131"/>
                </a:cubicBezTo>
                <a:cubicBezTo>
                  <a:pt x="514" y="129"/>
                  <a:pt x="518" y="128"/>
                  <a:pt x="522" y="130"/>
                </a:cubicBezTo>
                <a:cubicBezTo>
                  <a:pt x="521" y="128"/>
                  <a:pt x="521" y="129"/>
                  <a:pt x="519" y="128"/>
                </a:cubicBezTo>
                <a:cubicBezTo>
                  <a:pt x="521" y="128"/>
                  <a:pt x="518" y="127"/>
                  <a:pt x="517" y="126"/>
                </a:cubicBezTo>
                <a:cubicBezTo>
                  <a:pt x="519" y="126"/>
                  <a:pt x="523" y="129"/>
                  <a:pt x="524" y="128"/>
                </a:cubicBezTo>
                <a:cubicBezTo>
                  <a:pt x="520" y="126"/>
                  <a:pt x="517" y="125"/>
                  <a:pt x="515" y="124"/>
                </a:cubicBezTo>
                <a:cubicBezTo>
                  <a:pt x="518" y="123"/>
                  <a:pt x="522" y="126"/>
                  <a:pt x="526" y="127"/>
                </a:cubicBezTo>
                <a:cubicBezTo>
                  <a:pt x="526" y="128"/>
                  <a:pt x="526" y="128"/>
                  <a:pt x="527" y="129"/>
                </a:cubicBezTo>
                <a:cubicBezTo>
                  <a:pt x="529" y="129"/>
                  <a:pt x="531" y="131"/>
                  <a:pt x="533" y="131"/>
                </a:cubicBezTo>
                <a:cubicBezTo>
                  <a:pt x="533" y="132"/>
                  <a:pt x="536" y="133"/>
                  <a:pt x="537" y="134"/>
                </a:cubicBezTo>
                <a:cubicBezTo>
                  <a:pt x="537" y="133"/>
                  <a:pt x="538" y="132"/>
                  <a:pt x="536" y="131"/>
                </a:cubicBezTo>
                <a:cubicBezTo>
                  <a:pt x="537" y="132"/>
                  <a:pt x="536" y="132"/>
                  <a:pt x="535" y="132"/>
                </a:cubicBezTo>
                <a:cubicBezTo>
                  <a:pt x="534" y="132"/>
                  <a:pt x="534" y="131"/>
                  <a:pt x="533" y="131"/>
                </a:cubicBezTo>
                <a:cubicBezTo>
                  <a:pt x="533" y="130"/>
                  <a:pt x="531" y="130"/>
                  <a:pt x="530" y="128"/>
                </a:cubicBezTo>
                <a:cubicBezTo>
                  <a:pt x="530" y="129"/>
                  <a:pt x="530" y="129"/>
                  <a:pt x="530" y="129"/>
                </a:cubicBezTo>
                <a:cubicBezTo>
                  <a:pt x="525" y="126"/>
                  <a:pt x="523" y="125"/>
                  <a:pt x="519" y="123"/>
                </a:cubicBezTo>
                <a:cubicBezTo>
                  <a:pt x="516" y="123"/>
                  <a:pt x="510" y="120"/>
                  <a:pt x="508" y="118"/>
                </a:cubicBezTo>
                <a:cubicBezTo>
                  <a:pt x="507" y="118"/>
                  <a:pt x="508" y="119"/>
                  <a:pt x="507" y="119"/>
                </a:cubicBezTo>
                <a:cubicBezTo>
                  <a:pt x="506" y="117"/>
                  <a:pt x="505" y="117"/>
                  <a:pt x="502" y="116"/>
                </a:cubicBezTo>
                <a:cubicBezTo>
                  <a:pt x="502" y="116"/>
                  <a:pt x="502" y="115"/>
                  <a:pt x="501" y="115"/>
                </a:cubicBezTo>
                <a:cubicBezTo>
                  <a:pt x="501" y="116"/>
                  <a:pt x="498" y="115"/>
                  <a:pt x="498" y="114"/>
                </a:cubicBezTo>
                <a:cubicBezTo>
                  <a:pt x="498" y="114"/>
                  <a:pt x="498" y="114"/>
                  <a:pt x="497" y="114"/>
                </a:cubicBezTo>
                <a:cubicBezTo>
                  <a:pt x="497" y="113"/>
                  <a:pt x="500" y="114"/>
                  <a:pt x="499" y="113"/>
                </a:cubicBezTo>
                <a:cubicBezTo>
                  <a:pt x="498" y="114"/>
                  <a:pt x="496" y="112"/>
                  <a:pt x="496" y="113"/>
                </a:cubicBezTo>
                <a:cubicBezTo>
                  <a:pt x="497" y="114"/>
                  <a:pt x="497" y="114"/>
                  <a:pt x="497" y="115"/>
                </a:cubicBezTo>
                <a:cubicBezTo>
                  <a:pt x="495" y="114"/>
                  <a:pt x="494" y="114"/>
                  <a:pt x="492" y="113"/>
                </a:cubicBezTo>
                <a:cubicBezTo>
                  <a:pt x="493" y="115"/>
                  <a:pt x="491" y="115"/>
                  <a:pt x="494" y="116"/>
                </a:cubicBezTo>
                <a:cubicBezTo>
                  <a:pt x="494" y="115"/>
                  <a:pt x="493" y="115"/>
                  <a:pt x="493" y="114"/>
                </a:cubicBezTo>
                <a:cubicBezTo>
                  <a:pt x="495" y="115"/>
                  <a:pt x="499" y="116"/>
                  <a:pt x="498" y="117"/>
                </a:cubicBezTo>
                <a:cubicBezTo>
                  <a:pt x="498" y="116"/>
                  <a:pt x="504" y="120"/>
                  <a:pt x="502" y="118"/>
                </a:cubicBezTo>
                <a:cubicBezTo>
                  <a:pt x="503" y="118"/>
                  <a:pt x="504" y="119"/>
                  <a:pt x="504" y="119"/>
                </a:cubicBezTo>
                <a:cubicBezTo>
                  <a:pt x="504" y="120"/>
                  <a:pt x="503" y="120"/>
                  <a:pt x="503" y="121"/>
                </a:cubicBezTo>
                <a:cubicBezTo>
                  <a:pt x="504" y="122"/>
                  <a:pt x="505" y="122"/>
                  <a:pt x="506" y="123"/>
                </a:cubicBezTo>
                <a:cubicBezTo>
                  <a:pt x="505" y="123"/>
                  <a:pt x="506" y="124"/>
                  <a:pt x="505" y="124"/>
                </a:cubicBezTo>
                <a:cubicBezTo>
                  <a:pt x="503" y="123"/>
                  <a:pt x="502" y="124"/>
                  <a:pt x="502" y="122"/>
                </a:cubicBezTo>
                <a:cubicBezTo>
                  <a:pt x="502" y="122"/>
                  <a:pt x="504" y="123"/>
                  <a:pt x="504" y="122"/>
                </a:cubicBezTo>
                <a:cubicBezTo>
                  <a:pt x="502" y="122"/>
                  <a:pt x="503" y="121"/>
                  <a:pt x="500" y="120"/>
                </a:cubicBezTo>
                <a:cubicBezTo>
                  <a:pt x="499" y="121"/>
                  <a:pt x="490" y="119"/>
                  <a:pt x="492" y="117"/>
                </a:cubicBezTo>
                <a:cubicBezTo>
                  <a:pt x="489" y="117"/>
                  <a:pt x="488" y="117"/>
                  <a:pt x="490" y="118"/>
                </a:cubicBezTo>
                <a:cubicBezTo>
                  <a:pt x="488" y="117"/>
                  <a:pt x="484" y="116"/>
                  <a:pt x="485" y="117"/>
                </a:cubicBezTo>
                <a:cubicBezTo>
                  <a:pt x="485" y="117"/>
                  <a:pt x="483" y="116"/>
                  <a:pt x="483" y="116"/>
                </a:cubicBezTo>
                <a:cubicBezTo>
                  <a:pt x="484" y="115"/>
                  <a:pt x="487" y="117"/>
                  <a:pt x="486" y="116"/>
                </a:cubicBezTo>
                <a:cubicBezTo>
                  <a:pt x="486" y="115"/>
                  <a:pt x="482" y="115"/>
                  <a:pt x="482" y="114"/>
                </a:cubicBezTo>
                <a:cubicBezTo>
                  <a:pt x="484" y="115"/>
                  <a:pt x="483" y="113"/>
                  <a:pt x="485" y="114"/>
                </a:cubicBezTo>
                <a:cubicBezTo>
                  <a:pt x="483" y="114"/>
                  <a:pt x="486" y="115"/>
                  <a:pt x="487" y="115"/>
                </a:cubicBezTo>
                <a:cubicBezTo>
                  <a:pt x="486" y="115"/>
                  <a:pt x="487" y="116"/>
                  <a:pt x="489" y="117"/>
                </a:cubicBezTo>
                <a:cubicBezTo>
                  <a:pt x="487" y="115"/>
                  <a:pt x="488" y="115"/>
                  <a:pt x="490" y="115"/>
                </a:cubicBezTo>
                <a:cubicBezTo>
                  <a:pt x="488" y="115"/>
                  <a:pt x="487" y="114"/>
                  <a:pt x="485" y="113"/>
                </a:cubicBezTo>
                <a:cubicBezTo>
                  <a:pt x="483" y="113"/>
                  <a:pt x="482" y="112"/>
                  <a:pt x="480" y="112"/>
                </a:cubicBezTo>
                <a:cubicBezTo>
                  <a:pt x="481" y="112"/>
                  <a:pt x="478" y="112"/>
                  <a:pt x="478" y="112"/>
                </a:cubicBezTo>
                <a:cubicBezTo>
                  <a:pt x="476" y="112"/>
                  <a:pt x="475" y="111"/>
                  <a:pt x="473" y="111"/>
                </a:cubicBezTo>
                <a:cubicBezTo>
                  <a:pt x="472" y="110"/>
                  <a:pt x="471" y="110"/>
                  <a:pt x="468" y="109"/>
                </a:cubicBezTo>
                <a:cubicBezTo>
                  <a:pt x="470" y="109"/>
                  <a:pt x="468" y="108"/>
                  <a:pt x="469" y="108"/>
                </a:cubicBezTo>
                <a:cubicBezTo>
                  <a:pt x="469" y="109"/>
                  <a:pt x="474" y="110"/>
                  <a:pt x="474" y="110"/>
                </a:cubicBezTo>
                <a:cubicBezTo>
                  <a:pt x="473" y="109"/>
                  <a:pt x="474" y="109"/>
                  <a:pt x="474" y="109"/>
                </a:cubicBezTo>
                <a:cubicBezTo>
                  <a:pt x="468" y="109"/>
                  <a:pt x="468" y="105"/>
                  <a:pt x="473" y="107"/>
                </a:cubicBezTo>
                <a:cubicBezTo>
                  <a:pt x="473" y="107"/>
                  <a:pt x="473" y="108"/>
                  <a:pt x="474" y="108"/>
                </a:cubicBezTo>
                <a:cubicBezTo>
                  <a:pt x="475" y="108"/>
                  <a:pt x="478" y="110"/>
                  <a:pt x="477" y="108"/>
                </a:cubicBezTo>
                <a:cubicBezTo>
                  <a:pt x="473" y="108"/>
                  <a:pt x="476" y="106"/>
                  <a:pt x="473" y="105"/>
                </a:cubicBezTo>
                <a:cubicBezTo>
                  <a:pt x="472" y="105"/>
                  <a:pt x="473" y="106"/>
                  <a:pt x="471" y="106"/>
                </a:cubicBezTo>
                <a:cubicBezTo>
                  <a:pt x="470" y="105"/>
                  <a:pt x="471" y="104"/>
                  <a:pt x="470" y="104"/>
                </a:cubicBezTo>
                <a:cubicBezTo>
                  <a:pt x="468" y="103"/>
                  <a:pt x="469" y="105"/>
                  <a:pt x="468" y="105"/>
                </a:cubicBezTo>
                <a:cubicBezTo>
                  <a:pt x="466" y="104"/>
                  <a:pt x="464" y="103"/>
                  <a:pt x="467" y="103"/>
                </a:cubicBezTo>
                <a:cubicBezTo>
                  <a:pt x="466" y="103"/>
                  <a:pt x="465" y="103"/>
                  <a:pt x="464" y="102"/>
                </a:cubicBezTo>
                <a:cubicBezTo>
                  <a:pt x="465" y="102"/>
                  <a:pt x="465" y="102"/>
                  <a:pt x="466" y="102"/>
                </a:cubicBezTo>
                <a:cubicBezTo>
                  <a:pt x="469" y="102"/>
                  <a:pt x="471" y="103"/>
                  <a:pt x="474" y="104"/>
                </a:cubicBezTo>
                <a:cubicBezTo>
                  <a:pt x="476" y="104"/>
                  <a:pt x="478" y="105"/>
                  <a:pt x="480" y="106"/>
                </a:cubicBezTo>
                <a:cubicBezTo>
                  <a:pt x="479" y="106"/>
                  <a:pt x="477" y="105"/>
                  <a:pt x="479" y="105"/>
                </a:cubicBezTo>
                <a:cubicBezTo>
                  <a:pt x="480" y="106"/>
                  <a:pt x="482" y="106"/>
                  <a:pt x="482" y="107"/>
                </a:cubicBezTo>
                <a:cubicBezTo>
                  <a:pt x="482" y="106"/>
                  <a:pt x="483" y="106"/>
                  <a:pt x="484" y="107"/>
                </a:cubicBezTo>
                <a:cubicBezTo>
                  <a:pt x="484" y="106"/>
                  <a:pt x="484" y="106"/>
                  <a:pt x="484" y="105"/>
                </a:cubicBezTo>
                <a:cubicBezTo>
                  <a:pt x="488" y="106"/>
                  <a:pt x="491" y="107"/>
                  <a:pt x="492" y="108"/>
                </a:cubicBezTo>
                <a:cubicBezTo>
                  <a:pt x="490" y="108"/>
                  <a:pt x="492" y="110"/>
                  <a:pt x="493" y="111"/>
                </a:cubicBezTo>
                <a:cubicBezTo>
                  <a:pt x="491" y="111"/>
                  <a:pt x="488" y="110"/>
                  <a:pt x="486" y="109"/>
                </a:cubicBezTo>
                <a:cubicBezTo>
                  <a:pt x="484" y="108"/>
                  <a:pt x="482" y="107"/>
                  <a:pt x="480" y="107"/>
                </a:cubicBezTo>
                <a:cubicBezTo>
                  <a:pt x="481" y="108"/>
                  <a:pt x="484" y="109"/>
                  <a:pt x="485" y="110"/>
                </a:cubicBezTo>
                <a:cubicBezTo>
                  <a:pt x="481" y="109"/>
                  <a:pt x="480" y="107"/>
                  <a:pt x="477" y="106"/>
                </a:cubicBezTo>
                <a:cubicBezTo>
                  <a:pt x="477" y="107"/>
                  <a:pt x="479" y="108"/>
                  <a:pt x="481" y="110"/>
                </a:cubicBezTo>
                <a:cubicBezTo>
                  <a:pt x="482" y="112"/>
                  <a:pt x="476" y="109"/>
                  <a:pt x="474" y="110"/>
                </a:cubicBezTo>
                <a:cubicBezTo>
                  <a:pt x="478" y="111"/>
                  <a:pt x="481" y="111"/>
                  <a:pt x="484" y="111"/>
                </a:cubicBezTo>
                <a:cubicBezTo>
                  <a:pt x="485" y="113"/>
                  <a:pt x="488" y="113"/>
                  <a:pt x="491" y="115"/>
                </a:cubicBezTo>
                <a:cubicBezTo>
                  <a:pt x="490" y="113"/>
                  <a:pt x="489" y="114"/>
                  <a:pt x="491" y="113"/>
                </a:cubicBezTo>
                <a:cubicBezTo>
                  <a:pt x="489" y="112"/>
                  <a:pt x="488" y="113"/>
                  <a:pt x="488" y="112"/>
                </a:cubicBezTo>
                <a:cubicBezTo>
                  <a:pt x="489" y="112"/>
                  <a:pt x="491" y="113"/>
                  <a:pt x="492" y="112"/>
                </a:cubicBezTo>
                <a:cubicBezTo>
                  <a:pt x="493" y="113"/>
                  <a:pt x="494" y="113"/>
                  <a:pt x="495" y="113"/>
                </a:cubicBezTo>
                <a:cubicBezTo>
                  <a:pt x="496" y="113"/>
                  <a:pt x="492" y="111"/>
                  <a:pt x="495" y="111"/>
                </a:cubicBezTo>
                <a:cubicBezTo>
                  <a:pt x="497" y="113"/>
                  <a:pt x="496" y="111"/>
                  <a:pt x="498" y="112"/>
                </a:cubicBezTo>
                <a:cubicBezTo>
                  <a:pt x="500" y="113"/>
                  <a:pt x="498" y="113"/>
                  <a:pt x="500" y="114"/>
                </a:cubicBezTo>
                <a:cubicBezTo>
                  <a:pt x="500" y="113"/>
                  <a:pt x="504" y="113"/>
                  <a:pt x="505" y="115"/>
                </a:cubicBezTo>
                <a:cubicBezTo>
                  <a:pt x="504" y="115"/>
                  <a:pt x="503" y="114"/>
                  <a:pt x="504" y="115"/>
                </a:cubicBezTo>
                <a:cubicBezTo>
                  <a:pt x="506" y="115"/>
                  <a:pt x="508" y="117"/>
                  <a:pt x="508" y="115"/>
                </a:cubicBezTo>
                <a:cubicBezTo>
                  <a:pt x="510" y="117"/>
                  <a:pt x="512" y="116"/>
                  <a:pt x="514" y="118"/>
                </a:cubicBezTo>
                <a:cubicBezTo>
                  <a:pt x="515" y="118"/>
                  <a:pt x="514" y="117"/>
                  <a:pt x="515" y="118"/>
                </a:cubicBezTo>
                <a:cubicBezTo>
                  <a:pt x="516" y="119"/>
                  <a:pt x="519" y="118"/>
                  <a:pt x="520" y="120"/>
                </a:cubicBezTo>
                <a:cubicBezTo>
                  <a:pt x="519" y="119"/>
                  <a:pt x="518" y="119"/>
                  <a:pt x="518" y="119"/>
                </a:cubicBezTo>
                <a:cubicBezTo>
                  <a:pt x="522" y="120"/>
                  <a:pt x="518" y="120"/>
                  <a:pt x="520" y="121"/>
                </a:cubicBezTo>
                <a:cubicBezTo>
                  <a:pt x="521" y="121"/>
                  <a:pt x="524" y="121"/>
                  <a:pt x="526" y="122"/>
                </a:cubicBezTo>
                <a:cubicBezTo>
                  <a:pt x="527" y="123"/>
                  <a:pt x="529" y="125"/>
                  <a:pt x="527" y="126"/>
                </a:cubicBezTo>
                <a:cubicBezTo>
                  <a:pt x="526" y="125"/>
                  <a:pt x="524" y="124"/>
                  <a:pt x="525" y="125"/>
                </a:cubicBezTo>
                <a:cubicBezTo>
                  <a:pt x="525" y="125"/>
                  <a:pt x="527" y="126"/>
                  <a:pt x="527" y="126"/>
                </a:cubicBezTo>
                <a:cubicBezTo>
                  <a:pt x="529" y="125"/>
                  <a:pt x="530" y="125"/>
                  <a:pt x="532" y="127"/>
                </a:cubicBezTo>
                <a:cubicBezTo>
                  <a:pt x="532" y="127"/>
                  <a:pt x="530" y="127"/>
                  <a:pt x="531" y="128"/>
                </a:cubicBezTo>
                <a:cubicBezTo>
                  <a:pt x="532" y="127"/>
                  <a:pt x="533" y="130"/>
                  <a:pt x="534" y="130"/>
                </a:cubicBezTo>
                <a:cubicBezTo>
                  <a:pt x="534" y="129"/>
                  <a:pt x="536" y="129"/>
                  <a:pt x="537" y="129"/>
                </a:cubicBezTo>
                <a:cubicBezTo>
                  <a:pt x="537" y="129"/>
                  <a:pt x="534" y="127"/>
                  <a:pt x="536" y="127"/>
                </a:cubicBezTo>
                <a:cubicBezTo>
                  <a:pt x="537" y="128"/>
                  <a:pt x="537" y="129"/>
                  <a:pt x="538" y="129"/>
                </a:cubicBezTo>
                <a:cubicBezTo>
                  <a:pt x="538" y="130"/>
                  <a:pt x="538" y="130"/>
                  <a:pt x="538" y="130"/>
                </a:cubicBezTo>
                <a:cubicBezTo>
                  <a:pt x="543" y="131"/>
                  <a:pt x="545" y="133"/>
                  <a:pt x="549" y="136"/>
                </a:cubicBezTo>
                <a:cubicBezTo>
                  <a:pt x="550" y="136"/>
                  <a:pt x="551" y="138"/>
                  <a:pt x="552" y="138"/>
                </a:cubicBezTo>
                <a:cubicBezTo>
                  <a:pt x="552" y="137"/>
                  <a:pt x="550" y="135"/>
                  <a:pt x="551" y="136"/>
                </a:cubicBezTo>
                <a:cubicBezTo>
                  <a:pt x="554" y="137"/>
                  <a:pt x="554" y="139"/>
                  <a:pt x="556" y="140"/>
                </a:cubicBezTo>
                <a:cubicBezTo>
                  <a:pt x="556" y="140"/>
                  <a:pt x="556" y="141"/>
                  <a:pt x="556" y="141"/>
                </a:cubicBezTo>
                <a:cubicBezTo>
                  <a:pt x="557" y="140"/>
                  <a:pt x="559" y="143"/>
                  <a:pt x="558" y="141"/>
                </a:cubicBezTo>
                <a:cubicBezTo>
                  <a:pt x="559" y="142"/>
                  <a:pt x="560" y="142"/>
                  <a:pt x="561" y="143"/>
                </a:cubicBezTo>
                <a:cubicBezTo>
                  <a:pt x="563" y="144"/>
                  <a:pt x="560" y="143"/>
                  <a:pt x="561" y="145"/>
                </a:cubicBezTo>
                <a:cubicBezTo>
                  <a:pt x="563" y="144"/>
                  <a:pt x="567" y="149"/>
                  <a:pt x="569" y="148"/>
                </a:cubicBezTo>
                <a:cubicBezTo>
                  <a:pt x="569" y="149"/>
                  <a:pt x="567" y="148"/>
                  <a:pt x="568" y="150"/>
                </a:cubicBezTo>
                <a:cubicBezTo>
                  <a:pt x="571" y="150"/>
                  <a:pt x="574" y="153"/>
                  <a:pt x="577" y="155"/>
                </a:cubicBezTo>
                <a:cubicBezTo>
                  <a:pt x="575" y="153"/>
                  <a:pt x="573" y="151"/>
                  <a:pt x="571" y="149"/>
                </a:cubicBezTo>
                <a:cubicBezTo>
                  <a:pt x="569" y="147"/>
                  <a:pt x="566" y="145"/>
                  <a:pt x="564" y="145"/>
                </a:cubicBezTo>
                <a:cubicBezTo>
                  <a:pt x="562" y="143"/>
                  <a:pt x="560" y="141"/>
                  <a:pt x="558" y="140"/>
                </a:cubicBezTo>
                <a:cubicBezTo>
                  <a:pt x="556" y="138"/>
                  <a:pt x="554" y="137"/>
                  <a:pt x="552" y="135"/>
                </a:cubicBezTo>
                <a:cubicBezTo>
                  <a:pt x="550" y="135"/>
                  <a:pt x="549" y="134"/>
                  <a:pt x="548" y="133"/>
                </a:cubicBezTo>
                <a:cubicBezTo>
                  <a:pt x="547" y="132"/>
                  <a:pt x="546" y="132"/>
                  <a:pt x="545" y="131"/>
                </a:cubicBezTo>
                <a:cubicBezTo>
                  <a:pt x="543" y="130"/>
                  <a:pt x="540" y="128"/>
                  <a:pt x="538" y="126"/>
                </a:cubicBezTo>
                <a:cubicBezTo>
                  <a:pt x="538" y="126"/>
                  <a:pt x="539" y="127"/>
                  <a:pt x="538" y="127"/>
                </a:cubicBezTo>
                <a:cubicBezTo>
                  <a:pt x="535" y="126"/>
                  <a:pt x="534" y="124"/>
                  <a:pt x="532" y="123"/>
                </a:cubicBezTo>
                <a:cubicBezTo>
                  <a:pt x="531" y="124"/>
                  <a:pt x="534" y="124"/>
                  <a:pt x="533" y="125"/>
                </a:cubicBezTo>
                <a:cubicBezTo>
                  <a:pt x="531" y="125"/>
                  <a:pt x="529" y="123"/>
                  <a:pt x="526" y="122"/>
                </a:cubicBezTo>
                <a:cubicBezTo>
                  <a:pt x="527" y="121"/>
                  <a:pt x="526" y="120"/>
                  <a:pt x="526" y="120"/>
                </a:cubicBezTo>
                <a:cubicBezTo>
                  <a:pt x="525" y="119"/>
                  <a:pt x="524" y="119"/>
                  <a:pt x="523" y="119"/>
                </a:cubicBezTo>
                <a:cubicBezTo>
                  <a:pt x="525" y="119"/>
                  <a:pt x="523" y="120"/>
                  <a:pt x="523" y="119"/>
                </a:cubicBezTo>
                <a:cubicBezTo>
                  <a:pt x="521" y="118"/>
                  <a:pt x="519" y="118"/>
                  <a:pt x="519" y="117"/>
                </a:cubicBezTo>
                <a:cubicBezTo>
                  <a:pt x="521" y="118"/>
                  <a:pt x="523" y="119"/>
                  <a:pt x="523" y="118"/>
                </a:cubicBezTo>
                <a:cubicBezTo>
                  <a:pt x="519" y="116"/>
                  <a:pt x="518" y="116"/>
                  <a:pt x="516" y="114"/>
                </a:cubicBezTo>
                <a:cubicBezTo>
                  <a:pt x="516" y="115"/>
                  <a:pt x="516" y="115"/>
                  <a:pt x="514" y="114"/>
                </a:cubicBezTo>
                <a:cubicBezTo>
                  <a:pt x="513" y="112"/>
                  <a:pt x="508" y="112"/>
                  <a:pt x="506" y="112"/>
                </a:cubicBezTo>
                <a:cubicBezTo>
                  <a:pt x="505" y="111"/>
                  <a:pt x="504" y="110"/>
                  <a:pt x="503" y="109"/>
                </a:cubicBezTo>
                <a:cubicBezTo>
                  <a:pt x="503" y="109"/>
                  <a:pt x="504" y="110"/>
                  <a:pt x="503" y="110"/>
                </a:cubicBezTo>
                <a:cubicBezTo>
                  <a:pt x="501" y="109"/>
                  <a:pt x="500" y="108"/>
                  <a:pt x="499" y="107"/>
                </a:cubicBezTo>
                <a:cubicBezTo>
                  <a:pt x="499" y="109"/>
                  <a:pt x="497" y="107"/>
                  <a:pt x="494" y="107"/>
                </a:cubicBezTo>
                <a:cubicBezTo>
                  <a:pt x="495" y="106"/>
                  <a:pt x="495" y="107"/>
                  <a:pt x="496" y="106"/>
                </a:cubicBezTo>
                <a:cubicBezTo>
                  <a:pt x="494" y="105"/>
                  <a:pt x="490" y="105"/>
                  <a:pt x="489" y="104"/>
                </a:cubicBezTo>
                <a:cubicBezTo>
                  <a:pt x="489" y="103"/>
                  <a:pt x="490" y="104"/>
                  <a:pt x="491" y="103"/>
                </a:cubicBezTo>
                <a:cubicBezTo>
                  <a:pt x="490" y="103"/>
                  <a:pt x="488" y="103"/>
                  <a:pt x="489" y="102"/>
                </a:cubicBezTo>
                <a:cubicBezTo>
                  <a:pt x="488" y="102"/>
                  <a:pt x="486" y="101"/>
                  <a:pt x="485" y="101"/>
                </a:cubicBezTo>
                <a:cubicBezTo>
                  <a:pt x="486" y="102"/>
                  <a:pt x="488" y="103"/>
                  <a:pt x="488" y="104"/>
                </a:cubicBezTo>
                <a:cubicBezTo>
                  <a:pt x="486" y="103"/>
                  <a:pt x="488" y="103"/>
                  <a:pt x="486" y="104"/>
                </a:cubicBezTo>
                <a:cubicBezTo>
                  <a:pt x="486" y="103"/>
                  <a:pt x="483" y="102"/>
                  <a:pt x="486" y="102"/>
                </a:cubicBezTo>
                <a:cubicBezTo>
                  <a:pt x="484" y="101"/>
                  <a:pt x="482" y="101"/>
                  <a:pt x="482" y="100"/>
                </a:cubicBezTo>
                <a:cubicBezTo>
                  <a:pt x="483" y="100"/>
                  <a:pt x="485" y="100"/>
                  <a:pt x="486" y="101"/>
                </a:cubicBezTo>
                <a:cubicBezTo>
                  <a:pt x="485" y="99"/>
                  <a:pt x="487" y="100"/>
                  <a:pt x="489" y="100"/>
                </a:cubicBezTo>
                <a:cubicBezTo>
                  <a:pt x="487" y="99"/>
                  <a:pt x="485" y="99"/>
                  <a:pt x="484" y="99"/>
                </a:cubicBezTo>
                <a:cubicBezTo>
                  <a:pt x="485" y="100"/>
                  <a:pt x="485" y="100"/>
                  <a:pt x="485" y="100"/>
                </a:cubicBezTo>
                <a:cubicBezTo>
                  <a:pt x="483" y="100"/>
                  <a:pt x="482" y="100"/>
                  <a:pt x="482" y="99"/>
                </a:cubicBezTo>
                <a:cubicBezTo>
                  <a:pt x="481" y="99"/>
                  <a:pt x="482" y="100"/>
                  <a:pt x="481" y="100"/>
                </a:cubicBezTo>
                <a:cubicBezTo>
                  <a:pt x="480" y="100"/>
                  <a:pt x="480" y="99"/>
                  <a:pt x="479" y="99"/>
                </a:cubicBezTo>
                <a:cubicBezTo>
                  <a:pt x="481" y="98"/>
                  <a:pt x="484" y="98"/>
                  <a:pt x="488" y="99"/>
                </a:cubicBezTo>
                <a:cubicBezTo>
                  <a:pt x="489" y="99"/>
                  <a:pt x="488" y="97"/>
                  <a:pt x="489" y="98"/>
                </a:cubicBezTo>
                <a:cubicBezTo>
                  <a:pt x="489" y="98"/>
                  <a:pt x="490" y="98"/>
                  <a:pt x="490" y="99"/>
                </a:cubicBezTo>
                <a:cubicBezTo>
                  <a:pt x="490" y="100"/>
                  <a:pt x="488" y="100"/>
                  <a:pt x="490" y="100"/>
                </a:cubicBezTo>
                <a:cubicBezTo>
                  <a:pt x="492" y="98"/>
                  <a:pt x="500" y="102"/>
                  <a:pt x="502" y="103"/>
                </a:cubicBezTo>
                <a:cubicBezTo>
                  <a:pt x="504" y="104"/>
                  <a:pt x="501" y="102"/>
                  <a:pt x="503" y="102"/>
                </a:cubicBezTo>
                <a:cubicBezTo>
                  <a:pt x="506" y="104"/>
                  <a:pt x="508" y="105"/>
                  <a:pt x="510" y="106"/>
                </a:cubicBezTo>
                <a:cubicBezTo>
                  <a:pt x="510" y="106"/>
                  <a:pt x="510" y="107"/>
                  <a:pt x="510" y="107"/>
                </a:cubicBezTo>
                <a:cubicBezTo>
                  <a:pt x="512" y="106"/>
                  <a:pt x="514" y="107"/>
                  <a:pt x="517" y="109"/>
                </a:cubicBezTo>
                <a:cubicBezTo>
                  <a:pt x="519" y="110"/>
                  <a:pt x="522" y="112"/>
                  <a:pt x="523" y="112"/>
                </a:cubicBezTo>
                <a:cubicBezTo>
                  <a:pt x="522" y="112"/>
                  <a:pt x="522" y="111"/>
                  <a:pt x="523" y="111"/>
                </a:cubicBezTo>
                <a:cubicBezTo>
                  <a:pt x="525" y="112"/>
                  <a:pt x="523" y="113"/>
                  <a:pt x="525" y="114"/>
                </a:cubicBezTo>
                <a:cubicBezTo>
                  <a:pt x="526" y="114"/>
                  <a:pt x="523" y="112"/>
                  <a:pt x="525" y="112"/>
                </a:cubicBezTo>
                <a:cubicBezTo>
                  <a:pt x="526" y="114"/>
                  <a:pt x="526" y="113"/>
                  <a:pt x="527" y="113"/>
                </a:cubicBezTo>
                <a:cubicBezTo>
                  <a:pt x="528" y="114"/>
                  <a:pt x="530" y="115"/>
                  <a:pt x="530" y="116"/>
                </a:cubicBezTo>
                <a:cubicBezTo>
                  <a:pt x="535" y="116"/>
                  <a:pt x="539" y="121"/>
                  <a:pt x="542" y="122"/>
                </a:cubicBezTo>
                <a:cubicBezTo>
                  <a:pt x="542" y="123"/>
                  <a:pt x="544" y="125"/>
                  <a:pt x="546" y="126"/>
                </a:cubicBezTo>
                <a:cubicBezTo>
                  <a:pt x="546" y="125"/>
                  <a:pt x="543" y="124"/>
                  <a:pt x="543" y="123"/>
                </a:cubicBezTo>
                <a:cubicBezTo>
                  <a:pt x="546" y="125"/>
                  <a:pt x="549" y="126"/>
                  <a:pt x="552" y="128"/>
                </a:cubicBezTo>
                <a:cubicBezTo>
                  <a:pt x="555" y="129"/>
                  <a:pt x="559" y="131"/>
                  <a:pt x="561" y="132"/>
                </a:cubicBezTo>
                <a:cubicBezTo>
                  <a:pt x="561" y="133"/>
                  <a:pt x="560" y="132"/>
                  <a:pt x="560" y="132"/>
                </a:cubicBezTo>
                <a:cubicBezTo>
                  <a:pt x="562" y="134"/>
                  <a:pt x="561" y="132"/>
                  <a:pt x="563" y="133"/>
                </a:cubicBezTo>
                <a:cubicBezTo>
                  <a:pt x="565" y="136"/>
                  <a:pt x="567" y="140"/>
                  <a:pt x="571" y="140"/>
                </a:cubicBezTo>
                <a:cubicBezTo>
                  <a:pt x="570" y="139"/>
                  <a:pt x="569" y="139"/>
                  <a:pt x="569" y="138"/>
                </a:cubicBezTo>
                <a:cubicBezTo>
                  <a:pt x="570" y="139"/>
                  <a:pt x="575" y="141"/>
                  <a:pt x="576" y="144"/>
                </a:cubicBezTo>
                <a:cubicBezTo>
                  <a:pt x="575" y="144"/>
                  <a:pt x="575" y="144"/>
                  <a:pt x="574" y="143"/>
                </a:cubicBezTo>
                <a:cubicBezTo>
                  <a:pt x="574" y="143"/>
                  <a:pt x="573" y="142"/>
                  <a:pt x="572" y="141"/>
                </a:cubicBezTo>
                <a:cubicBezTo>
                  <a:pt x="572" y="142"/>
                  <a:pt x="570" y="141"/>
                  <a:pt x="570" y="142"/>
                </a:cubicBezTo>
                <a:cubicBezTo>
                  <a:pt x="572" y="143"/>
                  <a:pt x="571" y="142"/>
                  <a:pt x="573" y="143"/>
                </a:cubicBezTo>
                <a:cubicBezTo>
                  <a:pt x="572" y="144"/>
                  <a:pt x="572" y="143"/>
                  <a:pt x="572" y="144"/>
                </a:cubicBezTo>
                <a:cubicBezTo>
                  <a:pt x="573" y="144"/>
                  <a:pt x="577" y="146"/>
                  <a:pt x="576" y="145"/>
                </a:cubicBezTo>
                <a:cubicBezTo>
                  <a:pt x="577" y="147"/>
                  <a:pt x="582" y="149"/>
                  <a:pt x="583" y="151"/>
                </a:cubicBezTo>
                <a:cubicBezTo>
                  <a:pt x="582" y="152"/>
                  <a:pt x="580" y="149"/>
                  <a:pt x="580" y="150"/>
                </a:cubicBezTo>
                <a:cubicBezTo>
                  <a:pt x="581" y="151"/>
                  <a:pt x="583" y="152"/>
                  <a:pt x="584" y="153"/>
                </a:cubicBezTo>
                <a:cubicBezTo>
                  <a:pt x="585" y="152"/>
                  <a:pt x="583" y="152"/>
                  <a:pt x="583" y="152"/>
                </a:cubicBezTo>
                <a:cubicBezTo>
                  <a:pt x="584" y="150"/>
                  <a:pt x="588" y="155"/>
                  <a:pt x="588" y="153"/>
                </a:cubicBezTo>
                <a:cubicBezTo>
                  <a:pt x="584" y="152"/>
                  <a:pt x="581" y="147"/>
                  <a:pt x="580" y="148"/>
                </a:cubicBezTo>
                <a:cubicBezTo>
                  <a:pt x="579" y="146"/>
                  <a:pt x="577" y="144"/>
                  <a:pt x="577" y="143"/>
                </a:cubicBezTo>
                <a:cubicBezTo>
                  <a:pt x="578" y="144"/>
                  <a:pt x="578" y="144"/>
                  <a:pt x="581" y="146"/>
                </a:cubicBezTo>
                <a:cubicBezTo>
                  <a:pt x="581" y="147"/>
                  <a:pt x="584" y="152"/>
                  <a:pt x="585" y="150"/>
                </a:cubicBezTo>
                <a:cubicBezTo>
                  <a:pt x="583" y="149"/>
                  <a:pt x="583" y="148"/>
                  <a:pt x="583" y="147"/>
                </a:cubicBezTo>
                <a:cubicBezTo>
                  <a:pt x="584" y="149"/>
                  <a:pt x="586" y="148"/>
                  <a:pt x="587" y="150"/>
                </a:cubicBezTo>
                <a:cubicBezTo>
                  <a:pt x="588" y="149"/>
                  <a:pt x="583" y="147"/>
                  <a:pt x="582" y="146"/>
                </a:cubicBezTo>
                <a:cubicBezTo>
                  <a:pt x="582" y="146"/>
                  <a:pt x="583" y="146"/>
                  <a:pt x="583" y="146"/>
                </a:cubicBezTo>
                <a:cubicBezTo>
                  <a:pt x="580" y="144"/>
                  <a:pt x="577" y="141"/>
                  <a:pt x="575" y="139"/>
                </a:cubicBezTo>
                <a:cubicBezTo>
                  <a:pt x="572" y="137"/>
                  <a:pt x="570" y="135"/>
                  <a:pt x="568" y="132"/>
                </a:cubicBezTo>
                <a:cubicBezTo>
                  <a:pt x="567" y="134"/>
                  <a:pt x="571" y="136"/>
                  <a:pt x="570" y="137"/>
                </a:cubicBezTo>
                <a:cubicBezTo>
                  <a:pt x="570" y="137"/>
                  <a:pt x="569" y="137"/>
                  <a:pt x="569" y="137"/>
                </a:cubicBezTo>
                <a:cubicBezTo>
                  <a:pt x="569" y="136"/>
                  <a:pt x="568" y="134"/>
                  <a:pt x="566" y="133"/>
                </a:cubicBezTo>
                <a:cubicBezTo>
                  <a:pt x="566" y="132"/>
                  <a:pt x="565" y="131"/>
                  <a:pt x="565" y="130"/>
                </a:cubicBezTo>
                <a:cubicBezTo>
                  <a:pt x="561" y="131"/>
                  <a:pt x="557" y="126"/>
                  <a:pt x="554" y="124"/>
                </a:cubicBezTo>
                <a:cubicBezTo>
                  <a:pt x="555" y="123"/>
                  <a:pt x="555" y="124"/>
                  <a:pt x="556" y="124"/>
                </a:cubicBezTo>
                <a:cubicBezTo>
                  <a:pt x="552" y="121"/>
                  <a:pt x="550" y="120"/>
                  <a:pt x="549" y="121"/>
                </a:cubicBezTo>
                <a:cubicBezTo>
                  <a:pt x="550" y="120"/>
                  <a:pt x="545" y="119"/>
                  <a:pt x="545" y="118"/>
                </a:cubicBezTo>
                <a:cubicBezTo>
                  <a:pt x="546" y="118"/>
                  <a:pt x="548" y="119"/>
                  <a:pt x="546" y="117"/>
                </a:cubicBezTo>
                <a:cubicBezTo>
                  <a:pt x="545" y="118"/>
                  <a:pt x="542" y="116"/>
                  <a:pt x="540" y="115"/>
                </a:cubicBezTo>
                <a:cubicBezTo>
                  <a:pt x="540" y="114"/>
                  <a:pt x="540" y="113"/>
                  <a:pt x="538" y="113"/>
                </a:cubicBezTo>
                <a:cubicBezTo>
                  <a:pt x="537" y="112"/>
                  <a:pt x="539" y="114"/>
                  <a:pt x="537" y="114"/>
                </a:cubicBezTo>
                <a:cubicBezTo>
                  <a:pt x="536" y="112"/>
                  <a:pt x="532" y="111"/>
                  <a:pt x="531" y="109"/>
                </a:cubicBezTo>
                <a:cubicBezTo>
                  <a:pt x="531" y="110"/>
                  <a:pt x="530" y="110"/>
                  <a:pt x="529" y="109"/>
                </a:cubicBezTo>
                <a:cubicBezTo>
                  <a:pt x="529" y="108"/>
                  <a:pt x="531" y="107"/>
                  <a:pt x="529" y="108"/>
                </a:cubicBezTo>
                <a:cubicBezTo>
                  <a:pt x="529" y="109"/>
                  <a:pt x="524" y="106"/>
                  <a:pt x="525" y="106"/>
                </a:cubicBezTo>
                <a:cubicBezTo>
                  <a:pt x="530" y="108"/>
                  <a:pt x="527" y="105"/>
                  <a:pt x="532" y="106"/>
                </a:cubicBezTo>
                <a:cubicBezTo>
                  <a:pt x="531" y="107"/>
                  <a:pt x="532" y="107"/>
                  <a:pt x="532" y="107"/>
                </a:cubicBezTo>
                <a:cubicBezTo>
                  <a:pt x="532" y="108"/>
                  <a:pt x="530" y="107"/>
                  <a:pt x="530" y="108"/>
                </a:cubicBezTo>
                <a:cubicBezTo>
                  <a:pt x="533" y="109"/>
                  <a:pt x="533" y="110"/>
                  <a:pt x="535" y="110"/>
                </a:cubicBezTo>
                <a:cubicBezTo>
                  <a:pt x="536" y="111"/>
                  <a:pt x="537" y="112"/>
                  <a:pt x="536" y="112"/>
                </a:cubicBezTo>
                <a:cubicBezTo>
                  <a:pt x="538" y="113"/>
                  <a:pt x="537" y="111"/>
                  <a:pt x="539" y="112"/>
                </a:cubicBezTo>
                <a:cubicBezTo>
                  <a:pt x="541" y="113"/>
                  <a:pt x="541" y="114"/>
                  <a:pt x="543" y="114"/>
                </a:cubicBezTo>
                <a:cubicBezTo>
                  <a:pt x="542" y="115"/>
                  <a:pt x="542" y="115"/>
                  <a:pt x="542" y="115"/>
                </a:cubicBezTo>
                <a:cubicBezTo>
                  <a:pt x="546" y="116"/>
                  <a:pt x="544" y="116"/>
                  <a:pt x="547" y="117"/>
                </a:cubicBezTo>
                <a:cubicBezTo>
                  <a:pt x="549" y="118"/>
                  <a:pt x="549" y="119"/>
                  <a:pt x="549" y="120"/>
                </a:cubicBezTo>
                <a:cubicBezTo>
                  <a:pt x="550" y="121"/>
                  <a:pt x="549" y="119"/>
                  <a:pt x="551" y="119"/>
                </a:cubicBezTo>
                <a:cubicBezTo>
                  <a:pt x="554" y="121"/>
                  <a:pt x="555" y="121"/>
                  <a:pt x="557" y="123"/>
                </a:cubicBezTo>
                <a:cubicBezTo>
                  <a:pt x="557" y="124"/>
                  <a:pt x="556" y="123"/>
                  <a:pt x="555" y="123"/>
                </a:cubicBezTo>
                <a:cubicBezTo>
                  <a:pt x="558" y="124"/>
                  <a:pt x="558" y="124"/>
                  <a:pt x="558" y="124"/>
                </a:cubicBezTo>
                <a:cubicBezTo>
                  <a:pt x="558" y="124"/>
                  <a:pt x="557" y="123"/>
                  <a:pt x="558" y="123"/>
                </a:cubicBezTo>
                <a:cubicBezTo>
                  <a:pt x="555" y="121"/>
                  <a:pt x="552" y="120"/>
                  <a:pt x="550" y="118"/>
                </a:cubicBezTo>
                <a:cubicBezTo>
                  <a:pt x="547" y="116"/>
                  <a:pt x="545" y="114"/>
                  <a:pt x="542" y="113"/>
                </a:cubicBezTo>
                <a:cubicBezTo>
                  <a:pt x="541" y="113"/>
                  <a:pt x="541" y="112"/>
                  <a:pt x="542" y="112"/>
                </a:cubicBezTo>
                <a:cubicBezTo>
                  <a:pt x="539" y="111"/>
                  <a:pt x="536" y="109"/>
                  <a:pt x="539" y="112"/>
                </a:cubicBezTo>
                <a:cubicBezTo>
                  <a:pt x="539" y="111"/>
                  <a:pt x="538" y="111"/>
                  <a:pt x="537" y="111"/>
                </a:cubicBezTo>
                <a:cubicBezTo>
                  <a:pt x="537" y="110"/>
                  <a:pt x="534" y="108"/>
                  <a:pt x="534" y="109"/>
                </a:cubicBezTo>
                <a:cubicBezTo>
                  <a:pt x="534" y="108"/>
                  <a:pt x="532" y="109"/>
                  <a:pt x="532" y="108"/>
                </a:cubicBezTo>
                <a:cubicBezTo>
                  <a:pt x="532" y="106"/>
                  <a:pt x="536" y="109"/>
                  <a:pt x="538" y="109"/>
                </a:cubicBezTo>
                <a:cubicBezTo>
                  <a:pt x="536" y="107"/>
                  <a:pt x="531" y="106"/>
                  <a:pt x="529" y="105"/>
                </a:cubicBezTo>
                <a:cubicBezTo>
                  <a:pt x="531" y="105"/>
                  <a:pt x="524" y="103"/>
                  <a:pt x="524" y="102"/>
                </a:cubicBezTo>
                <a:cubicBezTo>
                  <a:pt x="524" y="102"/>
                  <a:pt x="528" y="103"/>
                  <a:pt x="526" y="102"/>
                </a:cubicBezTo>
                <a:cubicBezTo>
                  <a:pt x="523" y="102"/>
                  <a:pt x="521" y="100"/>
                  <a:pt x="518" y="100"/>
                </a:cubicBezTo>
                <a:cubicBezTo>
                  <a:pt x="517" y="99"/>
                  <a:pt x="514" y="98"/>
                  <a:pt x="511" y="97"/>
                </a:cubicBezTo>
                <a:cubicBezTo>
                  <a:pt x="510" y="97"/>
                  <a:pt x="508" y="96"/>
                  <a:pt x="507" y="96"/>
                </a:cubicBezTo>
                <a:cubicBezTo>
                  <a:pt x="505" y="95"/>
                  <a:pt x="504" y="95"/>
                  <a:pt x="503" y="94"/>
                </a:cubicBezTo>
                <a:cubicBezTo>
                  <a:pt x="502" y="94"/>
                  <a:pt x="499" y="93"/>
                  <a:pt x="497" y="92"/>
                </a:cubicBezTo>
                <a:cubicBezTo>
                  <a:pt x="498" y="91"/>
                  <a:pt x="501" y="93"/>
                  <a:pt x="500" y="91"/>
                </a:cubicBezTo>
                <a:cubicBezTo>
                  <a:pt x="498" y="91"/>
                  <a:pt x="496" y="91"/>
                  <a:pt x="495" y="91"/>
                </a:cubicBezTo>
                <a:cubicBezTo>
                  <a:pt x="494" y="91"/>
                  <a:pt x="494" y="90"/>
                  <a:pt x="493" y="89"/>
                </a:cubicBezTo>
                <a:cubicBezTo>
                  <a:pt x="493" y="90"/>
                  <a:pt x="490" y="90"/>
                  <a:pt x="490" y="89"/>
                </a:cubicBezTo>
                <a:cubicBezTo>
                  <a:pt x="490" y="89"/>
                  <a:pt x="491" y="89"/>
                  <a:pt x="492" y="89"/>
                </a:cubicBezTo>
                <a:cubicBezTo>
                  <a:pt x="492" y="89"/>
                  <a:pt x="491" y="88"/>
                  <a:pt x="490" y="88"/>
                </a:cubicBezTo>
                <a:cubicBezTo>
                  <a:pt x="490" y="88"/>
                  <a:pt x="490" y="89"/>
                  <a:pt x="489" y="89"/>
                </a:cubicBezTo>
                <a:cubicBezTo>
                  <a:pt x="488" y="87"/>
                  <a:pt x="485" y="85"/>
                  <a:pt x="481" y="83"/>
                </a:cubicBezTo>
                <a:cubicBezTo>
                  <a:pt x="481" y="85"/>
                  <a:pt x="477" y="82"/>
                  <a:pt x="478" y="84"/>
                </a:cubicBezTo>
                <a:cubicBezTo>
                  <a:pt x="480" y="84"/>
                  <a:pt x="484" y="84"/>
                  <a:pt x="481" y="85"/>
                </a:cubicBezTo>
                <a:cubicBezTo>
                  <a:pt x="483" y="86"/>
                  <a:pt x="485" y="85"/>
                  <a:pt x="486" y="87"/>
                </a:cubicBezTo>
                <a:cubicBezTo>
                  <a:pt x="486" y="87"/>
                  <a:pt x="486" y="87"/>
                  <a:pt x="486" y="87"/>
                </a:cubicBezTo>
                <a:cubicBezTo>
                  <a:pt x="483" y="86"/>
                  <a:pt x="480" y="84"/>
                  <a:pt x="477" y="84"/>
                </a:cubicBezTo>
                <a:cubicBezTo>
                  <a:pt x="478" y="84"/>
                  <a:pt x="479" y="85"/>
                  <a:pt x="479" y="85"/>
                </a:cubicBezTo>
                <a:cubicBezTo>
                  <a:pt x="478" y="85"/>
                  <a:pt x="478" y="85"/>
                  <a:pt x="478" y="85"/>
                </a:cubicBezTo>
                <a:cubicBezTo>
                  <a:pt x="476" y="85"/>
                  <a:pt x="477" y="84"/>
                  <a:pt x="475" y="83"/>
                </a:cubicBezTo>
                <a:cubicBezTo>
                  <a:pt x="477" y="86"/>
                  <a:pt x="468" y="82"/>
                  <a:pt x="468" y="84"/>
                </a:cubicBezTo>
                <a:cubicBezTo>
                  <a:pt x="467" y="83"/>
                  <a:pt x="467" y="84"/>
                  <a:pt x="464" y="83"/>
                </a:cubicBezTo>
                <a:cubicBezTo>
                  <a:pt x="465" y="83"/>
                  <a:pt x="464" y="83"/>
                  <a:pt x="464" y="83"/>
                </a:cubicBezTo>
                <a:cubicBezTo>
                  <a:pt x="464" y="82"/>
                  <a:pt x="467" y="82"/>
                  <a:pt x="465" y="81"/>
                </a:cubicBezTo>
                <a:cubicBezTo>
                  <a:pt x="465" y="82"/>
                  <a:pt x="461" y="81"/>
                  <a:pt x="461" y="82"/>
                </a:cubicBezTo>
                <a:cubicBezTo>
                  <a:pt x="462" y="82"/>
                  <a:pt x="464" y="83"/>
                  <a:pt x="463" y="82"/>
                </a:cubicBezTo>
                <a:cubicBezTo>
                  <a:pt x="460" y="82"/>
                  <a:pt x="460" y="80"/>
                  <a:pt x="457" y="81"/>
                </a:cubicBezTo>
                <a:cubicBezTo>
                  <a:pt x="458" y="81"/>
                  <a:pt x="459" y="82"/>
                  <a:pt x="458" y="82"/>
                </a:cubicBezTo>
                <a:cubicBezTo>
                  <a:pt x="455" y="80"/>
                  <a:pt x="453" y="80"/>
                  <a:pt x="449" y="80"/>
                </a:cubicBezTo>
                <a:cubicBezTo>
                  <a:pt x="451" y="79"/>
                  <a:pt x="454" y="80"/>
                  <a:pt x="455" y="79"/>
                </a:cubicBezTo>
                <a:cubicBezTo>
                  <a:pt x="452" y="79"/>
                  <a:pt x="450" y="78"/>
                  <a:pt x="449" y="78"/>
                </a:cubicBezTo>
                <a:cubicBezTo>
                  <a:pt x="449" y="79"/>
                  <a:pt x="451" y="79"/>
                  <a:pt x="449" y="79"/>
                </a:cubicBezTo>
                <a:cubicBezTo>
                  <a:pt x="449" y="78"/>
                  <a:pt x="445" y="79"/>
                  <a:pt x="445" y="78"/>
                </a:cubicBezTo>
                <a:cubicBezTo>
                  <a:pt x="446" y="79"/>
                  <a:pt x="443" y="79"/>
                  <a:pt x="444" y="79"/>
                </a:cubicBezTo>
                <a:cubicBezTo>
                  <a:pt x="446" y="79"/>
                  <a:pt x="445" y="80"/>
                  <a:pt x="446" y="80"/>
                </a:cubicBezTo>
                <a:cubicBezTo>
                  <a:pt x="445" y="80"/>
                  <a:pt x="449" y="80"/>
                  <a:pt x="449" y="81"/>
                </a:cubicBezTo>
                <a:cubicBezTo>
                  <a:pt x="447" y="80"/>
                  <a:pt x="444" y="81"/>
                  <a:pt x="446" y="81"/>
                </a:cubicBezTo>
                <a:cubicBezTo>
                  <a:pt x="446" y="80"/>
                  <a:pt x="448" y="81"/>
                  <a:pt x="447" y="82"/>
                </a:cubicBezTo>
                <a:cubicBezTo>
                  <a:pt x="446" y="82"/>
                  <a:pt x="446" y="81"/>
                  <a:pt x="444" y="81"/>
                </a:cubicBezTo>
                <a:cubicBezTo>
                  <a:pt x="443" y="82"/>
                  <a:pt x="446" y="82"/>
                  <a:pt x="444" y="82"/>
                </a:cubicBezTo>
                <a:cubicBezTo>
                  <a:pt x="440" y="82"/>
                  <a:pt x="437" y="80"/>
                  <a:pt x="432" y="81"/>
                </a:cubicBezTo>
                <a:cubicBezTo>
                  <a:pt x="434" y="80"/>
                  <a:pt x="428" y="79"/>
                  <a:pt x="430" y="79"/>
                </a:cubicBezTo>
                <a:cubicBezTo>
                  <a:pt x="432" y="79"/>
                  <a:pt x="436" y="80"/>
                  <a:pt x="437" y="79"/>
                </a:cubicBezTo>
                <a:cubicBezTo>
                  <a:pt x="434" y="79"/>
                  <a:pt x="428" y="79"/>
                  <a:pt x="426" y="77"/>
                </a:cubicBezTo>
                <a:cubicBezTo>
                  <a:pt x="430" y="77"/>
                  <a:pt x="431" y="78"/>
                  <a:pt x="434" y="79"/>
                </a:cubicBezTo>
                <a:cubicBezTo>
                  <a:pt x="433" y="77"/>
                  <a:pt x="435" y="77"/>
                  <a:pt x="435" y="75"/>
                </a:cubicBezTo>
                <a:cubicBezTo>
                  <a:pt x="433" y="75"/>
                  <a:pt x="431" y="76"/>
                  <a:pt x="432" y="76"/>
                </a:cubicBezTo>
                <a:cubicBezTo>
                  <a:pt x="433" y="76"/>
                  <a:pt x="434" y="75"/>
                  <a:pt x="434" y="76"/>
                </a:cubicBezTo>
                <a:cubicBezTo>
                  <a:pt x="434" y="77"/>
                  <a:pt x="433" y="77"/>
                  <a:pt x="431" y="77"/>
                </a:cubicBezTo>
                <a:cubicBezTo>
                  <a:pt x="429" y="76"/>
                  <a:pt x="428" y="77"/>
                  <a:pt x="426" y="76"/>
                </a:cubicBezTo>
                <a:cubicBezTo>
                  <a:pt x="427" y="75"/>
                  <a:pt x="424" y="75"/>
                  <a:pt x="423" y="75"/>
                </a:cubicBezTo>
                <a:cubicBezTo>
                  <a:pt x="425" y="74"/>
                  <a:pt x="425" y="75"/>
                  <a:pt x="427" y="75"/>
                </a:cubicBezTo>
                <a:cubicBezTo>
                  <a:pt x="426" y="73"/>
                  <a:pt x="424" y="75"/>
                  <a:pt x="422" y="75"/>
                </a:cubicBezTo>
                <a:cubicBezTo>
                  <a:pt x="422" y="74"/>
                  <a:pt x="422" y="74"/>
                  <a:pt x="423" y="73"/>
                </a:cubicBezTo>
                <a:cubicBezTo>
                  <a:pt x="421" y="73"/>
                  <a:pt x="420" y="74"/>
                  <a:pt x="420" y="74"/>
                </a:cubicBezTo>
                <a:cubicBezTo>
                  <a:pt x="423" y="74"/>
                  <a:pt x="420" y="77"/>
                  <a:pt x="416" y="76"/>
                </a:cubicBezTo>
                <a:cubicBezTo>
                  <a:pt x="415" y="75"/>
                  <a:pt x="415" y="75"/>
                  <a:pt x="415" y="74"/>
                </a:cubicBezTo>
                <a:cubicBezTo>
                  <a:pt x="414" y="74"/>
                  <a:pt x="414" y="75"/>
                  <a:pt x="413" y="75"/>
                </a:cubicBezTo>
                <a:cubicBezTo>
                  <a:pt x="413" y="74"/>
                  <a:pt x="410" y="74"/>
                  <a:pt x="410" y="73"/>
                </a:cubicBezTo>
                <a:cubicBezTo>
                  <a:pt x="407" y="73"/>
                  <a:pt x="407" y="73"/>
                  <a:pt x="406" y="74"/>
                </a:cubicBezTo>
                <a:cubicBezTo>
                  <a:pt x="407" y="75"/>
                  <a:pt x="408" y="74"/>
                  <a:pt x="409" y="74"/>
                </a:cubicBezTo>
                <a:cubicBezTo>
                  <a:pt x="409" y="75"/>
                  <a:pt x="406" y="76"/>
                  <a:pt x="405" y="75"/>
                </a:cubicBezTo>
                <a:cubicBezTo>
                  <a:pt x="405" y="74"/>
                  <a:pt x="406" y="73"/>
                  <a:pt x="403" y="73"/>
                </a:cubicBezTo>
                <a:cubicBezTo>
                  <a:pt x="405" y="75"/>
                  <a:pt x="402" y="73"/>
                  <a:pt x="401" y="74"/>
                </a:cubicBezTo>
                <a:cubicBezTo>
                  <a:pt x="402" y="74"/>
                  <a:pt x="404" y="75"/>
                  <a:pt x="404" y="76"/>
                </a:cubicBezTo>
                <a:cubicBezTo>
                  <a:pt x="400" y="76"/>
                  <a:pt x="398" y="76"/>
                  <a:pt x="396" y="76"/>
                </a:cubicBezTo>
                <a:cubicBezTo>
                  <a:pt x="398" y="75"/>
                  <a:pt x="401" y="75"/>
                  <a:pt x="401" y="75"/>
                </a:cubicBezTo>
                <a:cubicBezTo>
                  <a:pt x="398" y="74"/>
                  <a:pt x="394" y="75"/>
                  <a:pt x="391" y="74"/>
                </a:cubicBezTo>
                <a:cubicBezTo>
                  <a:pt x="394" y="75"/>
                  <a:pt x="394" y="73"/>
                  <a:pt x="396" y="73"/>
                </a:cubicBezTo>
                <a:cubicBezTo>
                  <a:pt x="396" y="73"/>
                  <a:pt x="397" y="74"/>
                  <a:pt x="399" y="73"/>
                </a:cubicBezTo>
                <a:cubicBezTo>
                  <a:pt x="399" y="72"/>
                  <a:pt x="399" y="73"/>
                  <a:pt x="401" y="73"/>
                </a:cubicBezTo>
                <a:cubicBezTo>
                  <a:pt x="401" y="72"/>
                  <a:pt x="402" y="72"/>
                  <a:pt x="403" y="72"/>
                </a:cubicBezTo>
                <a:cubicBezTo>
                  <a:pt x="405" y="73"/>
                  <a:pt x="404" y="73"/>
                  <a:pt x="407" y="73"/>
                </a:cubicBezTo>
                <a:cubicBezTo>
                  <a:pt x="406" y="72"/>
                  <a:pt x="404" y="72"/>
                  <a:pt x="402" y="71"/>
                </a:cubicBezTo>
                <a:cubicBezTo>
                  <a:pt x="403" y="72"/>
                  <a:pt x="401" y="72"/>
                  <a:pt x="400" y="73"/>
                </a:cubicBezTo>
                <a:cubicBezTo>
                  <a:pt x="399" y="72"/>
                  <a:pt x="399" y="72"/>
                  <a:pt x="398" y="71"/>
                </a:cubicBezTo>
                <a:cubicBezTo>
                  <a:pt x="398" y="72"/>
                  <a:pt x="398" y="73"/>
                  <a:pt x="396" y="73"/>
                </a:cubicBezTo>
                <a:cubicBezTo>
                  <a:pt x="394" y="72"/>
                  <a:pt x="397" y="72"/>
                  <a:pt x="395" y="71"/>
                </a:cubicBezTo>
                <a:cubicBezTo>
                  <a:pt x="395" y="72"/>
                  <a:pt x="394" y="72"/>
                  <a:pt x="393" y="73"/>
                </a:cubicBezTo>
                <a:cubicBezTo>
                  <a:pt x="393" y="72"/>
                  <a:pt x="389" y="72"/>
                  <a:pt x="390" y="71"/>
                </a:cubicBezTo>
                <a:cubicBezTo>
                  <a:pt x="387" y="72"/>
                  <a:pt x="383" y="73"/>
                  <a:pt x="379" y="72"/>
                </a:cubicBezTo>
                <a:cubicBezTo>
                  <a:pt x="380" y="71"/>
                  <a:pt x="382" y="72"/>
                  <a:pt x="382" y="71"/>
                </a:cubicBezTo>
                <a:cubicBezTo>
                  <a:pt x="381" y="71"/>
                  <a:pt x="381" y="71"/>
                  <a:pt x="382" y="71"/>
                </a:cubicBezTo>
                <a:cubicBezTo>
                  <a:pt x="383" y="71"/>
                  <a:pt x="382" y="72"/>
                  <a:pt x="384" y="72"/>
                </a:cubicBezTo>
                <a:cubicBezTo>
                  <a:pt x="385" y="70"/>
                  <a:pt x="390" y="70"/>
                  <a:pt x="392" y="69"/>
                </a:cubicBezTo>
                <a:cubicBezTo>
                  <a:pt x="392" y="70"/>
                  <a:pt x="394" y="70"/>
                  <a:pt x="395" y="70"/>
                </a:cubicBezTo>
                <a:cubicBezTo>
                  <a:pt x="394" y="69"/>
                  <a:pt x="398" y="69"/>
                  <a:pt x="395" y="69"/>
                </a:cubicBezTo>
                <a:cubicBezTo>
                  <a:pt x="394" y="70"/>
                  <a:pt x="393" y="68"/>
                  <a:pt x="392" y="69"/>
                </a:cubicBezTo>
                <a:cubicBezTo>
                  <a:pt x="391" y="70"/>
                  <a:pt x="387" y="69"/>
                  <a:pt x="384" y="70"/>
                </a:cubicBezTo>
                <a:cubicBezTo>
                  <a:pt x="384" y="69"/>
                  <a:pt x="384" y="69"/>
                  <a:pt x="385" y="69"/>
                </a:cubicBezTo>
                <a:cubicBezTo>
                  <a:pt x="385" y="69"/>
                  <a:pt x="387" y="69"/>
                  <a:pt x="387" y="68"/>
                </a:cubicBezTo>
                <a:cubicBezTo>
                  <a:pt x="386" y="68"/>
                  <a:pt x="385" y="68"/>
                  <a:pt x="383" y="69"/>
                </a:cubicBezTo>
                <a:cubicBezTo>
                  <a:pt x="383" y="69"/>
                  <a:pt x="382" y="69"/>
                  <a:pt x="381" y="69"/>
                </a:cubicBezTo>
                <a:cubicBezTo>
                  <a:pt x="382" y="70"/>
                  <a:pt x="381" y="70"/>
                  <a:pt x="380" y="71"/>
                </a:cubicBezTo>
                <a:cubicBezTo>
                  <a:pt x="379" y="70"/>
                  <a:pt x="381" y="70"/>
                  <a:pt x="379" y="70"/>
                </a:cubicBezTo>
                <a:cubicBezTo>
                  <a:pt x="378" y="71"/>
                  <a:pt x="376" y="72"/>
                  <a:pt x="375" y="73"/>
                </a:cubicBezTo>
                <a:cubicBezTo>
                  <a:pt x="375" y="72"/>
                  <a:pt x="373" y="72"/>
                  <a:pt x="373" y="72"/>
                </a:cubicBezTo>
                <a:cubicBezTo>
                  <a:pt x="374" y="72"/>
                  <a:pt x="374" y="72"/>
                  <a:pt x="374" y="72"/>
                </a:cubicBezTo>
                <a:cubicBezTo>
                  <a:pt x="371" y="72"/>
                  <a:pt x="375" y="70"/>
                  <a:pt x="373" y="71"/>
                </a:cubicBezTo>
                <a:cubicBezTo>
                  <a:pt x="372" y="73"/>
                  <a:pt x="371" y="71"/>
                  <a:pt x="368" y="73"/>
                </a:cubicBezTo>
                <a:cubicBezTo>
                  <a:pt x="369" y="72"/>
                  <a:pt x="369" y="72"/>
                  <a:pt x="367" y="72"/>
                </a:cubicBezTo>
                <a:cubicBezTo>
                  <a:pt x="371" y="71"/>
                  <a:pt x="368" y="72"/>
                  <a:pt x="368" y="71"/>
                </a:cubicBezTo>
                <a:cubicBezTo>
                  <a:pt x="369" y="71"/>
                  <a:pt x="369" y="71"/>
                  <a:pt x="369" y="70"/>
                </a:cubicBezTo>
                <a:cubicBezTo>
                  <a:pt x="368" y="71"/>
                  <a:pt x="372" y="71"/>
                  <a:pt x="372" y="70"/>
                </a:cubicBezTo>
                <a:cubicBezTo>
                  <a:pt x="370" y="70"/>
                  <a:pt x="371" y="69"/>
                  <a:pt x="371" y="69"/>
                </a:cubicBezTo>
                <a:cubicBezTo>
                  <a:pt x="369" y="70"/>
                  <a:pt x="367" y="70"/>
                  <a:pt x="366" y="71"/>
                </a:cubicBezTo>
                <a:cubicBezTo>
                  <a:pt x="363" y="71"/>
                  <a:pt x="360" y="71"/>
                  <a:pt x="361" y="70"/>
                </a:cubicBezTo>
                <a:cubicBezTo>
                  <a:pt x="362" y="70"/>
                  <a:pt x="362" y="70"/>
                  <a:pt x="363" y="70"/>
                </a:cubicBezTo>
                <a:cubicBezTo>
                  <a:pt x="366" y="69"/>
                  <a:pt x="369" y="69"/>
                  <a:pt x="370" y="68"/>
                </a:cubicBezTo>
                <a:cubicBezTo>
                  <a:pt x="369" y="69"/>
                  <a:pt x="368" y="67"/>
                  <a:pt x="369" y="67"/>
                </a:cubicBezTo>
                <a:cubicBezTo>
                  <a:pt x="372" y="67"/>
                  <a:pt x="375" y="67"/>
                  <a:pt x="374" y="66"/>
                </a:cubicBezTo>
                <a:cubicBezTo>
                  <a:pt x="376" y="68"/>
                  <a:pt x="380" y="67"/>
                  <a:pt x="381" y="68"/>
                </a:cubicBezTo>
                <a:cubicBezTo>
                  <a:pt x="383" y="68"/>
                  <a:pt x="383" y="67"/>
                  <a:pt x="384" y="67"/>
                </a:cubicBezTo>
                <a:cubicBezTo>
                  <a:pt x="384" y="67"/>
                  <a:pt x="387" y="67"/>
                  <a:pt x="388" y="67"/>
                </a:cubicBezTo>
                <a:cubicBezTo>
                  <a:pt x="387" y="68"/>
                  <a:pt x="389" y="68"/>
                  <a:pt x="389" y="69"/>
                </a:cubicBezTo>
                <a:cubicBezTo>
                  <a:pt x="389" y="68"/>
                  <a:pt x="394" y="69"/>
                  <a:pt x="392" y="68"/>
                </a:cubicBezTo>
                <a:cubicBezTo>
                  <a:pt x="391" y="68"/>
                  <a:pt x="391" y="68"/>
                  <a:pt x="390" y="68"/>
                </a:cubicBezTo>
                <a:cubicBezTo>
                  <a:pt x="392" y="68"/>
                  <a:pt x="393" y="67"/>
                  <a:pt x="394" y="67"/>
                </a:cubicBezTo>
                <a:cubicBezTo>
                  <a:pt x="394" y="66"/>
                  <a:pt x="391" y="67"/>
                  <a:pt x="392" y="65"/>
                </a:cubicBezTo>
                <a:cubicBezTo>
                  <a:pt x="393" y="65"/>
                  <a:pt x="394" y="65"/>
                  <a:pt x="395" y="66"/>
                </a:cubicBezTo>
                <a:cubicBezTo>
                  <a:pt x="393" y="66"/>
                  <a:pt x="397" y="66"/>
                  <a:pt x="397" y="67"/>
                </a:cubicBezTo>
                <a:cubicBezTo>
                  <a:pt x="400" y="66"/>
                  <a:pt x="400" y="67"/>
                  <a:pt x="404" y="66"/>
                </a:cubicBezTo>
                <a:cubicBezTo>
                  <a:pt x="403" y="65"/>
                  <a:pt x="400" y="66"/>
                  <a:pt x="397" y="66"/>
                </a:cubicBezTo>
                <a:cubicBezTo>
                  <a:pt x="397" y="65"/>
                  <a:pt x="396" y="64"/>
                  <a:pt x="394" y="64"/>
                </a:cubicBezTo>
                <a:cubicBezTo>
                  <a:pt x="392" y="64"/>
                  <a:pt x="390" y="63"/>
                  <a:pt x="390" y="63"/>
                </a:cubicBezTo>
                <a:cubicBezTo>
                  <a:pt x="387" y="63"/>
                  <a:pt x="388" y="64"/>
                  <a:pt x="386" y="63"/>
                </a:cubicBezTo>
                <a:cubicBezTo>
                  <a:pt x="386" y="65"/>
                  <a:pt x="386" y="65"/>
                  <a:pt x="386" y="65"/>
                </a:cubicBezTo>
                <a:cubicBezTo>
                  <a:pt x="388" y="65"/>
                  <a:pt x="387" y="64"/>
                  <a:pt x="390" y="64"/>
                </a:cubicBezTo>
                <a:cubicBezTo>
                  <a:pt x="391" y="64"/>
                  <a:pt x="393" y="64"/>
                  <a:pt x="393" y="64"/>
                </a:cubicBezTo>
                <a:cubicBezTo>
                  <a:pt x="391" y="65"/>
                  <a:pt x="390" y="65"/>
                  <a:pt x="387" y="65"/>
                </a:cubicBezTo>
                <a:cubicBezTo>
                  <a:pt x="388" y="64"/>
                  <a:pt x="384" y="65"/>
                  <a:pt x="384" y="65"/>
                </a:cubicBezTo>
                <a:cubicBezTo>
                  <a:pt x="385" y="67"/>
                  <a:pt x="390" y="65"/>
                  <a:pt x="393" y="67"/>
                </a:cubicBezTo>
                <a:cubicBezTo>
                  <a:pt x="389" y="67"/>
                  <a:pt x="384" y="67"/>
                  <a:pt x="380" y="65"/>
                </a:cubicBezTo>
                <a:cubicBezTo>
                  <a:pt x="379" y="65"/>
                  <a:pt x="381" y="65"/>
                  <a:pt x="380" y="65"/>
                </a:cubicBezTo>
                <a:cubicBezTo>
                  <a:pt x="380" y="65"/>
                  <a:pt x="378" y="65"/>
                  <a:pt x="378" y="66"/>
                </a:cubicBezTo>
                <a:cubicBezTo>
                  <a:pt x="380" y="65"/>
                  <a:pt x="382" y="66"/>
                  <a:pt x="381" y="66"/>
                </a:cubicBezTo>
                <a:cubicBezTo>
                  <a:pt x="379" y="66"/>
                  <a:pt x="376" y="66"/>
                  <a:pt x="375" y="66"/>
                </a:cubicBezTo>
                <a:cubicBezTo>
                  <a:pt x="375" y="65"/>
                  <a:pt x="377" y="65"/>
                  <a:pt x="377" y="65"/>
                </a:cubicBezTo>
                <a:cubicBezTo>
                  <a:pt x="376" y="65"/>
                  <a:pt x="376" y="64"/>
                  <a:pt x="375" y="64"/>
                </a:cubicBezTo>
                <a:cubicBezTo>
                  <a:pt x="375" y="65"/>
                  <a:pt x="373" y="66"/>
                  <a:pt x="371" y="66"/>
                </a:cubicBezTo>
                <a:cubicBezTo>
                  <a:pt x="375" y="65"/>
                  <a:pt x="364" y="66"/>
                  <a:pt x="367" y="64"/>
                </a:cubicBezTo>
                <a:cubicBezTo>
                  <a:pt x="365" y="65"/>
                  <a:pt x="365" y="65"/>
                  <a:pt x="362" y="65"/>
                </a:cubicBezTo>
                <a:cubicBezTo>
                  <a:pt x="363" y="64"/>
                  <a:pt x="361" y="65"/>
                  <a:pt x="360" y="65"/>
                </a:cubicBezTo>
                <a:cubicBezTo>
                  <a:pt x="363" y="64"/>
                  <a:pt x="368" y="63"/>
                  <a:pt x="372" y="63"/>
                </a:cubicBezTo>
                <a:cubicBezTo>
                  <a:pt x="376" y="62"/>
                  <a:pt x="379" y="62"/>
                  <a:pt x="381" y="63"/>
                </a:cubicBezTo>
                <a:cubicBezTo>
                  <a:pt x="385" y="62"/>
                  <a:pt x="387" y="62"/>
                  <a:pt x="390" y="62"/>
                </a:cubicBezTo>
                <a:cubicBezTo>
                  <a:pt x="389" y="62"/>
                  <a:pt x="390" y="61"/>
                  <a:pt x="390" y="61"/>
                </a:cubicBezTo>
                <a:cubicBezTo>
                  <a:pt x="388" y="61"/>
                  <a:pt x="388" y="60"/>
                  <a:pt x="386" y="60"/>
                </a:cubicBezTo>
                <a:cubicBezTo>
                  <a:pt x="387" y="61"/>
                  <a:pt x="387" y="61"/>
                  <a:pt x="387" y="62"/>
                </a:cubicBezTo>
                <a:cubicBezTo>
                  <a:pt x="385" y="62"/>
                  <a:pt x="383" y="63"/>
                  <a:pt x="382" y="62"/>
                </a:cubicBezTo>
                <a:cubicBezTo>
                  <a:pt x="382" y="62"/>
                  <a:pt x="384" y="61"/>
                  <a:pt x="386" y="61"/>
                </a:cubicBezTo>
                <a:cubicBezTo>
                  <a:pt x="385" y="60"/>
                  <a:pt x="381" y="59"/>
                  <a:pt x="378" y="60"/>
                </a:cubicBezTo>
                <a:cubicBezTo>
                  <a:pt x="380" y="60"/>
                  <a:pt x="381" y="60"/>
                  <a:pt x="381" y="61"/>
                </a:cubicBezTo>
                <a:cubicBezTo>
                  <a:pt x="372" y="61"/>
                  <a:pt x="361" y="64"/>
                  <a:pt x="360" y="61"/>
                </a:cubicBezTo>
                <a:cubicBezTo>
                  <a:pt x="359" y="62"/>
                  <a:pt x="356" y="60"/>
                  <a:pt x="355" y="62"/>
                </a:cubicBezTo>
                <a:cubicBezTo>
                  <a:pt x="356" y="62"/>
                  <a:pt x="357" y="61"/>
                  <a:pt x="357" y="62"/>
                </a:cubicBezTo>
                <a:cubicBezTo>
                  <a:pt x="354" y="63"/>
                  <a:pt x="358" y="62"/>
                  <a:pt x="358" y="63"/>
                </a:cubicBezTo>
                <a:cubicBezTo>
                  <a:pt x="353" y="64"/>
                  <a:pt x="353" y="64"/>
                  <a:pt x="353" y="64"/>
                </a:cubicBezTo>
                <a:cubicBezTo>
                  <a:pt x="354" y="65"/>
                  <a:pt x="357" y="64"/>
                  <a:pt x="358" y="65"/>
                </a:cubicBezTo>
                <a:cubicBezTo>
                  <a:pt x="355" y="65"/>
                  <a:pt x="351" y="64"/>
                  <a:pt x="348" y="64"/>
                </a:cubicBezTo>
                <a:cubicBezTo>
                  <a:pt x="346" y="64"/>
                  <a:pt x="343" y="65"/>
                  <a:pt x="343" y="66"/>
                </a:cubicBezTo>
                <a:cubicBezTo>
                  <a:pt x="342" y="67"/>
                  <a:pt x="342" y="67"/>
                  <a:pt x="342" y="67"/>
                </a:cubicBezTo>
                <a:cubicBezTo>
                  <a:pt x="341" y="66"/>
                  <a:pt x="344" y="65"/>
                  <a:pt x="341" y="65"/>
                </a:cubicBezTo>
                <a:cubicBezTo>
                  <a:pt x="341" y="66"/>
                  <a:pt x="341" y="66"/>
                  <a:pt x="339" y="67"/>
                </a:cubicBezTo>
                <a:cubicBezTo>
                  <a:pt x="339" y="66"/>
                  <a:pt x="336" y="68"/>
                  <a:pt x="334" y="67"/>
                </a:cubicBezTo>
                <a:cubicBezTo>
                  <a:pt x="336" y="65"/>
                  <a:pt x="342" y="64"/>
                  <a:pt x="347" y="63"/>
                </a:cubicBezTo>
                <a:cubicBezTo>
                  <a:pt x="347" y="63"/>
                  <a:pt x="347" y="63"/>
                  <a:pt x="348" y="63"/>
                </a:cubicBezTo>
                <a:cubicBezTo>
                  <a:pt x="349" y="61"/>
                  <a:pt x="345" y="62"/>
                  <a:pt x="346" y="61"/>
                </a:cubicBezTo>
                <a:cubicBezTo>
                  <a:pt x="348" y="61"/>
                  <a:pt x="347" y="61"/>
                  <a:pt x="349" y="60"/>
                </a:cubicBezTo>
                <a:cubicBezTo>
                  <a:pt x="350" y="61"/>
                  <a:pt x="352" y="61"/>
                  <a:pt x="355" y="60"/>
                </a:cubicBezTo>
                <a:cubicBezTo>
                  <a:pt x="354" y="59"/>
                  <a:pt x="352" y="61"/>
                  <a:pt x="351" y="60"/>
                </a:cubicBezTo>
                <a:cubicBezTo>
                  <a:pt x="354" y="59"/>
                  <a:pt x="357" y="59"/>
                  <a:pt x="359" y="58"/>
                </a:cubicBezTo>
                <a:cubicBezTo>
                  <a:pt x="360" y="58"/>
                  <a:pt x="362" y="58"/>
                  <a:pt x="363" y="58"/>
                </a:cubicBezTo>
                <a:cubicBezTo>
                  <a:pt x="364" y="58"/>
                  <a:pt x="366" y="58"/>
                  <a:pt x="368" y="57"/>
                </a:cubicBezTo>
                <a:cubicBezTo>
                  <a:pt x="368" y="56"/>
                  <a:pt x="371" y="56"/>
                  <a:pt x="371" y="55"/>
                </a:cubicBezTo>
                <a:cubicBezTo>
                  <a:pt x="372" y="56"/>
                  <a:pt x="374" y="56"/>
                  <a:pt x="371" y="57"/>
                </a:cubicBezTo>
                <a:cubicBezTo>
                  <a:pt x="374" y="57"/>
                  <a:pt x="376" y="56"/>
                  <a:pt x="374" y="56"/>
                </a:cubicBezTo>
                <a:cubicBezTo>
                  <a:pt x="373" y="56"/>
                  <a:pt x="376" y="55"/>
                  <a:pt x="372" y="55"/>
                </a:cubicBezTo>
                <a:cubicBezTo>
                  <a:pt x="373" y="54"/>
                  <a:pt x="374" y="54"/>
                  <a:pt x="376" y="54"/>
                </a:cubicBezTo>
                <a:cubicBezTo>
                  <a:pt x="378" y="54"/>
                  <a:pt x="376" y="54"/>
                  <a:pt x="376" y="55"/>
                </a:cubicBezTo>
                <a:cubicBezTo>
                  <a:pt x="379" y="55"/>
                  <a:pt x="379" y="55"/>
                  <a:pt x="381" y="55"/>
                </a:cubicBezTo>
                <a:cubicBezTo>
                  <a:pt x="383" y="54"/>
                  <a:pt x="380" y="54"/>
                  <a:pt x="382" y="53"/>
                </a:cubicBezTo>
                <a:cubicBezTo>
                  <a:pt x="383" y="54"/>
                  <a:pt x="385" y="54"/>
                  <a:pt x="387" y="54"/>
                </a:cubicBezTo>
                <a:cubicBezTo>
                  <a:pt x="389" y="53"/>
                  <a:pt x="391" y="53"/>
                  <a:pt x="394" y="53"/>
                </a:cubicBezTo>
                <a:cubicBezTo>
                  <a:pt x="396" y="53"/>
                  <a:pt x="399" y="53"/>
                  <a:pt x="401" y="53"/>
                </a:cubicBezTo>
                <a:cubicBezTo>
                  <a:pt x="401" y="53"/>
                  <a:pt x="403" y="55"/>
                  <a:pt x="404" y="54"/>
                </a:cubicBezTo>
                <a:cubicBezTo>
                  <a:pt x="402" y="53"/>
                  <a:pt x="402" y="53"/>
                  <a:pt x="401" y="52"/>
                </a:cubicBezTo>
                <a:cubicBezTo>
                  <a:pt x="404" y="53"/>
                  <a:pt x="404" y="53"/>
                  <a:pt x="407" y="52"/>
                </a:cubicBezTo>
                <a:cubicBezTo>
                  <a:pt x="407" y="54"/>
                  <a:pt x="411" y="52"/>
                  <a:pt x="412" y="53"/>
                </a:cubicBezTo>
                <a:cubicBezTo>
                  <a:pt x="413" y="53"/>
                  <a:pt x="411" y="52"/>
                  <a:pt x="413" y="52"/>
                </a:cubicBezTo>
                <a:cubicBezTo>
                  <a:pt x="414" y="52"/>
                  <a:pt x="414" y="52"/>
                  <a:pt x="414" y="52"/>
                </a:cubicBezTo>
                <a:cubicBezTo>
                  <a:pt x="414" y="53"/>
                  <a:pt x="413" y="53"/>
                  <a:pt x="413" y="54"/>
                </a:cubicBezTo>
                <a:cubicBezTo>
                  <a:pt x="416" y="55"/>
                  <a:pt x="413" y="53"/>
                  <a:pt x="416" y="54"/>
                </a:cubicBezTo>
                <a:cubicBezTo>
                  <a:pt x="416" y="53"/>
                  <a:pt x="415" y="53"/>
                  <a:pt x="415" y="52"/>
                </a:cubicBezTo>
                <a:cubicBezTo>
                  <a:pt x="418" y="52"/>
                  <a:pt x="422" y="51"/>
                  <a:pt x="425" y="53"/>
                </a:cubicBezTo>
                <a:cubicBezTo>
                  <a:pt x="426" y="52"/>
                  <a:pt x="428" y="52"/>
                  <a:pt x="429" y="52"/>
                </a:cubicBezTo>
                <a:cubicBezTo>
                  <a:pt x="430" y="53"/>
                  <a:pt x="429" y="54"/>
                  <a:pt x="431" y="54"/>
                </a:cubicBezTo>
                <a:cubicBezTo>
                  <a:pt x="431" y="53"/>
                  <a:pt x="432" y="53"/>
                  <a:pt x="432" y="52"/>
                </a:cubicBezTo>
                <a:cubicBezTo>
                  <a:pt x="431" y="52"/>
                  <a:pt x="430" y="52"/>
                  <a:pt x="431" y="52"/>
                </a:cubicBezTo>
                <a:cubicBezTo>
                  <a:pt x="433" y="50"/>
                  <a:pt x="440" y="52"/>
                  <a:pt x="444" y="52"/>
                </a:cubicBezTo>
                <a:cubicBezTo>
                  <a:pt x="445" y="53"/>
                  <a:pt x="451" y="52"/>
                  <a:pt x="448" y="54"/>
                </a:cubicBezTo>
                <a:cubicBezTo>
                  <a:pt x="450" y="54"/>
                  <a:pt x="453" y="54"/>
                  <a:pt x="452" y="55"/>
                </a:cubicBezTo>
                <a:cubicBezTo>
                  <a:pt x="451" y="55"/>
                  <a:pt x="450" y="54"/>
                  <a:pt x="448" y="54"/>
                </a:cubicBezTo>
                <a:cubicBezTo>
                  <a:pt x="448" y="55"/>
                  <a:pt x="446" y="55"/>
                  <a:pt x="446" y="55"/>
                </a:cubicBezTo>
                <a:cubicBezTo>
                  <a:pt x="449" y="56"/>
                  <a:pt x="445" y="56"/>
                  <a:pt x="448" y="56"/>
                </a:cubicBezTo>
                <a:cubicBezTo>
                  <a:pt x="450" y="57"/>
                  <a:pt x="446" y="55"/>
                  <a:pt x="449" y="55"/>
                </a:cubicBezTo>
                <a:cubicBezTo>
                  <a:pt x="450" y="55"/>
                  <a:pt x="451" y="55"/>
                  <a:pt x="452" y="56"/>
                </a:cubicBezTo>
                <a:cubicBezTo>
                  <a:pt x="450" y="56"/>
                  <a:pt x="451" y="56"/>
                  <a:pt x="450" y="57"/>
                </a:cubicBezTo>
                <a:cubicBezTo>
                  <a:pt x="451" y="57"/>
                  <a:pt x="455" y="58"/>
                  <a:pt x="456" y="58"/>
                </a:cubicBezTo>
                <a:cubicBezTo>
                  <a:pt x="455" y="57"/>
                  <a:pt x="452" y="57"/>
                  <a:pt x="452" y="57"/>
                </a:cubicBezTo>
                <a:cubicBezTo>
                  <a:pt x="452" y="56"/>
                  <a:pt x="454" y="54"/>
                  <a:pt x="453" y="56"/>
                </a:cubicBezTo>
                <a:cubicBezTo>
                  <a:pt x="456" y="56"/>
                  <a:pt x="454" y="54"/>
                  <a:pt x="457" y="55"/>
                </a:cubicBezTo>
                <a:cubicBezTo>
                  <a:pt x="457" y="56"/>
                  <a:pt x="456" y="56"/>
                  <a:pt x="457" y="56"/>
                </a:cubicBezTo>
                <a:cubicBezTo>
                  <a:pt x="460" y="57"/>
                  <a:pt x="457" y="55"/>
                  <a:pt x="459" y="55"/>
                </a:cubicBezTo>
                <a:cubicBezTo>
                  <a:pt x="461" y="56"/>
                  <a:pt x="461" y="57"/>
                  <a:pt x="461" y="57"/>
                </a:cubicBezTo>
                <a:cubicBezTo>
                  <a:pt x="464" y="57"/>
                  <a:pt x="470" y="59"/>
                  <a:pt x="466" y="57"/>
                </a:cubicBezTo>
                <a:cubicBezTo>
                  <a:pt x="468" y="57"/>
                  <a:pt x="469" y="57"/>
                  <a:pt x="470" y="58"/>
                </a:cubicBezTo>
                <a:cubicBezTo>
                  <a:pt x="468" y="58"/>
                  <a:pt x="469" y="58"/>
                  <a:pt x="469" y="59"/>
                </a:cubicBezTo>
                <a:cubicBezTo>
                  <a:pt x="473" y="59"/>
                  <a:pt x="475" y="61"/>
                  <a:pt x="478" y="62"/>
                </a:cubicBezTo>
                <a:cubicBezTo>
                  <a:pt x="479" y="61"/>
                  <a:pt x="477" y="60"/>
                  <a:pt x="478" y="60"/>
                </a:cubicBezTo>
                <a:cubicBezTo>
                  <a:pt x="479" y="61"/>
                  <a:pt x="480" y="60"/>
                  <a:pt x="481" y="61"/>
                </a:cubicBezTo>
                <a:cubicBezTo>
                  <a:pt x="481" y="61"/>
                  <a:pt x="481" y="62"/>
                  <a:pt x="482" y="62"/>
                </a:cubicBezTo>
                <a:cubicBezTo>
                  <a:pt x="483" y="63"/>
                  <a:pt x="485" y="63"/>
                  <a:pt x="486" y="63"/>
                </a:cubicBezTo>
                <a:cubicBezTo>
                  <a:pt x="488" y="64"/>
                  <a:pt x="489" y="64"/>
                  <a:pt x="489" y="65"/>
                </a:cubicBezTo>
                <a:cubicBezTo>
                  <a:pt x="488" y="65"/>
                  <a:pt x="485" y="63"/>
                  <a:pt x="485" y="64"/>
                </a:cubicBezTo>
                <a:cubicBezTo>
                  <a:pt x="488" y="66"/>
                  <a:pt x="490" y="65"/>
                  <a:pt x="492" y="66"/>
                </a:cubicBezTo>
                <a:cubicBezTo>
                  <a:pt x="492" y="65"/>
                  <a:pt x="492" y="65"/>
                  <a:pt x="492" y="65"/>
                </a:cubicBezTo>
                <a:cubicBezTo>
                  <a:pt x="495" y="66"/>
                  <a:pt x="498" y="65"/>
                  <a:pt x="498" y="67"/>
                </a:cubicBezTo>
                <a:cubicBezTo>
                  <a:pt x="495" y="66"/>
                  <a:pt x="492" y="67"/>
                  <a:pt x="493" y="68"/>
                </a:cubicBezTo>
                <a:cubicBezTo>
                  <a:pt x="495" y="69"/>
                  <a:pt x="498" y="69"/>
                  <a:pt x="499" y="70"/>
                </a:cubicBezTo>
                <a:cubicBezTo>
                  <a:pt x="501" y="70"/>
                  <a:pt x="498" y="69"/>
                  <a:pt x="500" y="69"/>
                </a:cubicBezTo>
                <a:cubicBezTo>
                  <a:pt x="502" y="70"/>
                  <a:pt x="508" y="71"/>
                  <a:pt x="511" y="72"/>
                </a:cubicBezTo>
                <a:cubicBezTo>
                  <a:pt x="511" y="72"/>
                  <a:pt x="508" y="71"/>
                  <a:pt x="508" y="70"/>
                </a:cubicBezTo>
                <a:cubicBezTo>
                  <a:pt x="511" y="70"/>
                  <a:pt x="513" y="72"/>
                  <a:pt x="516" y="73"/>
                </a:cubicBezTo>
                <a:cubicBezTo>
                  <a:pt x="518" y="74"/>
                  <a:pt x="520" y="75"/>
                  <a:pt x="522" y="76"/>
                </a:cubicBezTo>
                <a:cubicBezTo>
                  <a:pt x="521" y="75"/>
                  <a:pt x="519" y="74"/>
                  <a:pt x="518" y="73"/>
                </a:cubicBezTo>
                <a:cubicBezTo>
                  <a:pt x="522" y="74"/>
                  <a:pt x="524" y="76"/>
                  <a:pt x="529" y="78"/>
                </a:cubicBezTo>
                <a:cubicBezTo>
                  <a:pt x="528" y="78"/>
                  <a:pt x="528" y="79"/>
                  <a:pt x="527" y="79"/>
                </a:cubicBezTo>
                <a:cubicBezTo>
                  <a:pt x="530" y="81"/>
                  <a:pt x="531" y="80"/>
                  <a:pt x="532" y="80"/>
                </a:cubicBezTo>
                <a:cubicBezTo>
                  <a:pt x="531" y="79"/>
                  <a:pt x="530" y="79"/>
                  <a:pt x="529" y="78"/>
                </a:cubicBezTo>
                <a:cubicBezTo>
                  <a:pt x="530" y="79"/>
                  <a:pt x="530" y="78"/>
                  <a:pt x="531" y="78"/>
                </a:cubicBezTo>
                <a:cubicBezTo>
                  <a:pt x="533" y="79"/>
                  <a:pt x="536" y="83"/>
                  <a:pt x="537" y="84"/>
                </a:cubicBezTo>
                <a:cubicBezTo>
                  <a:pt x="538" y="82"/>
                  <a:pt x="535" y="81"/>
                  <a:pt x="533" y="79"/>
                </a:cubicBezTo>
                <a:cubicBezTo>
                  <a:pt x="537" y="80"/>
                  <a:pt x="537" y="82"/>
                  <a:pt x="540" y="83"/>
                </a:cubicBezTo>
                <a:cubicBezTo>
                  <a:pt x="540" y="82"/>
                  <a:pt x="537" y="81"/>
                  <a:pt x="538" y="80"/>
                </a:cubicBezTo>
                <a:cubicBezTo>
                  <a:pt x="535" y="79"/>
                  <a:pt x="532" y="78"/>
                  <a:pt x="530" y="77"/>
                </a:cubicBezTo>
                <a:cubicBezTo>
                  <a:pt x="527" y="76"/>
                  <a:pt x="525" y="75"/>
                  <a:pt x="523" y="73"/>
                </a:cubicBezTo>
                <a:cubicBezTo>
                  <a:pt x="527" y="76"/>
                  <a:pt x="525" y="74"/>
                  <a:pt x="527" y="74"/>
                </a:cubicBezTo>
                <a:cubicBezTo>
                  <a:pt x="529" y="75"/>
                  <a:pt x="532" y="77"/>
                  <a:pt x="533" y="78"/>
                </a:cubicBezTo>
                <a:cubicBezTo>
                  <a:pt x="532" y="77"/>
                  <a:pt x="532" y="77"/>
                  <a:pt x="532" y="77"/>
                </a:cubicBezTo>
                <a:cubicBezTo>
                  <a:pt x="535" y="77"/>
                  <a:pt x="538" y="80"/>
                  <a:pt x="538" y="79"/>
                </a:cubicBezTo>
                <a:cubicBezTo>
                  <a:pt x="537" y="79"/>
                  <a:pt x="536" y="78"/>
                  <a:pt x="536" y="78"/>
                </a:cubicBezTo>
                <a:cubicBezTo>
                  <a:pt x="542" y="80"/>
                  <a:pt x="545" y="82"/>
                  <a:pt x="549" y="83"/>
                </a:cubicBezTo>
                <a:cubicBezTo>
                  <a:pt x="548" y="85"/>
                  <a:pt x="559" y="88"/>
                  <a:pt x="558" y="90"/>
                </a:cubicBezTo>
                <a:cubicBezTo>
                  <a:pt x="552" y="87"/>
                  <a:pt x="549" y="85"/>
                  <a:pt x="544" y="83"/>
                </a:cubicBezTo>
                <a:cubicBezTo>
                  <a:pt x="545" y="84"/>
                  <a:pt x="542" y="82"/>
                  <a:pt x="541" y="82"/>
                </a:cubicBezTo>
                <a:cubicBezTo>
                  <a:pt x="544" y="85"/>
                  <a:pt x="549" y="86"/>
                  <a:pt x="553" y="87"/>
                </a:cubicBezTo>
                <a:cubicBezTo>
                  <a:pt x="552" y="88"/>
                  <a:pt x="553" y="88"/>
                  <a:pt x="553" y="88"/>
                </a:cubicBezTo>
                <a:cubicBezTo>
                  <a:pt x="551" y="87"/>
                  <a:pt x="550" y="87"/>
                  <a:pt x="548" y="86"/>
                </a:cubicBezTo>
                <a:cubicBezTo>
                  <a:pt x="548" y="87"/>
                  <a:pt x="547" y="88"/>
                  <a:pt x="549" y="88"/>
                </a:cubicBezTo>
                <a:cubicBezTo>
                  <a:pt x="549" y="88"/>
                  <a:pt x="549" y="87"/>
                  <a:pt x="549" y="87"/>
                </a:cubicBezTo>
                <a:cubicBezTo>
                  <a:pt x="551" y="88"/>
                  <a:pt x="552" y="89"/>
                  <a:pt x="554" y="90"/>
                </a:cubicBezTo>
                <a:cubicBezTo>
                  <a:pt x="555" y="92"/>
                  <a:pt x="553" y="91"/>
                  <a:pt x="552" y="93"/>
                </a:cubicBezTo>
                <a:cubicBezTo>
                  <a:pt x="551" y="93"/>
                  <a:pt x="551" y="92"/>
                  <a:pt x="550" y="92"/>
                </a:cubicBezTo>
                <a:cubicBezTo>
                  <a:pt x="550" y="94"/>
                  <a:pt x="546" y="92"/>
                  <a:pt x="543" y="92"/>
                </a:cubicBezTo>
                <a:cubicBezTo>
                  <a:pt x="545" y="94"/>
                  <a:pt x="546" y="92"/>
                  <a:pt x="549" y="94"/>
                </a:cubicBezTo>
                <a:cubicBezTo>
                  <a:pt x="549" y="95"/>
                  <a:pt x="548" y="94"/>
                  <a:pt x="549" y="95"/>
                </a:cubicBezTo>
                <a:cubicBezTo>
                  <a:pt x="549" y="94"/>
                  <a:pt x="552" y="97"/>
                  <a:pt x="552" y="95"/>
                </a:cubicBezTo>
                <a:cubicBezTo>
                  <a:pt x="550" y="94"/>
                  <a:pt x="549" y="94"/>
                  <a:pt x="549" y="93"/>
                </a:cubicBezTo>
                <a:cubicBezTo>
                  <a:pt x="550" y="93"/>
                  <a:pt x="550" y="93"/>
                  <a:pt x="550" y="93"/>
                </a:cubicBezTo>
                <a:cubicBezTo>
                  <a:pt x="553" y="94"/>
                  <a:pt x="552" y="95"/>
                  <a:pt x="553" y="95"/>
                </a:cubicBezTo>
                <a:cubicBezTo>
                  <a:pt x="554" y="95"/>
                  <a:pt x="554" y="95"/>
                  <a:pt x="554" y="95"/>
                </a:cubicBezTo>
                <a:cubicBezTo>
                  <a:pt x="555" y="94"/>
                  <a:pt x="552" y="94"/>
                  <a:pt x="553" y="93"/>
                </a:cubicBezTo>
                <a:cubicBezTo>
                  <a:pt x="554" y="93"/>
                  <a:pt x="555" y="92"/>
                  <a:pt x="556" y="92"/>
                </a:cubicBezTo>
                <a:cubicBezTo>
                  <a:pt x="557" y="91"/>
                  <a:pt x="558" y="91"/>
                  <a:pt x="560" y="93"/>
                </a:cubicBezTo>
                <a:cubicBezTo>
                  <a:pt x="561" y="96"/>
                  <a:pt x="564" y="96"/>
                  <a:pt x="568" y="98"/>
                </a:cubicBezTo>
                <a:cubicBezTo>
                  <a:pt x="567" y="99"/>
                  <a:pt x="567" y="99"/>
                  <a:pt x="567" y="99"/>
                </a:cubicBezTo>
                <a:cubicBezTo>
                  <a:pt x="568" y="99"/>
                  <a:pt x="573" y="104"/>
                  <a:pt x="573" y="103"/>
                </a:cubicBezTo>
                <a:cubicBezTo>
                  <a:pt x="574" y="102"/>
                  <a:pt x="572" y="102"/>
                  <a:pt x="570" y="101"/>
                </a:cubicBezTo>
                <a:cubicBezTo>
                  <a:pt x="571" y="100"/>
                  <a:pt x="569" y="99"/>
                  <a:pt x="569" y="98"/>
                </a:cubicBezTo>
                <a:cubicBezTo>
                  <a:pt x="575" y="101"/>
                  <a:pt x="575" y="102"/>
                  <a:pt x="575" y="104"/>
                </a:cubicBezTo>
                <a:cubicBezTo>
                  <a:pt x="578" y="106"/>
                  <a:pt x="580" y="108"/>
                  <a:pt x="582" y="109"/>
                </a:cubicBezTo>
                <a:cubicBezTo>
                  <a:pt x="584" y="111"/>
                  <a:pt x="587" y="113"/>
                  <a:pt x="591" y="116"/>
                </a:cubicBezTo>
                <a:cubicBezTo>
                  <a:pt x="592" y="116"/>
                  <a:pt x="590" y="114"/>
                  <a:pt x="591" y="115"/>
                </a:cubicBezTo>
                <a:cubicBezTo>
                  <a:pt x="593" y="117"/>
                  <a:pt x="594" y="117"/>
                  <a:pt x="596" y="119"/>
                </a:cubicBezTo>
                <a:cubicBezTo>
                  <a:pt x="596" y="119"/>
                  <a:pt x="595" y="119"/>
                  <a:pt x="596" y="120"/>
                </a:cubicBezTo>
                <a:cubicBezTo>
                  <a:pt x="599" y="121"/>
                  <a:pt x="599" y="123"/>
                  <a:pt x="600" y="123"/>
                </a:cubicBezTo>
                <a:cubicBezTo>
                  <a:pt x="602" y="124"/>
                  <a:pt x="601" y="125"/>
                  <a:pt x="602" y="126"/>
                </a:cubicBezTo>
                <a:cubicBezTo>
                  <a:pt x="602" y="126"/>
                  <a:pt x="603" y="125"/>
                  <a:pt x="604" y="125"/>
                </a:cubicBezTo>
                <a:cubicBezTo>
                  <a:pt x="601" y="123"/>
                  <a:pt x="599" y="120"/>
                  <a:pt x="600" y="120"/>
                </a:cubicBezTo>
                <a:cubicBezTo>
                  <a:pt x="599" y="119"/>
                  <a:pt x="595" y="117"/>
                  <a:pt x="594" y="116"/>
                </a:cubicBezTo>
                <a:cubicBezTo>
                  <a:pt x="597" y="116"/>
                  <a:pt x="610" y="127"/>
                  <a:pt x="604" y="125"/>
                </a:cubicBezTo>
                <a:cubicBezTo>
                  <a:pt x="605" y="126"/>
                  <a:pt x="606" y="127"/>
                  <a:pt x="606" y="128"/>
                </a:cubicBezTo>
                <a:cubicBezTo>
                  <a:pt x="607" y="128"/>
                  <a:pt x="607" y="127"/>
                  <a:pt x="608" y="127"/>
                </a:cubicBezTo>
                <a:cubicBezTo>
                  <a:pt x="606" y="126"/>
                  <a:pt x="606" y="125"/>
                  <a:pt x="606" y="124"/>
                </a:cubicBezTo>
                <a:cubicBezTo>
                  <a:pt x="604" y="122"/>
                  <a:pt x="604" y="123"/>
                  <a:pt x="602" y="122"/>
                </a:cubicBezTo>
                <a:cubicBezTo>
                  <a:pt x="603" y="121"/>
                  <a:pt x="603" y="121"/>
                  <a:pt x="603" y="121"/>
                </a:cubicBezTo>
                <a:cubicBezTo>
                  <a:pt x="605" y="122"/>
                  <a:pt x="605" y="123"/>
                  <a:pt x="606" y="123"/>
                </a:cubicBezTo>
                <a:cubicBezTo>
                  <a:pt x="604" y="120"/>
                  <a:pt x="601" y="121"/>
                  <a:pt x="598" y="117"/>
                </a:cubicBezTo>
                <a:cubicBezTo>
                  <a:pt x="601" y="119"/>
                  <a:pt x="599" y="116"/>
                  <a:pt x="600" y="117"/>
                </a:cubicBezTo>
                <a:cubicBezTo>
                  <a:pt x="597" y="114"/>
                  <a:pt x="590" y="106"/>
                  <a:pt x="597" y="111"/>
                </a:cubicBezTo>
                <a:cubicBezTo>
                  <a:pt x="598" y="111"/>
                  <a:pt x="597" y="110"/>
                  <a:pt x="596" y="108"/>
                </a:cubicBezTo>
                <a:cubicBezTo>
                  <a:pt x="596" y="109"/>
                  <a:pt x="595" y="109"/>
                  <a:pt x="593" y="108"/>
                </a:cubicBezTo>
                <a:cubicBezTo>
                  <a:pt x="593" y="108"/>
                  <a:pt x="593" y="110"/>
                  <a:pt x="592" y="109"/>
                </a:cubicBezTo>
                <a:cubicBezTo>
                  <a:pt x="590" y="108"/>
                  <a:pt x="589" y="106"/>
                  <a:pt x="587" y="106"/>
                </a:cubicBezTo>
                <a:cubicBezTo>
                  <a:pt x="585" y="104"/>
                  <a:pt x="582" y="102"/>
                  <a:pt x="579" y="100"/>
                </a:cubicBezTo>
                <a:cubicBezTo>
                  <a:pt x="577" y="98"/>
                  <a:pt x="574" y="96"/>
                  <a:pt x="571" y="94"/>
                </a:cubicBezTo>
                <a:cubicBezTo>
                  <a:pt x="565" y="91"/>
                  <a:pt x="559" y="87"/>
                  <a:pt x="554" y="84"/>
                </a:cubicBezTo>
                <a:cubicBezTo>
                  <a:pt x="556" y="85"/>
                  <a:pt x="556" y="85"/>
                  <a:pt x="559" y="87"/>
                </a:cubicBezTo>
                <a:cubicBezTo>
                  <a:pt x="559" y="85"/>
                  <a:pt x="562" y="88"/>
                  <a:pt x="563" y="88"/>
                </a:cubicBezTo>
                <a:cubicBezTo>
                  <a:pt x="561" y="87"/>
                  <a:pt x="565" y="89"/>
                  <a:pt x="563" y="87"/>
                </a:cubicBezTo>
                <a:cubicBezTo>
                  <a:pt x="568" y="90"/>
                  <a:pt x="572" y="93"/>
                  <a:pt x="576" y="94"/>
                </a:cubicBezTo>
                <a:cubicBezTo>
                  <a:pt x="571" y="91"/>
                  <a:pt x="579" y="93"/>
                  <a:pt x="575" y="91"/>
                </a:cubicBezTo>
                <a:cubicBezTo>
                  <a:pt x="572" y="91"/>
                  <a:pt x="568" y="89"/>
                  <a:pt x="565" y="86"/>
                </a:cubicBezTo>
                <a:cubicBezTo>
                  <a:pt x="565" y="86"/>
                  <a:pt x="565" y="86"/>
                  <a:pt x="564" y="86"/>
                </a:cubicBezTo>
                <a:cubicBezTo>
                  <a:pt x="562" y="84"/>
                  <a:pt x="567" y="87"/>
                  <a:pt x="568" y="87"/>
                </a:cubicBezTo>
                <a:cubicBezTo>
                  <a:pt x="566" y="85"/>
                  <a:pt x="564" y="83"/>
                  <a:pt x="561" y="82"/>
                </a:cubicBezTo>
                <a:cubicBezTo>
                  <a:pt x="562" y="82"/>
                  <a:pt x="563" y="81"/>
                  <a:pt x="564" y="82"/>
                </a:cubicBezTo>
                <a:cubicBezTo>
                  <a:pt x="567" y="84"/>
                  <a:pt x="566" y="84"/>
                  <a:pt x="569" y="85"/>
                </a:cubicBezTo>
                <a:cubicBezTo>
                  <a:pt x="569" y="86"/>
                  <a:pt x="568" y="86"/>
                  <a:pt x="568" y="86"/>
                </a:cubicBezTo>
                <a:cubicBezTo>
                  <a:pt x="570" y="87"/>
                  <a:pt x="570" y="86"/>
                  <a:pt x="572" y="87"/>
                </a:cubicBezTo>
                <a:cubicBezTo>
                  <a:pt x="571" y="89"/>
                  <a:pt x="571" y="89"/>
                  <a:pt x="571" y="89"/>
                </a:cubicBezTo>
                <a:cubicBezTo>
                  <a:pt x="574" y="89"/>
                  <a:pt x="577" y="90"/>
                  <a:pt x="580" y="91"/>
                </a:cubicBezTo>
                <a:cubicBezTo>
                  <a:pt x="576" y="88"/>
                  <a:pt x="572" y="83"/>
                  <a:pt x="568" y="82"/>
                </a:cubicBezTo>
                <a:cubicBezTo>
                  <a:pt x="568" y="82"/>
                  <a:pt x="567" y="79"/>
                  <a:pt x="569" y="80"/>
                </a:cubicBezTo>
                <a:cubicBezTo>
                  <a:pt x="571" y="82"/>
                  <a:pt x="571" y="82"/>
                  <a:pt x="574" y="83"/>
                </a:cubicBezTo>
                <a:cubicBezTo>
                  <a:pt x="574" y="84"/>
                  <a:pt x="573" y="83"/>
                  <a:pt x="573" y="84"/>
                </a:cubicBezTo>
                <a:cubicBezTo>
                  <a:pt x="579" y="87"/>
                  <a:pt x="575" y="87"/>
                  <a:pt x="580" y="91"/>
                </a:cubicBezTo>
                <a:cubicBezTo>
                  <a:pt x="582" y="91"/>
                  <a:pt x="582" y="90"/>
                  <a:pt x="584" y="91"/>
                </a:cubicBezTo>
                <a:cubicBezTo>
                  <a:pt x="583" y="90"/>
                  <a:pt x="585" y="90"/>
                  <a:pt x="585" y="90"/>
                </a:cubicBezTo>
                <a:cubicBezTo>
                  <a:pt x="586" y="92"/>
                  <a:pt x="587" y="93"/>
                  <a:pt x="587" y="91"/>
                </a:cubicBezTo>
                <a:cubicBezTo>
                  <a:pt x="588" y="92"/>
                  <a:pt x="590" y="93"/>
                  <a:pt x="591" y="94"/>
                </a:cubicBezTo>
                <a:cubicBezTo>
                  <a:pt x="593" y="96"/>
                  <a:pt x="595" y="97"/>
                  <a:pt x="595" y="98"/>
                </a:cubicBezTo>
                <a:cubicBezTo>
                  <a:pt x="595" y="99"/>
                  <a:pt x="594" y="98"/>
                  <a:pt x="594" y="99"/>
                </a:cubicBezTo>
                <a:cubicBezTo>
                  <a:pt x="590" y="98"/>
                  <a:pt x="584" y="93"/>
                  <a:pt x="580" y="91"/>
                </a:cubicBezTo>
                <a:cubicBezTo>
                  <a:pt x="580" y="91"/>
                  <a:pt x="580" y="92"/>
                  <a:pt x="581" y="93"/>
                </a:cubicBezTo>
                <a:cubicBezTo>
                  <a:pt x="581" y="92"/>
                  <a:pt x="582" y="92"/>
                  <a:pt x="583" y="93"/>
                </a:cubicBezTo>
                <a:cubicBezTo>
                  <a:pt x="584" y="94"/>
                  <a:pt x="583" y="94"/>
                  <a:pt x="583" y="95"/>
                </a:cubicBezTo>
                <a:cubicBezTo>
                  <a:pt x="584" y="96"/>
                  <a:pt x="586" y="96"/>
                  <a:pt x="586" y="97"/>
                </a:cubicBezTo>
                <a:cubicBezTo>
                  <a:pt x="583" y="96"/>
                  <a:pt x="583" y="96"/>
                  <a:pt x="583" y="96"/>
                </a:cubicBezTo>
                <a:cubicBezTo>
                  <a:pt x="582" y="97"/>
                  <a:pt x="587" y="100"/>
                  <a:pt x="589" y="101"/>
                </a:cubicBezTo>
                <a:cubicBezTo>
                  <a:pt x="588" y="100"/>
                  <a:pt x="587" y="100"/>
                  <a:pt x="587" y="99"/>
                </a:cubicBezTo>
                <a:cubicBezTo>
                  <a:pt x="588" y="100"/>
                  <a:pt x="588" y="99"/>
                  <a:pt x="589" y="100"/>
                </a:cubicBezTo>
                <a:cubicBezTo>
                  <a:pt x="591" y="102"/>
                  <a:pt x="589" y="101"/>
                  <a:pt x="590" y="103"/>
                </a:cubicBezTo>
                <a:cubicBezTo>
                  <a:pt x="592" y="103"/>
                  <a:pt x="591" y="104"/>
                  <a:pt x="591" y="104"/>
                </a:cubicBezTo>
                <a:cubicBezTo>
                  <a:pt x="592" y="104"/>
                  <a:pt x="593" y="104"/>
                  <a:pt x="594" y="105"/>
                </a:cubicBezTo>
                <a:cubicBezTo>
                  <a:pt x="594" y="105"/>
                  <a:pt x="593" y="106"/>
                  <a:pt x="594" y="106"/>
                </a:cubicBezTo>
                <a:cubicBezTo>
                  <a:pt x="601" y="108"/>
                  <a:pt x="603" y="115"/>
                  <a:pt x="610" y="118"/>
                </a:cubicBezTo>
                <a:cubicBezTo>
                  <a:pt x="610" y="119"/>
                  <a:pt x="612" y="120"/>
                  <a:pt x="613" y="122"/>
                </a:cubicBezTo>
                <a:cubicBezTo>
                  <a:pt x="613" y="121"/>
                  <a:pt x="612" y="119"/>
                  <a:pt x="612" y="118"/>
                </a:cubicBezTo>
                <a:cubicBezTo>
                  <a:pt x="610" y="116"/>
                  <a:pt x="604" y="112"/>
                  <a:pt x="603" y="109"/>
                </a:cubicBezTo>
                <a:cubicBezTo>
                  <a:pt x="605" y="110"/>
                  <a:pt x="607" y="112"/>
                  <a:pt x="608" y="113"/>
                </a:cubicBezTo>
                <a:cubicBezTo>
                  <a:pt x="608" y="113"/>
                  <a:pt x="608" y="112"/>
                  <a:pt x="609" y="113"/>
                </a:cubicBezTo>
                <a:cubicBezTo>
                  <a:pt x="611" y="114"/>
                  <a:pt x="612" y="116"/>
                  <a:pt x="614" y="117"/>
                </a:cubicBezTo>
                <a:cubicBezTo>
                  <a:pt x="616" y="119"/>
                  <a:pt x="618" y="120"/>
                  <a:pt x="620" y="122"/>
                </a:cubicBezTo>
                <a:cubicBezTo>
                  <a:pt x="623" y="125"/>
                  <a:pt x="627" y="128"/>
                  <a:pt x="629" y="131"/>
                </a:cubicBezTo>
                <a:cubicBezTo>
                  <a:pt x="628" y="130"/>
                  <a:pt x="629" y="129"/>
                  <a:pt x="629" y="128"/>
                </a:cubicBezTo>
                <a:cubicBezTo>
                  <a:pt x="626" y="127"/>
                  <a:pt x="623" y="125"/>
                  <a:pt x="622" y="122"/>
                </a:cubicBezTo>
                <a:cubicBezTo>
                  <a:pt x="620" y="121"/>
                  <a:pt x="617" y="119"/>
                  <a:pt x="615" y="117"/>
                </a:cubicBezTo>
                <a:cubicBezTo>
                  <a:pt x="612" y="114"/>
                  <a:pt x="610" y="112"/>
                  <a:pt x="608" y="111"/>
                </a:cubicBezTo>
                <a:cubicBezTo>
                  <a:pt x="608" y="109"/>
                  <a:pt x="603" y="105"/>
                  <a:pt x="605" y="104"/>
                </a:cubicBezTo>
                <a:cubicBezTo>
                  <a:pt x="603" y="103"/>
                  <a:pt x="599" y="101"/>
                  <a:pt x="599" y="100"/>
                </a:cubicBezTo>
                <a:cubicBezTo>
                  <a:pt x="601" y="101"/>
                  <a:pt x="601" y="100"/>
                  <a:pt x="603" y="101"/>
                </a:cubicBezTo>
                <a:cubicBezTo>
                  <a:pt x="601" y="100"/>
                  <a:pt x="600" y="99"/>
                  <a:pt x="598" y="97"/>
                </a:cubicBezTo>
                <a:cubicBezTo>
                  <a:pt x="598" y="96"/>
                  <a:pt x="600" y="97"/>
                  <a:pt x="598" y="95"/>
                </a:cubicBezTo>
                <a:cubicBezTo>
                  <a:pt x="593" y="92"/>
                  <a:pt x="586" y="88"/>
                  <a:pt x="582" y="83"/>
                </a:cubicBezTo>
                <a:cubicBezTo>
                  <a:pt x="583" y="82"/>
                  <a:pt x="588" y="86"/>
                  <a:pt x="590" y="87"/>
                </a:cubicBezTo>
                <a:cubicBezTo>
                  <a:pt x="588" y="85"/>
                  <a:pt x="593" y="89"/>
                  <a:pt x="593" y="88"/>
                </a:cubicBezTo>
                <a:cubicBezTo>
                  <a:pt x="591" y="87"/>
                  <a:pt x="592" y="85"/>
                  <a:pt x="594" y="86"/>
                </a:cubicBezTo>
                <a:cubicBezTo>
                  <a:pt x="595" y="87"/>
                  <a:pt x="596" y="88"/>
                  <a:pt x="595" y="89"/>
                </a:cubicBezTo>
                <a:cubicBezTo>
                  <a:pt x="597" y="90"/>
                  <a:pt x="598" y="91"/>
                  <a:pt x="599" y="91"/>
                </a:cubicBezTo>
                <a:cubicBezTo>
                  <a:pt x="595" y="88"/>
                  <a:pt x="599" y="89"/>
                  <a:pt x="597" y="88"/>
                </a:cubicBezTo>
                <a:cubicBezTo>
                  <a:pt x="597" y="88"/>
                  <a:pt x="596" y="88"/>
                  <a:pt x="595" y="87"/>
                </a:cubicBezTo>
                <a:cubicBezTo>
                  <a:pt x="596" y="86"/>
                  <a:pt x="592" y="85"/>
                  <a:pt x="590" y="85"/>
                </a:cubicBezTo>
                <a:cubicBezTo>
                  <a:pt x="589" y="82"/>
                  <a:pt x="581" y="80"/>
                  <a:pt x="578" y="76"/>
                </a:cubicBezTo>
                <a:cubicBezTo>
                  <a:pt x="580" y="77"/>
                  <a:pt x="582" y="77"/>
                  <a:pt x="584" y="79"/>
                </a:cubicBezTo>
                <a:cubicBezTo>
                  <a:pt x="585" y="78"/>
                  <a:pt x="587" y="79"/>
                  <a:pt x="590" y="80"/>
                </a:cubicBezTo>
                <a:cubicBezTo>
                  <a:pt x="591" y="82"/>
                  <a:pt x="589" y="81"/>
                  <a:pt x="589" y="81"/>
                </a:cubicBezTo>
                <a:cubicBezTo>
                  <a:pt x="591" y="82"/>
                  <a:pt x="594" y="82"/>
                  <a:pt x="595" y="85"/>
                </a:cubicBezTo>
                <a:cubicBezTo>
                  <a:pt x="594" y="84"/>
                  <a:pt x="590" y="83"/>
                  <a:pt x="592" y="84"/>
                </a:cubicBezTo>
                <a:cubicBezTo>
                  <a:pt x="594" y="84"/>
                  <a:pt x="596" y="85"/>
                  <a:pt x="598" y="86"/>
                </a:cubicBezTo>
                <a:cubicBezTo>
                  <a:pt x="600" y="86"/>
                  <a:pt x="602" y="87"/>
                  <a:pt x="603" y="88"/>
                </a:cubicBezTo>
                <a:cubicBezTo>
                  <a:pt x="604" y="88"/>
                  <a:pt x="604" y="87"/>
                  <a:pt x="603" y="87"/>
                </a:cubicBezTo>
                <a:cubicBezTo>
                  <a:pt x="606" y="89"/>
                  <a:pt x="609" y="90"/>
                  <a:pt x="612" y="92"/>
                </a:cubicBezTo>
                <a:cubicBezTo>
                  <a:pt x="615" y="94"/>
                  <a:pt x="617" y="96"/>
                  <a:pt x="618" y="97"/>
                </a:cubicBezTo>
                <a:cubicBezTo>
                  <a:pt x="620" y="99"/>
                  <a:pt x="624" y="102"/>
                  <a:pt x="625" y="102"/>
                </a:cubicBezTo>
                <a:cubicBezTo>
                  <a:pt x="623" y="101"/>
                  <a:pt x="624" y="99"/>
                  <a:pt x="622" y="98"/>
                </a:cubicBezTo>
                <a:cubicBezTo>
                  <a:pt x="624" y="100"/>
                  <a:pt x="626" y="100"/>
                  <a:pt x="628" y="101"/>
                </a:cubicBezTo>
                <a:cubicBezTo>
                  <a:pt x="628" y="102"/>
                  <a:pt x="632" y="105"/>
                  <a:pt x="633" y="106"/>
                </a:cubicBezTo>
                <a:cubicBezTo>
                  <a:pt x="633" y="107"/>
                  <a:pt x="630" y="103"/>
                  <a:pt x="630" y="105"/>
                </a:cubicBezTo>
                <a:cubicBezTo>
                  <a:pt x="633" y="108"/>
                  <a:pt x="637" y="112"/>
                  <a:pt x="641" y="116"/>
                </a:cubicBezTo>
                <a:cubicBezTo>
                  <a:pt x="645" y="120"/>
                  <a:pt x="649" y="124"/>
                  <a:pt x="652" y="128"/>
                </a:cubicBezTo>
                <a:cubicBezTo>
                  <a:pt x="650" y="127"/>
                  <a:pt x="647" y="122"/>
                  <a:pt x="646" y="123"/>
                </a:cubicBezTo>
                <a:cubicBezTo>
                  <a:pt x="646" y="124"/>
                  <a:pt x="648" y="125"/>
                  <a:pt x="649" y="127"/>
                </a:cubicBezTo>
                <a:cubicBezTo>
                  <a:pt x="650" y="128"/>
                  <a:pt x="651" y="130"/>
                  <a:pt x="653" y="132"/>
                </a:cubicBezTo>
                <a:cubicBezTo>
                  <a:pt x="652" y="133"/>
                  <a:pt x="651" y="132"/>
                  <a:pt x="649" y="130"/>
                </a:cubicBezTo>
                <a:cubicBezTo>
                  <a:pt x="650" y="128"/>
                  <a:pt x="642" y="122"/>
                  <a:pt x="646" y="122"/>
                </a:cubicBezTo>
                <a:cubicBezTo>
                  <a:pt x="643" y="120"/>
                  <a:pt x="639" y="117"/>
                  <a:pt x="638" y="114"/>
                </a:cubicBezTo>
                <a:cubicBezTo>
                  <a:pt x="637" y="113"/>
                  <a:pt x="637" y="115"/>
                  <a:pt x="635" y="113"/>
                </a:cubicBezTo>
                <a:cubicBezTo>
                  <a:pt x="635" y="112"/>
                  <a:pt x="636" y="113"/>
                  <a:pt x="637" y="113"/>
                </a:cubicBezTo>
                <a:cubicBezTo>
                  <a:pt x="635" y="112"/>
                  <a:pt x="631" y="109"/>
                  <a:pt x="628" y="106"/>
                </a:cubicBezTo>
                <a:cubicBezTo>
                  <a:pt x="624" y="103"/>
                  <a:pt x="620" y="100"/>
                  <a:pt x="617" y="99"/>
                </a:cubicBezTo>
                <a:cubicBezTo>
                  <a:pt x="617" y="98"/>
                  <a:pt x="617" y="97"/>
                  <a:pt x="617" y="97"/>
                </a:cubicBezTo>
                <a:cubicBezTo>
                  <a:pt x="616" y="97"/>
                  <a:pt x="614" y="96"/>
                  <a:pt x="613" y="96"/>
                </a:cubicBezTo>
                <a:cubicBezTo>
                  <a:pt x="616" y="97"/>
                  <a:pt x="615" y="98"/>
                  <a:pt x="616" y="99"/>
                </a:cubicBezTo>
                <a:cubicBezTo>
                  <a:pt x="616" y="99"/>
                  <a:pt x="620" y="101"/>
                  <a:pt x="620" y="102"/>
                </a:cubicBezTo>
                <a:cubicBezTo>
                  <a:pt x="620" y="103"/>
                  <a:pt x="618" y="101"/>
                  <a:pt x="618" y="101"/>
                </a:cubicBezTo>
                <a:cubicBezTo>
                  <a:pt x="618" y="102"/>
                  <a:pt x="619" y="102"/>
                  <a:pt x="619" y="102"/>
                </a:cubicBezTo>
                <a:cubicBezTo>
                  <a:pt x="618" y="102"/>
                  <a:pt x="617" y="101"/>
                  <a:pt x="617" y="102"/>
                </a:cubicBezTo>
                <a:cubicBezTo>
                  <a:pt x="620" y="104"/>
                  <a:pt x="625" y="105"/>
                  <a:pt x="625" y="108"/>
                </a:cubicBezTo>
                <a:cubicBezTo>
                  <a:pt x="623" y="106"/>
                  <a:pt x="624" y="108"/>
                  <a:pt x="622" y="107"/>
                </a:cubicBezTo>
                <a:cubicBezTo>
                  <a:pt x="620" y="104"/>
                  <a:pt x="615" y="101"/>
                  <a:pt x="613" y="101"/>
                </a:cubicBezTo>
                <a:cubicBezTo>
                  <a:pt x="618" y="103"/>
                  <a:pt x="616" y="105"/>
                  <a:pt x="618" y="107"/>
                </a:cubicBezTo>
                <a:cubicBezTo>
                  <a:pt x="615" y="105"/>
                  <a:pt x="617" y="105"/>
                  <a:pt x="615" y="104"/>
                </a:cubicBezTo>
                <a:cubicBezTo>
                  <a:pt x="614" y="105"/>
                  <a:pt x="615" y="107"/>
                  <a:pt x="617" y="109"/>
                </a:cubicBezTo>
                <a:cubicBezTo>
                  <a:pt x="615" y="107"/>
                  <a:pt x="615" y="109"/>
                  <a:pt x="614" y="108"/>
                </a:cubicBezTo>
                <a:cubicBezTo>
                  <a:pt x="616" y="110"/>
                  <a:pt x="619" y="112"/>
                  <a:pt x="617" y="112"/>
                </a:cubicBezTo>
                <a:cubicBezTo>
                  <a:pt x="618" y="113"/>
                  <a:pt x="621" y="116"/>
                  <a:pt x="621" y="116"/>
                </a:cubicBezTo>
                <a:cubicBezTo>
                  <a:pt x="620" y="116"/>
                  <a:pt x="616" y="112"/>
                  <a:pt x="616" y="113"/>
                </a:cubicBezTo>
                <a:cubicBezTo>
                  <a:pt x="622" y="116"/>
                  <a:pt x="625" y="120"/>
                  <a:pt x="627" y="124"/>
                </a:cubicBezTo>
                <a:cubicBezTo>
                  <a:pt x="630" y="129"/>
                  <a:pt x="632" y="133"/>
                  <a:pt x="638" y="136"/>
                </a:cubicBezTo>
                <a:cubicBezTo>
                  <a:pt x="636" y="137"/>
                  <a:pt x="638" y="139"/>
                  <a:pt x="639" y="140"/>
                </a:cubicBezTo>
                <a:cubicBezTo>
                  <a:pt x="637" y="140"/>
                  <a:pt x="635" y="139"/>
                  <a:pt x="633" y="138"/>
                </a:cubicBezTo>
                <a:cubicBezTo>
                  <a:pt x="633" y="137"/>
                  <a:pt x="632" y="137"/>
                  <a:pt x="631" y="136"/>
                </a:cubicBezTo>
                <a:cubicBezTo>
                  <a:pt x="629" y="134"/>
                  <a:pt x="632" y="135"/>
                  <a:pt x="630" y="133"/>
                </a:cubicBezTo>
                <a:cubicBezTo>
                  <a:pt x="629" y="134"/>
                  <a:pt x="629" y="134"/>
                  <a:pt x="630" y="135"/>
                </a:cubicBezTo>
                <a:cubicBezTo>
                  <a:pt x="627" y="133"/>
                  <a:pt x="627" y="131"/>
                  <a:pt x="623" y="128"/>
                </a:cubicBezTo>
                <a:cubicBezTo>
                  <a:pt x="621" y="128"/>
                  <a:pt x="620" y="126"/>
                  <a:pt x="620" y="128"/>
                </a:cubicBezTo>
                <a:cubicBezTo>
                  <a:pt x="624" y="131"/>
                  <a:pt x="625" y="133"/>
                  <a:pt x="629" y="135"/>
                </a:cubicBezTo>
                <a:cubicBezTo>
                  <a:pt x="627" y="135"/>
                  <a:pt x="629" y="140"/>
                  <a:pt x="631" y="139"/>
                </a:cubicBezTo>
                <a:cubicBezTo>
                  <a:pt x="630" y="138"/>
                  <a:pt x="629" y="137"/>
                  <a:pt x="629" y="137"/>
                </a:cubicBezTo>
                <a:cubicBezTo>
                  <a:pt x="629" y="137"/>
                  <a:pt x="629" y="136"/>
                  <a:pt x="630" y="136"/>
                </a:cubicBezTo>
                <a:cubicBezTo>
                  <a:pt x="632" y="139"/>
                  <a:pt x="634" y="139"/>
                  <a:pt x="634" y="141"/>
                </a:cubicBezTo>
                <a:cubicBezTo>
                  <a:pt x="633" y="140"/>
                  <a:pt x="632" y="138"/>
                  <a:pt x="631" y="139"/>
                </a:cubicBezTo>
                <a:cubicBezTo>
                  <a:pt x="633" y="141"/>
                  <a:pt x="631" y="139"/>
                  <a:pt x="632" y="141"/>
                </a:cubicBezTo>
                <a:cubicBezTo>
                  <a:pt x="634" y="142"/>
                  <a:pt x="638" y="146"/>
                  <a:pt x="639" y="148"/>
                </a:cubicBezTo>
                <a:cubicBezTo>
                  <a:pt x="638" y="149"/>
                  <a:pt x="638" y="149"/>
                  <a:pt x="638" y="149"/>
                </a:cubicBezTo>
                <a:cubicBezTo>
                  <a:pt x="636" y="146"/>
                  <a:pt x="633" y="146"/>
                  <a:pt x="635" y="147"/>
                </a:cubicBezTo>
                <a:cubicBezTo>
                  <a:pt x="639" y="151"/>
                  <a:pt x="642" y="151"/>
                  <a:pt x="643" y="151"/>
                </a:cubicBezTo>
                <a:cubicBezTo>
                  <a:pt x="645" y="152"/>
                  <a:pt x="643" y="152"/>
                  <a:pt x="644" y="153"/>
                </a:cubicBezTo>
                <a:cubicBezTo>
                  <a:pt x="645" y="153"/>
                  <a:pt x="648" y="155"/>
                  <a:pt x="649" y="156"/>
                </a:cubicBezTo>
                <a:cubicBezTo>
                  <a:pt x="648" y="156"/>
                  <a:pt x="648" y="154"/>
                  <a:pt x="650" y="155"/>
                </a:cubicBezTo>
                <a:cubicBezTo>
                  <a:pt x="651" y="157"/>
                  <a:pt x="653" y="160"/>
                  <a:pt x="655" y="162"/>
                </a:cubicBezTo>
                <a:cubicBezTo>
                  <a:pt x="657" y="165"/>
                  <a:pt x="659" y="167"/>
                  <a:pt x="660" y="169"/>
                </a:cubicBezTo>
                <a:cubicBezTo>
                  <a:pt x="659" y="169"/>
                  <a:pt x="658" y="168"/>
                  <a:pt x="659" y="170"/>
                </a:cubicBezTo>
                <a:cubicBezTo>
                  <a:pt x="660" y="169"/>
                  <a:pt x="662" y="175"/>
                  <a:pt x="664" y="176"/>
                </a:cubicBezTo>
                <a:cubicBezTo>
                  <a:pt x="665" y="176"/>
                  <a:pt x="663" y="174"/>
                  <a:pt x="664" y="173"/>
                </a:cubicBezTo>
                <a:cubicBezTo>
                  <a:pt x="666" y="177"/>
                  <a:pt x="666" y="175"/>
                  <a:pt x="668" y="177"/>
                </a:cubicBezTo>
                <a:cubicBezTo>
                  <a:pt x="669" y="180"/>
                  <a:pt x="675" y="188"/>
                  <a:pt x="677" y="190"/>
                </a:cubicBezTo>
                <a:cubicBezTo>
                  <a:pt x="677" y="188"/>
                  <a:pt x="674" y="187"/>
                  <a:pt x="674" y="185"/>
                </a:cubicBezTo>
                <a:cubicBezTo>
                  <a:pt x="676" y="186"/>
                  <a:pt x="676" y="184"/>
                  <a:pt x="678" y="185"/>
                </a:cubicBezTo>
                <a:cubicBezTo>
                  <a:pt x="678" y="187"/>
                  <a:pt x="681" y="190"/>
                  <a:pt x="682" y="191"/>
                </a:cubicBezTo>
                <a:cubicBezTo>
                  <a:pt x="680" y="188"/>
                  <a:pt x="680" y="187"/>
                  <a:pt x="682" y="189"/>
                </a:cubicBezTo>
                <a:cubicBezTo>
                  <a:pt x="679" y="183"/>
                  <a:pt x="676" y="181"/>
                  <a:pt x="673" y="175"/>
                </a:cubicBezTo>
                <a:cubicBezTo>
                  <a:pt x="672" y="175"/>
                  <a:pt x="672" y="175"/>
                  <a:pt x="671" y="175"/>
                </a:cubicBezTo>
                <a:cubicBezTo>
                  <a:pt x="671" y="174"/>
                  <a:pt x="669" y="172"/>
                  <a:pt x="669" y="171"/>
                </a:cubicBezTo>
                <a:cubicBezTo>
                  <a:pt x="670" y="171"/>
                  <a:pt x="672" y="175"/>
                  <a:pt x="673" y="174"/>
                </a:cubicBezTo>
                <a:cubicBezTo>
                  <a:pt x="672" y="172"/>
                  <a:pt x="667" y="167"/>
                  <a:pt x="668" y="167"/>
                </a:cubicBezTo>
                <a:cubicBezTo>
                  <a:pt x="666" y="164"/>
                  <a:pt x="666" y="164"/>
                  <a:pt x="666" y="164"/>
                </a:cubicBezTo>
                <a:cubicBezTo>
                  <a:pt x="665" y="165"/>
                  <a:pt x="659" y="157"/>
                  <a:pt x="662" y="158"/>
                </a:cubicBezTo>
                <a:cubicBezTo>
                  <a:pt x="660" y="155"/>
                  <a:pt x="656" y="151"/>
                  <a:pt x="657" y="149"/>
                </a:cubicBezTo>
                <a:cubicBezTo>
                  <a:pt x="660" y="154"/>
                  <a:pt x="662" y="156"/>
                  <a:pt x="665" y="159"/>
                </a:cubicBezTo>
                <a:cubicBezTo>
                  <a:pt x="664" y="158"/>
                  <a:pt x="665" y="157"/>
                  <a:pt x="663" y="155"/>
                </a:cubicBezTo>
                <a:cubicBezTo>
                  <a:pt x="663" y="156"/>
                  <a:pt x="662" y="155"/>
                  <a:pt x="661" y="154"/>
                </a:cubicBezTo>
                <a:cubicBezTo>
                  <a:pt x="661" y="153"/>
                  <a:pt x="659" y="151"/>
                  <a:pt x="659" y="151"/>
                </a:cubicBezTo>
                <a:cubicBezTo>
                  <a:pt x="660" y="150"/>
                  <a:pt x="659" y="149"/>
                  <a:pt x="659" y="148"/>
                </a:cubicBezTo>
                <a:cubicBezTo>
                  <a:pt x="662" y="150"/>
                  <a:pt x="664" y="154"/>
                  <a:pt x="666" y="157"/>
                </a:cubicBezTo>
                <a:cubicBezTo>
                  <a:pt x="666" y="157"/>
                  <a:pt x="666" y="156"/>
                  <a:pt x="665" y="155"/>
                </a:cubicBezTo>
                <a:cubicBezTo>
                  <a:pt x="664" y="154"/>
                  <a:pt x="663" y="153"/>
                  <a:pt x="664" y="153"/>
                </a:cubicBezTo>
                <a:cubicBezTo>
                  <a:pt x="664" y="152"/>
                  <a:pt x="665" y="154"/>
                  <a:pt x="666" y="154"/>
                </a:cubicBezTo>
                <a:cubicBezTo>
                  <a:pt x="665" y="153"/>
                  <a:pt x="662" y="150"/>
                  <a:pt x="662" y="149"/>
                </a:cubicBezTo>
                <a:cubicBezTo>
                  <a:pt x="663" y="150"/>
                  <a:pt x="665" y="152"/>
                  <a:pt x="666" y="152"/>
                </a:cubicBezTo>
                <a:cubicBezTo>
                  <a:pt x="668" y="154"/>
                  <a:pt x="669" y="156"/>
                  <a:pt x="670" y="159"/>
                </a:cubicBezTo>
                <a:cubicBezTo>
                  <a:pt x="669" y="157"/>
                  <a:pt x="673" y="161"/>
                  <a:pt x="675" y="160"/>
                </a:cubicBezTo>
                <a:cubicBezTo>
                  <a:pt x="671" y="158"/>
                  <a:pt x="667" y="155"/>
                  <a:pt x="667" y="150"/>
                </a:cubicBezTo>
                <a:cubicBezTo>
                  <a:pt x="664" y="148"/>
                  <a:pt x="660" y="143"/>
                  <a:pt x="659" y="140"/>
                </a:cubicBezTo>
                <a:cubicBezTo>
                  <a:pt x="660" y="142"/>
                  <a:pt x="662" y="143"/>
                  <a:pt x="663" y="143"/>
                </a:cubicBezTo>
                <a:cubicBezTo>
                  <a:pt x="663" y="141"/>
                  <a:pt x="658" y="139"/>
                  <a:pt x="657" y="136"/>
                </a:cubicBezTo>
                <a:cubicBezTo>
                  <a:pt x="658" y="137"/>
                  <a:pt x="658" y="138"/>
                  <a:pt x="658" y="137"/>
                </a:cubicBezTo>
                <a:cubicBezTo>
                  <a:pt x="657" y="135"/>
                  <a:pt x="656" y="135"/>
                  <a:pt x="655" y="135"/>
                </a:cubicBezTo>
                <a:cubicBezTo>
                  <a:pt x="654" y="134"/>
                  <a:pt x="653" y="131"/>
                  <a:pt x="655" y="132"/>
                </a:cubicBezTo>
                <a:cubicBezTo>
                  <a:pt x="657" y="134"/>
                  <a:pt x="658" y="136"/>
                  <a:pt x="660" y="138"/>
                </a:cubicBezTo>
                <a:cubicBezTo>
                  <a:pt x="661" y="139"/>
                  <a:pt x="663" y="141"/>
                  <a:pt x="664" y="143"/>
                </a:cubicBezTo>
                <a:cubicBezTo>
                  <a:pt x="667" y="147"/>
                  <a:pt x="670" y="151"/>
                  <a:pt x="673" y="155"/>
                </a:cubicBezTo>
                <a:cubicBezTo>
                  <a:pt x="672" y="154"/>
                  <a:pt x="671" y="153"/>
                  <a:pt x="670" y="152"/>
                </a:cubicBezTo>
                <a:cubicBezTo>
                  <a:pt x="669" y="150"/>
                  <a:pt x="668" y="149"/>
                  <a:pt x="667" y="148"/>
                </a:cubicBezTo>
                <a:cubicBezTo>
                  <a:pt x="666" y="145"/>
                  <a:pt x="664" y="144"/>
                  <a:pt x="662" y="143"/>
                </a:cubicBezTo>
                <a:cubicBezTo>
                  <a:pt x="665" y="145"/>
                  <a:pt x="665" y="148"/>
                  <a:pt x="667" y="148"/>
                </a:cubicBezTo>
                <a:cubicBezTo>
                  <a:pt x="669" y="151"/>
                  <a:pt x="668" y="153"/>
                  <a:pt x="671" y="155"/>
                </a:cubicBezTo>
                <a:cubicBezTo>
                  <a:pt x="669" y="153"/>
                  <a:pt x="671" y="154"/>
                  <a:pt x="672" y="154"/>
                </a:cubicBezTo>
                <a:cubicBezTo>
                  <a:pt x="673" y="156"/>
                  <a:pt x="673" y="156"/>
                  <a:pt x="675" y="159"/>
                </a:cubicBezTo>
                <a:cubicBezTo>
                  <a:pt x="676" y="158"/>
                  <a:pt x="680" y="165"/>
                  <a:pt x="681" y="164"/>
                </a:cubicBezTo>
                <a:cubicBezTo>
                  <a:pt x="675" y="159"/>
                  <a:pt x="672" y="150"/>
                  <a:pt x="668" y="145"/>
                </a:cubicBezTo>
                <a:cubicBezTo>
                  <a:pt x="667" y="143"/>
                  <a:pt x="668" y="147"/>
                  <a:pt x="667" y="145"/>
                </a:cubicBezTo>
                <a:cubicBezTo>
                  <a:pt x="666" y="144"/>
                  <a:pt x="666" y="143"/>
                  <a:pt x="666" y="143"/>
                </a:cubicBezTo>
                <a:cubicBezTo>
                  <a:pt x="668" y="143"/>
                  <a:pt x="666" y="142"/>
                  <a:pt x="666" y="139"/>
                </a:cubicBezTo>
                <a:cubicBezTo>
                  <a:pt x="669" y="142"/>
                  <a:pt x="667" y="142"/>
                  <a:pt x="669" y="144"/>
                </a:cubicBezTo>
                <a:cubicBezTo>
                  <a:pt x="670" y="146"/>
                  <a:pt x="673" y="147"/>
                  <a:pt x="674" y="148"/>
                </a:cubicBezTo>
                <a:cubicBezTo>
                  <a:pt x="673" y="149"/>
                  <a:pt x="672" y="148"/>
                  <a:pt x="672" y="148"/>
                </a:cubicBezTo>
                <a:cubicBezTo>
                  <a:pt x="673" y="149"/>
                  <a:pt x="673" y="150"/>
                  <a:pt x="674" y="151"/>
                </a:cubicBezTo>
                <a:cubicBezTo>
                  <a:pt x="674" y="150"/>
                  <a:pt x="675" y="150"/>
                  <a:pt x="675" y="151"/>
                </a:cubicBezTo>
                <a:cubicBezTo>
                  <a:pt x="675" y="153"/>
                  <a:pt x="675" y="155"/>
                  <a:pt x="678" y="158"/>
                </a:cubicBezTo>
                <a:cubicBezTo>
                  <a:pt x="678" y="158"/>
                  <a:pt x="677" y="157"/>
                  <a:pt x="678" y="157"/>
                </a:cubicBezTo>
                <a:cubicBezTo>
                  <a:pt x="679" y="160"/>
                  <a:pt x="682" y="164"/>
                  <a:pt x="683" y="166"/>
                </a:cubicBezTo>
                <a:cubicBezTo>
                  <a:pt x="684" y="167"/>
                  <a:pt x="685" y="169"/>
                  <a:pt x="687" y="171"/>
                </a:cubicBezTo>
                <a:cubicBezTo>
                  <a:pt x="686" y="172"/>
                  <a:pt x="691" y="177"/>
                  <a:pt x="690" y="178"/>
                </a:cubicBezTo>
                <a:cubicBezTo>
                  <a:pt x="690" y="178"/>
                  <a:pt x="691" y="178"/>
                  <a:pt x="691" y="179"/>
                </a:cubicBezTo>
                <a:cubicBezTo>
                  <a:pt x="694" y="178"/>
                  <a:pt x="686" y="169"/>
                  <a:pt x="686" y="166"/>
                </a:cubicBezTo>
                <a:cubicBezTo>
                  <a:pt x="688" y="170"/>
                  <a:pt x="688" y="168"/>
                  <a:pt x="687" y="166"/>
                </a:cubicBezTo>
                <a:cubicBezTo>
                  <a:pt x="689" y="169"/>
                  <a:pt x="691" y="172"/>
                  <a:pt x="692" y="174"/>
                </a:cubicBezTo>
                <a:cubicBezTo>
                  <a:pt x="693" y="177"/>
                  <a:pt x="693" y="179"/>
                  <a:pt x="694" y="178"/>
                </a:cubicBezTo>
                <a:cubicBezTo>
                  <a:pt x="695" y="180"/>
                  <a:pt x="697" y="185"/>
                  <a:pt x="697" y="184"/>
                </a:cubicBezTo>
                <a:cubicBezTo>
                  <a:pt x="696" y="181"/>
                  <a:pt x="697" y="184"/>
                  <a:pt x="698" y="183"/>
                </a:cubicBezTo>
                <a:cubicBezTo>
                  <a:pt x="698" y="181"/>
                  <a:pt x="695" y="179"/>
                  <a:pt x="695" y="177"/>
                </a:cubicBezTo>
                <a:cubicBezTo>
                  <a:pt x="695" y="177"/>
                  <a:pt x="698" y="182"/>
                  <a:pt x="697" y="179"/>
                </a:cubicBezTo>
                <a:cubicBezTo>
                  <a:pt x="695" y="176"/>
                  <a:pt x="695" y="176"/>
                  <a:pt x="693" y="175"/>
                </a:cubicBezTo>
                <a:cubicBezTo>
                  <a:pt x="693" y="174"/>
                  <a:pt x="693" y="173"/>
                  <a:pt x="693" y="172"/>
                </a:cubicBezTo>
                <a:cubicBezTo>
                  <a:pt x="692" y="171"/>
                  <a:pt x="692" y="173"/>
                  <a:pt x="691" y="171"/>
                </a:cubicBezTo>
                <a:cubicBezTo>
                  <a:pt x="692" y="168"/>
                  <a:pt x="685" y="160"/>
                  <a:pt x="683" y="155"/>
                </a:cubicBezTo>
                <a:cubicBezTo>
                  <a:pt x="687" y="160"/>
                  <a:pt x="690" y="164"/>
                  <a:pt x="693" y="168"/>
                </a:cubicBezTo>
                <a:cubicBezTo>
                  <a:pt x="696" y="173"/>
                  <a:pt x="698" y="177"/>
                  <a:pt x="701" y="180"/>
                </a:cubicBezTo>
                <a:cubicBezTo>
                  <a:pt x="700" y="179"/>
                  <a:pt x="700" y="179"/>
                  <a:pt x="701" y="180"/>
                </a:cubicBezTo>
                <a:cubicBezTo>
                  <a:pt x="702" y="182"/>
                  <a:pt x="702" y="182"/>
                  <a:pt x="702" y="182"/>
                </a:cubicBezTo>
                <a:cubicBezTo>
                  <a:pt x="702" y="182"/>
                  <a:pt x="702" y="183"/>
                  <a:pt x="702" y="184"/>
                </a:cubicBezTo>
                <a:cubicBezTo>
                  <a:pt x="704" y="186"/>
                  <a:pt x="703" y="187"/>
                  <a:pt x="704" y="190"/>
                </a:cubicBezTo>
                <a:cubicBezTo>
                  <a:pt x="706" y="192"/>
                  <a:pt x="709" y="197"/>
                  <a:pt x="711" y="202"/>
                </a:cubicBezTo>
                <a:cubicBezTo>
                  <a:pt x="714" y="207"/>
                  <a:pt x="715" y="211"/>
                  <a:pt x="716" y="214"/>
                </a:cubicBezTo>
                <a:cubicBezTo>
                  <a:pt x="717" y="215"/>
                  <a:pt x="717" y="216"/>
                  <a:pt x="718" y="218"/>
                </a:cubicBezTo>
                <a:cubicBezTo>
                  <a:pt x="719" y="220"/>
                  <a:pt x="720" y="222"/>
                  <a:pt x="721" y="224"/>
                </a:cubicBezTo>
                <a:cubicBezTo>
                  <a:pt x="722" y="228"/>
                  <a:pt x="724" y="233"/>
                  <a:pt x="724" y="235"/>
                </a:cubicBezTo>
                <a:cubicBezTo>
                  <a:pt x="724" y="235"/>
                  <a:pt x="725" y="234"/>
                  <a:pt x="725" y="235"/>
                </a:cubicBezTo>
                <a:cubicBezTo>
                  <a:pt x="726" y="237"/>
                  <a:pt x="727" y="241"/>
                  <a:pt x="728" y="245"/>
                </a:cubicBezTo>
                <a:cubicBezTo>
                  <a:pt x="728" y="246"/>
                  <a:pt x="729" y="248"/>
                  <a:pt x="729" y="249"/>
                </a:cubicBezTo>
                <a:cubicBezTo>
                  <a:pt x="729" y="250"/>
                  <a:pt x="730" y="251"/>
                  <a:pt x="730" y="251"/>
                </a:cubicBezTo>
                <a:cubicBezTo>
                  <a:pt x="730" y="251"/>
                  <a:pt x="730" y="250"/>
                  <a:pt x="731" y="251"/>
                </a:cubicBezTo>
                <a:cubicBezTo>
                  <a:pt x="731" y="253"/>
                  <a:pt x="730" y="253"/>
                  <a:pt x="731" y="255"/>
                </a:cubicBezTo>
                <a:cubicBezTo>
                  <a:pt x="733" y="258"/>
                  <a:pt x="732" y="264"/>
                  <a:pt x="735" y="269"/>
                </a:cubicBezTo>
                <a:cubicBezTo>
                  <a:pt x="736" y="267"/>
                  <a:pt x="734" y="265"/>
                  <a:pt x="734" y="266"/>
                </a:cubicBezTo>
                <a:close/>
                <a:moveTo>
                  <a:pt x="635" y="109"/>
                </a:moveTo>
                <a:cubicBezTo>
                  <a:pt x="634" y="107"/>
                  <a:pt x="640" y="113"/>
                  <a:pt x="638" y="111"/>
                </a:cubicBezTo>
                <a:cubicBezTo>
                  <a:pt x="640" y="111"/>
                  <a:pt x="639" y="112"/>
                  <a:pt x="640" y="113"/>
                </a:cubicBezTo>
                <a:cubicBezTo>
                  <a:pt x="639" y="113"/>
                  <a:pt x="637" y="111"/>
                  <a:pt x="635" y="109"/>
                </a:cubicBezTo>
                <a:close/>
                <a:moveTo>
                  <a:pt x="555" y="80"/>
                </a:moveTo>
                <a:cubicBezTo>
                  <a:pt x="553" y="78"/>
                  <a:pt x="551" y="78"/>
                  <a:pt x="550" y="77"/>
                </a:cubicBezTo>
                <a:cubicBezTo>
                  <a:pt x="550" y="76"/>
                  <a:pt x="554" y="78"/>
                  <a:pt x="556" y="79"/>
                </a:cubicBezTo>
                <a:cubicBezTo>
                  <a:pt x="554" y="76"/>
                  <a:pt x="548" y="75"/>
                  <a:pt x="545" y="74"/>
                </a:cubicBezTo>
                <a:cubicBezTo>
                  <a:pt x="544" y="73"/>
                  <a:pt x="545" y="73"/>
                  <a:pt x="544" y="72"/>
                </a:cubicBezTo>
                <a:cubicBezTo>
                  <a:pt x="545" y="72"/>
                  <a:pt x="547" y="74"/>
                  <a:pt x="545" y="74"/>
                </a:cubicBezTo>
                <a:cubicBezTo>
                  <a:pt x="548" y="73"/>
                  <a:pt x="554" y="77"/>
                  <a:pt x="554" y="75"/>
                </a:cubicBezTo>
                <a:cubicBezTo>
                  <a:pt x="556" y="77"/>
                  <a:pt x="558" y="78"/>
                  <a:pt x="560" y="79"/>
                </a:cubicBezTo>
                <a:cubicBezTo>
                  <a:pt x="561" y="79"/>
                  <a:pt x="565" y="80"/>
                  <a:pt x="566" y="82"/>
                </a:cubicBezTo>
                <a:cubicBezTo>
                  <a:pt x="563" y="82"/>
                  <a:pt x="559" y="80"/>
                  <a:pt x="555" y="80"/>
                </a:cubicBezTo>
                <a:close/>
                <a:moveTo>
                  <a:pt x="595" y="115"/>
                </a:moveTo>
                <a:cubicBezTo>
                  <a:pt x="593" y="113"/>
                  <a:pt x="593" y="113"/>
                  <a:pt x="589" y="111"/>
                </a:cubicBezTo>
                <a:cubicBezTo>
                  <a:pt x="591" y="111"/>
                  <a:pt x="591" y="112"/>
                  <a:pt x="590" y="110"/>
                </a:cubicBezTo>
                <a:cubicBezTo>
                  <a:pt x="591" y="109"/>
                  <a:pt x="591" y="110"/>
                  <a:pt x="593" y="111"/>
                </a:cubicBezTo>
                <a:cubicBezTo>
                  <a:pt x="593" y="113"/>
                  <a:pt x="594" y="113"/>
                  <a:pt x="596" y="115"/>
                </a:cubicBezTo>
                <a:cubicBezTo>
                  <a:pt x="596" y="116"/>
                  <a:pt x="595" y="115"/>
                  <a:pt x="595" y="115"/>
                </a:cubicBezTo>
                <a:close/>
                <a:moveTo>
                  <a:pt x="529" y="74"/>
                </a:moveTo>
                <a:cubicBezTo>
                  <a:pt x="532" y="75"/>
                  <a:pt x="532" y="75"/>
                  <a:pt x="536" y="77"/>
                </a:cubicBezTo>
                <a:cubicBezTo>
                  <a:pt x="535" y="77"/>
                  <a:pt x="533" y="77"/>
                  <a:pt x="532" y="76"/>
                </a:cubicBezTo>
                <a:cubicBezTo>
                  <a:pt x="530" y="76"/>
                  <a:pt x="529" y="75"/>
                  <a:pt x="529" y="74"/>
                </a:cubicBezTo>
                <a:close/>
                <a:moveTo>
                  <a:pt x="358" y="58"/>
                </a:moveTo>
                <a:cubicBezTo>
                  <a:pt x="358" y="58"/>
                  <a:pt x="359" y="57"/>
                  <a:pt x="361" y="56"/>
                </a:cubicBezTo>
                <a:cubicBezTo>
                  <a:pt x="362" y="58"/>
                  <a:pt x="362" y="58"/>
                  <a:pt x="362" y="58"/>
                </a:cubicBezTo>
                <a:cubicBezTo>
                  <a:pt x="360" y="58"/>
                  <a:pt x="359" y="58"/>
                  <a:pt x="358" y="58"/>
                </a:cubicBezTo>
                <a:close/>
                <a:moveTo>
                  <a:pt x="342" y="68"/>
                </a:moveTo>
                <a:cubicBezTo>
                  <a:pt x="341" y="68"/>
                  <a:pt x="341" y="68"/>
                  <a:pt x="340" y="69"/>
                </a:cubicBezTo>
                <a:cubicBezTo>
                  <a:pt x="338" y="68"/>
                  <a:pt x="335" y="68"/>
                  <a:pt x="333" y="70"/>
                </a:cubicBezTo>
                <a:cubicBezTo>
                  <a:pt x="334" y="67"/>
                  <a:pt x="337" y="68"/>
                  <a:pt x="340" y="67"/>
                </a:cubicBezTo>
                <a:cubicBezTo>
                  <a:pt x="342" y="67"/>
                  <a:pt x="342" y="67"/>
                  <a:pt x="342" y="68"/>
                </a:cubicBezTo>
                <a:close/>
                <a:moveTo>
                  <a:pt x="370" y="66"/>
                </a:moveTo>
                <a:cubicBezTo>
                  <a:pt x="367" y="67"/>
                  <a:pt x="368" y="65"/>
                  <a:pt x="365" y="66"/>
                </a:cubicBezTo>
                <a:cubicBezTo>
                  <a:pt x="366" y="65"/>
                  <a:pt x="370" y="65"/>
                  <a:pt x="370" y="66"/>
                </a:cubicBezTo>
                <a:close/>
                <a:moveTo>
                  <a:pt x="456" y="81"/>
                </a:moveTo>
                <a:cubicBezTo>
                  <a:pt x="456" y="82"/>
                  <a:pt x="453" y="82"/>
                  <a:pt x="453" y="82"/>
                </a:cubicBezTo>
                <a:cubicBezTo>
                  <a:pt x="451" y="82"/>
                  <a:pt x="453" y="82"/>
                  <a:pt x="452" y="81"/>
                </a:cubicBezTo>
                <a:cubicBezTo>
                  <a:pt x="453" y="82"/>
                  <a:pt x="454" y="81"/>
                  <a:pt x="456" y="81"/>
                </a:cubicBezTo>
                <a:close/>
                <a:moveTo>
                  <a:pt x="469" y="102"/>
                </a:moveTo>
                <a:cubicBezTo>
                  <a:pt x="469" y="102"/>
                  <a:pt x="466" y="101"/>
                  <a:pt x="468" y="101"/>
                </a:cubicBezTo>
                <a:cubicBezTo>
                  <a:pt x="466" y="101"/>
                  <a:pt x="465" y="101"/>
                  <a:pt x="465" y="100"/>
                </a:cubicBezTo>
                <a:cubicBezTo>
                  <a:pt x="464" y="100"/>
                  <a:pt x="464" y="101"/>
                  <a:pt x="464" y="101"/>
                </a:cubicBezTo>
                <a:cubicBezTo>
                  <a:pt x="462" y="100"/>
                  <a:pt x="462" y="100"/>
                  <a:pt x="460" y="100"/>
                </a:cubicBezTo>
                <a:cubicBezTo>
                  <a:pt x="460" y="99"/>
                  <a:pt x="461" y="99"/>
                  <a:pt x="463" y="99"/>
                </a:cubicBezTo>
                <a:cubicBezTo>
                  <a:pt x="461" y="98"/>
                  <a:pt x="459" y="97"/>
                  <a:pt x="457" y="96"/>
                </a:cubicBezTo>
                <a:cubicBezTo>
                  <a:pt x="455" y="96"/>
                  <a:pt x="458" y="97"/>
                  <a:pt x="456" y="97"/>
                </a:cubicBezTo>
                <a:cubicBezTo>
                  <a:pt x="454" y="97"/>
                  <a:pt x="454" y="96"/>
                  <a:pt x="452" y="96"/>
                </a:cubicBezTo>
                <a:cubicBezTo>
                  <a:pt x="454" y="96"/>
                  <a:pt x="457" y="95"/>
                  <a:pt x="459" y="97"/>
                </a:cubicBezTo>
                <a:cubicBezTo>
                  <a:pt x="460" y="97"/>
                  <a:pt x="461" y="96"/>
                  <a:pt x="462" y="97"/>
                </a:cubicBezTo>
                <a:cubicBezTo>
                  <a:pt x="462" y="96"/>
                  <a:pt x="467" y="98"/>
                  <a:pt x="466" y="96"/>
                </a:cubicBezTo>
                <a:cubicBezTo>
                  <a:pt x="464" y="96"/>
                  <a:pt x="468" y="97"/>
                  <a:pt x="465" y="96"/>
                </a:cubicBezTo>
                <a:cubicBezTo>
                  <a:pt x="465" y="95"/>
                  <a:pt x="464" y="95"/>
                  <a:pt x="464" y="94"/>
                </a:cubicBezTo>
                <a:cubicBezTo>
                  <a:pt x="460" y="94"/>
                  <a:pt x="456" y="93"/>
                  <a:pt x="453" y="92"/>
                </a:cubicBezTo>
                <a:cubicBezTo>
                  <a:pt x="452" y="92"/>
                  <a:pt x="453" y="92"/>
                  <a:pt x="452" y="93"/>
                </a:cubicBezTo>
                <a:cubicBezTo>
                  <a:pt x="449" y="91"/>
                  <a:pt x="446" y="91"/>
                  <a:pt x="444" y="91"/>
                </a:cubicBezTo>
                <a:cubicBezTo>
                  <a:pt x="442" y="90"/>
                  <a:pt x="439" y="90"/>
                  <a:pt x="437" y="89"/>
                </a:cubicBezTo>
                <a:cubicBezTo>
                  <a:pt x="436" y="87"/>
                  <a:pt x="440" y="88"/>
                  <a:pt x="440" y="87"/>
                </a:cubicBezTo>
                <a:cubicBezTo>
                  <a:pt x="443" y="88"/>
                  <a:pt x="439" y="88"/>
                  <a:pt x="438" y="88"/>
                </a:cubicBezTo>
                <a:cubicBezTo>
                  <a:pt x="440" y="90"/>
                  <a:pt x="444" y="88"/>
                  <a:pt x="443" y="90"/>
                </a:cubicBezTo>
                <a:cubicBezTo>
                  <a:pt x="444" y="90"/>
                  <a:pt x="444" y="90"/>
                  <a:pt x="446" y="90"/>
                </a:cubicBezTo>
                <a:cubicBezTo>
                  <a:pt x="448" y="90"/>
                  <a:pt x="445" y="90"/>
                  <a:pt x="446" y="89"/>
                </a:cubicBezTo>
                <a:cubicBezTo>
                  <a:pt x="448" y="90"/>
                  <a:pt x="449" y="90"/>
                  <a:pt x="453" y="91"/>
                </a:cubicBezTo>
                <a:cubicBezTo>
                  <a:pt x="453" y="90"/>
                  <a:pt x="451" y="89"/>
                  <a:pt x="450" y="89"/>
                </a:cubicBezTo>
                <a:cubicBezTo>
                  <a:pt x="451" y="89"/>
                  <a:pt x="454" y="89"/>
                  <a:pt x="455" y="90"/>
                </a:cubicBezTo>
                <a:cubicBezTo>
                  <a:pt x="456" y="90"/>
                  <a:pt x="454" y="89"/>
                  <a:pt x="456" y="89"/>
                </a:cubicBezTo>
                <a:cubicBezTo>
                  <a:pt x="458" y="89"/>
                  <a:pt x="460" y="90"/>
                  <a:pt x="463" y="91"/>
                </a:cubicBezTo>
                <a:cubicBezTo>
                  <a:pt x="464" y="91"/>
                  <a:pt x="461" y="90"/>
                  <a:pt x="461" y="90"/>
                </a:cubicBezTo>
                <a:cubicBezTo>
                  <a:pt x="462" y="89"/>
                  <a:pt x="462" y="91"/>
                  <a:pt x="465" y="91"/>
                </a:cubicBezTo>
                <a:cubicBezTo>
                  <a:pt x="465" y="91"/>
                  <a:pt x="464" y="91"/>
                  <a:pt x="464" y="92"/>
                </a:cubicBezTo>
                <a:cubicBezTo>
                  <a:pt x="465" y="93"/>
                  <a:pt x="466" y="91"/>
                  <a:pt x="468" y="92"/>
                </a:cubicBezTo>
                <a:cubicBezTo>
                  <a:pt x="466" y="93"/>
                  <a:pt x="464" y="93"/>
                  <a:pt x="462" y="93"/>
                </a:cubicBezTo>
                <a:cubicBezTo>
                  <a:pt x="464" y="94"/>
                  <a:pt x="465" y="93"/>
                  <a:pt x="468" y="95"/>
                </a:cubicBezTo>
                <a:cubicBezTo>
                  <a:pt x="468" y="94"/>
                  <a:pt x="466" y="93"/>
                  <a:pt x="469" y="94"/>
                </a:cubicBezTo>
                <a:cubicBezTo>
                  <a:pt x="469" y="93"/>
                  <a:pt x="469" y="92"/>
                  <a:pt x="468" y="92"/>
                </a:cubicBezTo>
                <a:cubicBezTo>
                  <a:pt x="471" y="93"/>
                  <a:pt x="474" y="92"/>
                  <a:pt x="477" y="94"/>
                </a:cubicBezTo>
                <a:cubicBezTo>
                  <a:pt x="475" y="95"/>
                  <a:pt x="472" y="92"/>
                  <a:pt x="470" y="93"/>
                </a:cubicBezTo>
                <a:cubicBezTo>
                  <a:pt x="470" y="94"/>
                  <a:pt x="473" y="94"/>
                  <a:pt x="473" y="94"/>
                </a:cubicBezTo>
                <a:cubicBezTo>
                  <a:pt x="474" y="94"/>
                  <a:pt x="474" y="94"/>
                  <a:pt x="474" y="94"/>
                </a:cubicBezTo>
                <a:cubicBezTo>
                  <a:pt x="474" y="94"/>
                  <a:pt x="474" y="95"/>
                  <a:pt x="475" y="95"/>
                </a:cubicBezTo>
                <a:cubicBezTo>
                  <a:pt x="474" y="95"/>
                  <a:pt x="472" y="95"/>
                  <a:pt x="470" y="94"/>
                </a:cubicBezTo>
                <a:cubicBezTo>
                  <a:pt x="470" y="95"/>
                  <a:pt x="471" y="95"/>
                  <a:pt x="471" y="96"/>
                </a:cubicBezTo>
                <a:cubicBezTo>
                  <a:pt x="472" y="95"/>
                  <a:pt x="475" y="95"/>
                  <a:pt x="478" y="96"/>
                </a:cubicBezTo>
                <a:cubicBezTo>
                  <a:pt x="479" y="95"/>
                  <a:pt x="475" y="95"/>
                  <a:pt x="476" y="94"/>
                </a:cubicBezTo>
                <a:cubicBezTo>
                  <a:pt x="478" y="95"/>
                  <a:pt x="477" y="95"/>
                  <a:pt x="479" y="95"/>
                </a:cubicBezTo>
                <a:cubicBezTo>
                  <a:pt x="479" y="95"/>
                  <a:pt x="477" y="95"/>
                  <a:pt x="477" y="94"/>
                </a:cubicBezTo>
                <a:cubicBezTo>
                  <a:pt x="479" y="94"/>
                  <a:pt x="479" y="95"/>
                  <a:pt x="480" y="95"/>
                </a:cubicBezTo>
                <a:cubicBezTo>
                  <a:pt x="480" y="95"/>
                  <a:pt x="478" y="96"/>
                  <a:pt x="479" y="97"/>
                </a:cubicBezTo>
                <a:cubicBezTo>
                  <a:pt x="481" y="97"/>
                  <a:pt x="481" y="96"/>
                  <a:pt x="481" y="95"/>
                </a:cubicBezTo>
                <a:cubicBezTo>
                  <a:pt x="483" y="96"/>
                  <a:pt x="483" y="95"/>
                  <a:pt x="485" y="96"/>
                </a:cubicBezTo>
                <a:cubicBezTo>
                  <a:pt x="485" y="96"/>
                  <a:pt x="484" y="96"/>
                  <a:pt x="485" y="97"/>
                </a:cubicBezTo>
                <a:cubicBezTo>
                  <a:pt x="484" y="97"/>
                  <a:pt x="482" y="96"/>
                  <a:pt x="482" y="96"/>
                </a:cubicBezTo>
                <a:cubicBezTo>
                  <a:pt x="483" y="97"/>
                  <a:pt x="482" y="97"/>
                  <a:pt x="482" y="98"/>
                </a:cubicBezTo>
                <a:cubicBezTo>
                  <a:pt x="480" y="97"/>
                  <a:pt x="478" y="98"/>
                  <a:pt x="477" y="99"/>
                </a:cubicBezTo>
                <a:cubicBezTo>
                  <a:pt x="477" y="98"/>
                  <a:pt x="476" y="97"/>
                  <a:pt x="476" y="96"/>
                </a:cubicBezTo>
                <a:cubicBezTo>
                  <a:pt x="472" y="95"/>
                  <a:pt x="473" y="97"/>
                  <a:pt x="469" y="96"/>
                </a:cubicBezTo>
                <a:cubicBezTo>
                  <a:pt x="470" y="97"/>
                  <a:pt x="470" y="97"/>
                  <a:pt x="472" y="98"/>
                </a:cubicBezTo>
                <a:cubicBezTo>
                  <a:pt x="469" y="98"/>
                  <a:pt x="468" y="95"/>
                  <a:pt x="466" y="95"/>
                </a:cubicBezTo>
                <a:cubicBezTo>
                  <a:pt x="467" y="97"/>
                  <a:pt x="471" y="100"/>
                  <a:pt x="475" y="99"/>
                </a:cubicBezTo>
                <a:cubicBezTo>
                  <a:pt x="477" y="99"/>
                  <a:pt x="478" y="100"/>
                  <a:pt x="479" y="102"/>
                </a:cubicBezTo>
                <a:cubicBezTo>
                  <a:pt x="477" y="100"/>
                  <a:pt x="474" y="100"/>
                  <a:pt x="472" y="100"/>
                </a:cubicBezTo>
                <a:cubicBezTo>
                  <a:pt x="470" y="100"/>
                  <a:pt x="469" y="100"/>
                  <a:pt x="469" y="101"/>
                </a:cubicBezTo>
                <a:cubicBezTo>
                  <a:pt x="467" y="100"/>
                  <a:pt x="466" y="99"/>
                  <a:pt x="463" y="98"/>
                </a:cubicBezTo>
                <a:cubicBezTo>
                  <a:pt x="464" y="100"/>
                  <a:pt x="467" y="101"/>
                  <a:pt x="469" y="102"/>
                </a:cubicBezTo>
                <a:close/>
                <a:moveTo>
                  <a:pt x="442" y="88"/>
                </a:moveTo>
                <a:cubicBezTo>
                  <a:pt x="443" y="88"/>
                  <a:pt x="443" y="88"/>
                  <a:pt x="444" y="88"/>
                </a:cubicBezTo>
                <a:cubicBezTo>
                  <a:pt x="443" y="88"/>
                  <a:pt x="444" y="89"/>
                  <a:pt x="444" y="89"/>
                </a:cubicBezTo>
                <a:cubicBezTo>
                  <a:pt x="442" y="89"/>
                  <a:pt x="442" y="88"/>
                  <a:pt x="442" y="88"/>
                </a:cubicBezTo>
                <a:close/>
                <a:moveTo>
                  <a:pt x="535" y="128"/>
                </a:moveTo>
                <a:cubicBezTo>
                  <a:pt x="535" y="128"/>
                  <a:pt x="535" y="128"/>
                  <a:pt x="536" y="129"/>
                </a:cubicBezTo>
                <a:cubicBezTo>
                  <a:pt x="536" y="129"/>
                  <a:pt x="535" y="128"/>
                  <a:pt x="534" y="129"/>
                </a:cubicBezTo>
                <a:cubicBezTo>
                  <a:pt x="533" y="128"/>
                  <a:pt x="534" y="127"/>
                  <a:pt x="535" y="128"/>
                </a:cubicBezTo>
                <a:close/>
                <a:moveTo>
                  <a:pt x="208" y="418"/>
                </a:moveTo>
                <a:cubicBezTo>
                  <a:pt x="207" y="417"/>
                  <a:pt x="207" y="417"/>
                  <a:pt x="206" y="416"/>
                </a:cubicBezTo>
                <a:cubicBezTo>
                  <a:pt x="207" y="415"/>
                  <a:pt x="207" y="417"/>
                  <a:pt x="208" y="416"/>
                </a:cubicBezTo>
                <a:cubicBezTo>
                  <a:pt x="208" y="417"/>
                  <a:pt x="207" y="417"/>
                  <a:pt x="208" y="418"/>
                </a:cubicBezTo>
                <a:close/>
                <a:moveTo>
                  <a:pt x="196" y="475"/>
                </a:moveTo>
                <a:cubicBezTo>
                  <a:pt x="195" y="475"/>
                  <a:pt x="193" y="470"/>
                  <a:pt x="193" y="472"/>
                </a:cubicBezTo>
                <a:cubicBezTo>
                  <a:pt x="192" y="472"/>
                  <a:pt x="193" y="470"/>
                  <a:pt x="193" y="469"/>
                </a:cubicBezTo>
                <a:cubicBezTo>
                  <a:pt x="193" y="470"/>
                  <a:pt x="195" y="472"/>
                  <a:pt x="194" y="472"/>
                </a:cubicBezTo>
                <a:cubicBezTo>
                  <a:pt x="194" y="473"/>
                  <a:pt x="195" y="472"/>
                  <a:pt x="195" y="472"/>
                </a:cubicBezTo>
                <a:cubicBezTo>
                  <a:pt x="196" y="473"/>
                  <a:pt x="195" y="474"/>
                  <a:pt x="196" y="475"/>
                </a:cubicBezTo>
                <a:close/>
                <a:moveTo>
                  <a:pt x="188" y="477"/>
                </a:moveTo>
                <a:cubicBezTo>
                  <a:pt x="187" y="477"/>
                  <a:pt x="186" y="475"/>
                  <a:pt x="187" y="475"/>
                </a:cubicBezTo>
                <a:cubicBezTo>
                  <a:pt x="188" y="476"/>
                  <a:pt x="187" y="476"/>
                  <a:pt x="188" y="477"/>
                </a:cubicBezTo>
                <a:close/>
                <a:moveTo>
                  <a:pt x="192" y="521"/>
                </a:moveTo>
                <a:cubicBezTo>
                  <a:pt x="191" y="520"/>
                  <a:pt x="191" y="520"/>
                  <a:pt x="190" y="519"/>
                </a:cubicBezTo>
                <a:cubicBezTo>
                  <a:pt x="190" y="519"/>
                  <a:pt x="191" y="519"/>
                  <a:pt x="192" y="520"/>
                </a:cubicBezTo>
                <a:cubicBezTo>
                  <a:pt x="192" y="519"/>
                  <a:pt x="192" y="519"/>
                  <a:pt x="191" y="519"/>
                </a:cubicBezTo>
                <a:cubicBezTo>
                  <a:pt x="191" y="519"/>
                  <a:pt x="192" y="519"/>
                  <a:pt x="192" y="519"/>
                </a:cubicBezTo>
                <a:cubicBezTo>
                  <a:pt x="193" y="520"/>
                  <a:pt x="193" y="520"/>
                  <a:pt x="193" y="520"/>
                </a:cubicBezTo>
                <a:cubicBezTo>
                  <a:pt x="192" y="520"/>
                  <a:pt x="192" y="520"/>
                  <a:pt x="192" y="521"/>
                </a:cubicBezTo>
                <a:close/>
                <a:moveTo>
                  <a:pt x="99" y="543"/>
                </a:moveTo>
                <a:cubicBezTo>
                  <a:pt x="98" y="540"/>
                  <a:pt x="97" y="539"/>
                  <a:pt x="95" y="535"/>
                </a:cubicBezTo>
                <a:cubicBezTo>
                  <a:pt x="96" y="534"/>
                  <a:pt x="95" y="531"/>
                  <a:pt x="97" y="534"/>
                </a:cubicBezTo>
                <a:cubicBezTo>
                  <a:pt x="98" y="536"/>
                  <a:pt x="97" y="536"/>
                  <a:pt x="97" y="538"/>
                </a:cubicBezTo>
                <a:cubicBezTo>
                  <a:pt x="98" y="539"/>
                  <a:pt x="99" y="540"/>
                  <a:pt x="100" y="542"/>
                </a:cubicBezTo>
                <a:cubicBezTo>
                  <a:pt x="99" y="542"/>
                  <a:pt x="100" y="543"/>
                  <a:pt x="99" y="543"/>
                </a:cubicBezTo>
                <a:close/>
                <a:moveTo>
                  <a:pt x="4" y="336"/>
                </a:moveTo>
                <a:cubicBezTo>
                  <a:pt x="5" y="333"/>
                  <a:pt x="5" y="333"/>
                  <a:pt x="5" y="333"/>
                </a:cubicBezTo>
                <a:cubicBezTo>
                  <a:pt x="5" y="333"/>
                  <a:pt x="5" y="330"/>
                  <a:pt x="6" y="329"/>
                </a:cubicBezTo>
                <a:cubicBezTo>
                  <a:pt x="5" y="332"/>
                  <a:pt x="7" y="330"/>
                  <a:pt x="6" y="335"/>
                </a:cubicBezTo>
                <a:cubicBezTo>
                  <a:pt x="5" y="335"/>
                  <a:pt x="5" y="336"/>
                  <a:pt x="4" y="336"/>
                </a:cubicBezTo>
                <a:close/>
                <a:moveTo>
                  <a:pt x="569" y="48"/>
                </a:moveTo>
                <a:cubicBezTo>
                  <a:pt x="571" y="48"/>
                  <a:pt x="573" y="50"/>
                  <a:pt x="573" y="51"/>
                </a:cubicBezTo>
                <a:cubicBezTo>
                  <a:pt x="570" y="49"/>
                  <a:pt x="571" y="49"/>
                  <a:pt x="569" y="48"/>
                </a:cubicBezTo>
                <a:close/>
                <a:moveTo>
                  <a:pt x="721" y="219"/>
                </a:moveTo>
                <a:cubicBezTo>
                  <a:pt x="720" y="219"/>
                  <a:pt x="719" y="217"/>
                  <a:pt x="718" y="215"/>
                </a:cubicBezTo>
                <a:cubicBezTo>
                  <a:pt x="719" y="214"/>
                  <a:pt x="721" y="217"/>
                  <a:pt x="721" y="219"/>
                </a:cubicBezTo>
                <a:close/>
                <a:moveTo>
                  <a:pt x="708" y="191"/>
                </a:moveTo>
                <a:cubicBezTo>
                  <a:pt x="706" y="189"/>
                  <a:pt x="706" y="187"/>
                  <a:pt x="705" y="185"/>
                </a:cubicBezTo>
                <a:cubicBezTo>
                  <a:pt x="706" y="184"/>
                  <a:pt x="706" y="184"/>
                  <a:pt x="706" y="184"/>
                </a:cubicBezTo>
                <a:cubicBezTo>
                  <a:pt x="707" y="187"/>
                  <a:pt x="708" y="189"/>
                  <a:pt x="708" y="191"/>
                </a:cubicBezTo>
                <a:close/>
                <a:moveTo>
                  <a:pt x="684" y="166"/>
                </a:moveTo>
                <a:cubicBezTo>
                  <a:pt x="682" y="163"/>
                  <a:pt x="683" y="164"/>
                  <a:pt x="680" y="161"/>
                </a:cubicBezTo>
                <a:cubicBezTo>
                  <a:pt x="680" y="159"/>
                  <a:pt x="682" y="163"/>
                  <a:pt x="683" y="162"/>
                </a:cubicBezTo>
                <a:cubicBezTo>
                  <a:pt x="683" y="162"/>
                  <a:pt x="679" y="158"/>
                  <a:pt x="681" y="158"/>
                </a:cubicBezTo>
                <a:cubicBezTo>
                  <a:pt x="683" y="161"/>
                  <a:pt x="683" y="163"/>
                  <a:pt x="685" y="165"/>
                </a:cubicBezTo>
                <a:cubicBezTo>
                  <a:pt x="686" y="167"/>
                  <a:pt x="685" y="165"/>
                  <a:pt x="684" y="166"/>
                </a:cubicBezTo>
                <a:close/>
                <a:moveTo>
                  <a:pt x="679" y="157"/>
                </a:moveTo>
                <a:cubicBezTo>
                  <a:pt x="678" y="156"/>
                  <a:pt x="677" y="154"/>
                  <a:pt x="676" y="153"/>
                </a:cubicBezTo>
                <a:cubicBezTo>
                  <a:pt x="677" y="152"/>
                  <a:pt x="680" y="157"/>
                  <a:pt x="679" y="157"/>
                </a:cubicBezTo>
                <a:close/>
                <a:moveTo>
                  <a:pt x="679" y="148"/>
                </a:moveTo>
                <a:cubicBezTo>
                  <a:pt x="679" y="149"/>
                  <a:pt x="675" y="144"/>
                  <a:pt x="676" y="145"/>
                </a:cubicBezTo>
                <a:cubicBezTo>
                  <a:pt x="676" y="143"/>
                  <a:pt x="678" y="147"/>
                  <a:pt x="679" y="148"/>
                </a:cubicBezTo>
                <a:close/>
                <a:moveTo>
                  <a:pt x="673" y="136"/>
                </a:moveTo>
                <a:cubicBezTo>
                  <a:pt x="671" y="136"/>
                  <a:pt x="669" y="132"/>
                  <a:pt x="668" y="130"/>
                </a:cubicBezTo>
                <a:cubicBezTo>
                  <a:pt x="669" y="129"/>
                  <a:pt x="672" y="135"/>
                  <a:pt x="673" y="136"/>
                </a:cubicBezTo>
                <a:close/>
                <a:moveTo>
                  <a:pt x="661" y="146"/>
                </a:moveTo>
                <a:cubicBezTo>
                  <a:pt x="659" y="145"/>
                  <a:pt x="657" y="142"/>
                  <a:pt x="657" y="141"/>
                </a:cubicBezTo>
                <a:cubicBezTo>
                  <a:pt x="658" y="143"/>
                  <a:pt x="661" y="145"/>
                  <a:pt x="661" y="146"/>
                </a:cubicBezTo>
                <a:close/>
                <a:moveTo>
                  <a:pt x="646" y="149"/>
                </a:moveTo>
                <a:cubicBezTo>
                  <a:pt x="645" y="149"/>
                  <a:pt x="645" y="149"/>
                  <a:pt x="645" y="151"/>
                </a:cubicBezTo>
                <a:cubicBezTo>
                  <a:pt x="642" y="148"/>
                  <a:pt x="642" y="146"/>
                  <a:pt x="640" y="146"/>
                </a:cubicBezTo>
                <a:cubicBezTo>
                  <a:pt x="638" y="143"/>
                  <a:pt x="638" y="138"/>
                  <a:pt x="641" y="142"/>
                </a:cubicBezTo>
                <a:cubicBezTo>
                  <a:pt x="640" y="143"/>
                  <a:pt x="646" y="147"/>
                  <a:pt x="646" y="149"/>
                </a:cubicBezTo>
                <a:close/>
                <a:moveTo>
                  <a:pt x="652" y="136"/>
                </a:moveTo>
                <a:cubicBezTo>
                  <a:pt x="652" y="136"/>
                  <a:pt x="650" y="133"/>
                  <a:pt x="648" y="132"/>
                </a:cubicBezTo>
                <a:cubicBezTo>
                  <a:pt x="649" y="131"/>
                  <a:pt x="652" y="134"/>
                  <a:pt x="652" y="136"/>
                </a:cubicBezTo>
                <a:close/>
                <a:moveTo>
                  <a:pt x="646" y="144"/>
                </a:moveTo>
                <a:cubicBezTo>
                  <a:pt x="645" y="145"/>
                  <a:pt x="643" y="142"/>
                  <a:pt x="644" y="143"/>
                </a:cubicBezTo>
                <a:cubicBezTo>
                  <a:pt x="643" y="143"/>
                  <a:pt x="642" y="142"/>
                  <a:pt x="641" y="140"/>
                </a:cubicBezTo>
                <a:cubicBezTo>
                  <a:pt x="642" y="138"/>
                  <a:pt x="645" y="143"/>
                  <a:pt x="646" y="144"/>
                </a:cubicBezTo>
                <a:close/>
                <a:moveTo>
                  <a:pt x="653" y="126"/>
                </a:moveTo>
                <a:cubicBezTo>
                  <a:pt x="654" y="127"/>
                  <a:pt x="650" y="122"/>
                  <a:pt x="651" y="125"/>
                </a:cubicBezTo>
                <a:cubicBezTo>
                  <a:pt x="649" y="123"/>
                  <a:pt x="649" y="122"/>
                  <a:pt x="647" y="120"/>
                </a:cubicBezTo>
                <a:cubicBezTo>
                  <a:pt x="648" y="120"/>
                  <a:pt x="648" y="120"/>
                  <a:pt x="648" y="120"/>
                </a:cubicBezTo>
                <a:cubicBezTo>
                  <a:pt x="646" y="118"/>
                  <a:pt x="644" y="117"/>
                  <a:pt x="642" y="115"/>
                </a:cubicBezTo>
                <a:cubicBezTo>
                  <a:pt x="642" y="114"/>
                  <a:pt x="642" y="115"/>
                  <a:pt x="642" y="115"/>
                </a:cubicBezTo>
                <a:cubicBezTo>
                  <a:pt x="640" y="113"/>
                  <a:pt x="642" y="115"/>
                  <a:pt x="642" y="114"/>
                </a:cubicBezTo>
                <a:cubicBezTo>
                  <a:pt x="650" y="121"/>
                  <a:pt x="650" y="121"/>
                  <a:pt x="650" y="121"/>
                </a:cubicBezTo>
                <a:cubicBezTo>
                  <a:pt x="649" y="123"/>
                  <a:pt x="651" y="124"/>
                  <a:pt x="653" y="126"/>
                </a:cubicBezTo>
                <a:close/>
                <a:moveTo>
                  <a:pt x="647" y="130"/>
                </a:moveTo>
                <a:cubicBezTo>
                  <a:pt x="646" y="129"/>
                  <a:pt x="645" y="128"/>
                  <a:pt x="644" y="127"/>
                </a:cubicBezTo>
                <a:cubicBezTo>
                  <a:pt x="645" y="127"/>
                  <a:pt x="646" y="127"/>
                  <a:pt x="647" y="128"/>
                </a:cubicBezTo>
                <a:cubicBezTo>
                  <a:pt x="647" y="129"/>
                  <a:pt x="647" y="130"/>
                  <a:pt x="647" y="130"/>
                </a:cubicBezTo>
                <a:close/>
                <a:moveTo>
                  <a:pt x="643" y="126"/>
                </a:moveTo>
                <a:cubicBezTo>
                  <a:pt x="640" y="124"/>
                  <a:pt x="635" y="117"/>
                  <a:pt x="631" y="115"/>
                </a:cubicBezTo>
                <a:cubicBezTo>
                  <a:pt x="628" y="113"/>
                  <a:pt x="628" y="113"/>
                  <a:pt x="627" y="110"/>
                </a:cubicBezTo>
                <a:cubicBezTo>
                  <a:pt x="628" y="109"/>
                  <a:pt x="630" y="112"/>
                  <a:pt x="630" y="113"/>
                </a:cubicBezTo>
                <a:cubicBezTo>
                  <a:pt x="631" y="113"/>
                  <a:pt x="633" y="115"/>
                  <a:pt x="635" y="116"/>
                </a:cubicBezTo>
                <a:cubicBezTo>
                  <a:pt x="637" y="118"/>
                  <a:pt x="638" y="120"/>
                  <a:pt x="640" y="121"/>
                </a:cubicBezTo>
                <a:cubicBezTo>
                  <a:pt x="639" y="123"/>
                  <a:pt x="642" y="124"/>
                  <a:pt x="643" y="126"/>
                </a:cubicBezTo>
                <a:close/>
                <a:moveTo>
                  <a:pt x="633" y="118"/>
                </a:moveTo>
                <a:cubicBezTo>
                  <a:pt x="633" y="120"/>
                  <a:pt x="629" y="115"/>
                  <a:pt x="628" y="115"/>
                </a:cubicBezTo>
                <a:cubicBezTo>
                  <a:pt x="630" y="114"/>
                  <a:pt x="631" y="117"/>
                  <a:pt x="633" y="118"/>
                </a:cubicBezTo>
                <a:close/>
                <a:moveTo>
                  <a:pt x="623" y="116"/>
                </a:moveTo>
                <a:cubicBezTo>
                  <a:pt x="620" y="114"/>
                  <a:pt x="622" y="115"/>
                  <a:pt x="621" y="113"/>
                </a:cubicBezTo>
                <a:cubicBezTo>
                  <a:pt x="622" y="114"/>
                  <a:pt x="624" y="115"/>
                  <a:pt x="625" y="116"/>
                </a:cubicBezTo>
                <a:cubicBezTo>
                  <a:pt x="624" y="117"/>
                  <a:pt x="623" y="116"/>
                  <a:pt x="623" y="115"/>
                </a:cubicBezTo>
                <a:cubicBezTo>
                  <a:pt x="623" y="115"/>
                  <a:pt x="622" y="116"/>
                  <a:pt x="623" y="116"/>
                </a:cubicBezTo>
                <a:close/>
                <a:moveTo>
                  <a:pt x="622" y="112"/>
                </a:moveTo>
                <a:cubicBezTo>
                  <a:pt x="622" y="112"/>
                  <a:pt x="620" y="110"/>
                  <a:pt x="619" y="110"/>
                </a:cubicBezTo>
                <a:cubicBezTo>
                  <a:pt x="619" y="110"/>
                  <a:pt x="619" y="110"/>
                  <a:pt x="619" y="111"/>
                </a:cubicBezTo>
                <a:cubicBezTo>
                  <a:pt x="615" y="109"/>
                  <a:pt x="620" y="109"/>
                  <a:pt x="622" y="112"/>
                </a:cubicBezTo>
                <a:close/>
                <a:moveTo>
                  <a:pt x="618" y="105"/>
                </a:moveTo>
                <a:cubicBezTo>
                  <a:pt x="616" y="103"/>
                  <a:pt x="621" y="108"/>
                  <a:pt x="619" y="105"/>
                </a:cubicBezTo>
                <a:cubicBezTo>
                  <a:pt x="620" y="106"/>
                  <a:pt x="622" y="108"/>
                  <a:pt x="623" y="109"/>
                </a:cubicBezTo>
                <a:cubicBezTo>
                  <a:pt x="623" y="109"/>
                  <a:pt x="622" y="108"/>
                  <a:pt x="621" y="108"/>
                </a:cubicBezTo>
                <a:cubicBezTo>
                  <a:pt x="620" y="107"/>
                  <a:pt x="620" y="108"/>
                  <a:pt x="619" y="107"/>
                </a:cubicBezTo>
                <a:cubicBezTo>
                  <a:pt x="619" y="107"/>
                  <a:pt x="620" y="107"/>
                  <a:pt x="618" y="105"/>
                </a:cubicBezTo>
                <a:close/>
                <a:moveTo>
                  <a:pt x="624" y="97"/>
                </a:moveTo>
                <a:cubicBezTo>
                  <a:pt x="624" y="98"/>
                  <a:pt x="623" y="98"/>
                  <a:pt x="622" y="98"/>
                </a:cubicBezTo>
                <a:cubicBezTo>
                  <a:pt x="620" y="96"/>
                  <a:pt x="619" y="95"/>
                  <a:pt x="620" y="94"/>
                </a:cubicBezTo>
                <a:cubicBezTo>
                  <a:pt x="621" y="95"/>
                  <a:pt x="623" y="96"/>
                  <a:pt x="624" y="97"/>
                </a:cubicBezTo>
                <a:close/>
                <a:moveTo>
                  <a:pt x="619" y="96"/>
                </a:moveTo>
                <a:cubicBezTo>
                  <a:pt x="616" y="91"/>
                  <a:pt x="611" y="87"/>
                  <a:pt x="606" y="84"/>
                </a:cubicBezTo>
                <a:cubicBezTo>
                  <a:pt x="611" y="85"/>
                  <a:pt x="615" y="91"/>
                  <a:pt x="619" y="93"/>
                </a:cubicBezTo>
                <a:cubicBezTo>
                  <a:pt x="616" y="92"/>
                  <a:pt x="620" y="95"/>
                  <a:pt x="619" y="96"/>
                </a:cubicBezTo>
                <a:close/>
                <a:moveTo>
                  <a:pt x="594" y="115"/>
                </a:moveTo>
                <a:cubicBezTo>
                  <a:pt x="593" y="115"/>
                  <a:pt x="593" y="115"/>
                  <a:pt x="593" y="115"/>
                </a:cubicBezTo>
                <a:cubicBezTo>
                  <a:pt x="591" y="114"/>
                  <a:pt x="589" y="113"/>
                  <a:pt x="590" y="112"/>
                </a:cubicBezTo>
                <a:cubicBezTo>
                  <a:pt x="591" y="113"/>
                  <a:pt x="592" y="114"/>
                  <a:pt x="594" y="115"/>
                </a:cubicBezTo>
                <a:close/>
                <a:moveTo>
                  <a:pt x="605" y="83"/>
                </a:moveTo>
                <a:cubicBezTo>
                  <a:pt x="603" y="82"/>
                  <a:pt x="604" y="82"/>
                  <a:pt x="601" y="80"/>
                </a:cubicBezTo>
                <a:cubicBezTo>
                  <a:pt x="601" y="79"/>
                  <a:pt x="606" y="83"/>
                  <a:pt x="605" y="83"/>
                </a:cubicBezTo>
                <a:close/>
                <a:moveTo>
                  <a:pt x="603" y="86"/>
                </a:moveTo>
                <a:cubicBezTo>
                  <a:pt x="602" y="87"/>
                  <a:pt x="599" y="84"/>
                  <a:pt x="598" y="84"/>
                </a:cubicBezTo>
                <a:cubicBezTo>
                  <a:pt x="599" y="84"/>
                  <a:pt x="601" y="85"/>
                  <a:pt x="603" y="86"/>
                </a:cubicBezTo>
                <a:close/>
                <a:moveTo>
                  <a:pt x="589" y="112"/>
                </a:moveTo>
                <a:cubicBezTo>
                  <a:pt x="587" y="111"/>
                  <a:pt x="587" y="110"/>
                  <a:pt x="585" y="109"/>
                </a:cubicBezTo>
                <a:cubicBezTo>
                  <a:pt x="585" y="108"/>
                  <a:pt x="586" y="109"/>
                  <a:pt x="586" y="109"/>
                </a:cubicBezTo>
                <a:cubicBezTo>
                  <a:pt x="586" y="108"/>
                  <a:pt x="584" y="107"/>
                  <a:pt x="583" y="106"/>
                </a:cubicBezTo>
                <a:cubicBezTo>
                  <a:pt x="582" y="105"/>
                  <a:pt x="582" y="104"/>
                  <a:pt x="583" y="104"/>
                </a:cubicBezTo>
                <a:cubicBezTo>
                  <a:pt x="584" y="105"/>
                  <a:pt x="584" y="106"/>
                  <a:pt x="584" y="107"/>
                </a:cubicBezTo>
                <a:cubicBezTo>
                  <a:pt x="586" y="107"/>
                  <a:pt x="587" y="108"/>
                  <a:pt x="589" y="110"/>
                </a:cubicBezTo>
                <a:cubicBezTo>
                  <a:pt x="589" y="111"/>
                  <a:pt x="588" y="110"/>
                  <a:pt x="587" y="109"/>
                </a:cubicBezTo>
                <a:cubicBezTo>
                  <a:pt x="586" y="110"/>
                  <a:pt x="591" y="112"/>
                  <a:pt x="589" y="112"/>
                </a:cubicBezTo>
                <a:close/>
                <a:moveTo>
                  <a:pt x="587" y="111"/>
                </a:moveTo>
                <a:cubicBezTo>
                  <a:pt x="586" y="111"/>
                  <a:pt x="586" y="111"/>
                  <a:pt x="585" y="111"/>
                </a:cubicBezTo>
                <a:cubicBezTo>
                  <a:pt x="582" y="109"/>
                  <a:pt x="584" y="108"/>
                  <a:pt x="581" y="106"/>
                </a:cubicBezTo>
                <a:cubicBezTo>
                  <a:pt x="581" y="105"/>
                  <a:pt x="583" y="107"/>
                  <a:pt x="583" y="106"/>
                </a:cubicBezTo>
                <a:cubicBezTo>
                  <a:pt x="585" y="109"/>
                  <a:pt x="582" y="108"/>
                  <a:pt x="587" y="111"/>
                </a:cubicBezTo>
                <a:close/>
                <a:moveTo>
                  <a:pt x="569" y="137"/>
                </a:moveTo>
                <a:cubicBezTo>
                  <a:pt x="569" y="138"/>
                  <a:pt x="568" y="137"/>
                  <a:pt x="568" y="138"/>
                </a:cubicBezTo>
                <a:cubicBezTo>
                  <a:pt x="567" y="138"/>
                  <a:pt x="567" y="138"/>
                  <a:pt x="567" y="138"/>
                </a:cubicBezTo>
                <a:cubicBezTo>
                  <a:pt x="567" y="137"/>
                  <a:pt x="567" y="137"/>
                  <a:pt x="567" y="137"/>
                </a:cubicBezTo>
                <a:cubicBezTo>
                  <a:pt x="567" y="137"/>
                  <a:pt x="568" y="136"/>
                  <a:pt x="569" y="137"/>
                </a:cubicBezTo>
                <a:close/>
                <a:moveTo>
                  <a:pt x="580" y="103"/>
                </a:moveTo>
                <a:cubicBezTo>
                  <a:pt x="578" y="103"/>
                  <a:pt x="573" y="99"/>
                  <a:pt x="570" y="97"/>
                </a:cubicBezTo>
                <a:cubicBezTo>
                  <a:pt x="573" y="97"/>
                  <a:pt x="576" y="101"/>
                  <a:pt x="580" y="103"/>
                </a:cubicBezTo>
                <a:close/>
                <a:moveTo>
                  <a:pt x="587" y="78"/>
                </a:moveTo>
                <a:cubicBezTo>
                  <a:pt x="585" y="79"/>
                  <a:pt x="578" y="74"/>
                  <a:pt x="575" y="72"/>
                </a:cubicBezTo>
                <a:cubicBezTo>
                  <a:pt x="575" y="71"/>
                  <a:pt x="577" y="72"/>
                  <a:pt x="579" y="72"/>
                </a:cubicBezTo>
                <a:cubicBezTo>
                  <a:pt x="583" y="75"/>
                  <a:pt x="585" y="76"/>
                  <a:pt x="587" y="78"/>
                </a:cubicBezTo>
                <a:close/>
                <a:moveTo>
                  <a:pt x="562" y="131"/>
                </a:moveTo>
                <a:cubicBezTo>
                  <a:pt x="560" y="131"/>
                  <a:pt x="555" y="127"/>
                  <a:pt x="554" y="126"/>
                </a:cubicBezTo>
                <a:cubicBezTo>
                  <a:pt x="556" y="126"/>
                  <a:pt x="561" y="130"/>
                  <a:pt x="562" y="131"/>
                </a:cubicBezTo>
                <a:close/>
                <a:moveTo>
                  <a:pt x="568" y="95"/>
                </a:moveTo>
                <a:cubicBezTo>
                  <a:pt x="568" y="96"/>
                  <a:pt x="569" y="95"/>
                  <a:pt x="570" y="96"/>
                </a:cubicBezTo>
                <a:cubicBezTo>
                  <a:pt x="568" y="97"/>
                  <a:pt x="567" y="94"/>
                  <a:pt x="565" y="95"/>
                </a:cubicBezTo>
                <a:cubicBezTo>
                  <a:pt x="564" y="94"/>
                  <a:pt x="567" y="94"/>
                  <a:pt x="568" y="95"/>
                </a:cubicBezTo>
                <a:close/>
                <a:moveTo>
                  <a:pt x="574" y="71"/>
                </a:moveTo>
                <a:cubicBezTo>
                  <a:pt x="574" y="72"/>
                  <a:pt x="574" y="72"/>
                  <a:pt x="574" y="72"/>
                </a:cubicBezTo>
                <a:cubicBezTo>
                  <a:pt x="571" y="71"/>
                  <a:pt x="572" y="70"/>
                  <a:pt x="572" y="69"/>
                </a:cubicBezTo>
                <a:cubicBezTo>
                  <a:pt x="572" y="69"/>
                  <a:pt x="573" y="70"/>
                  <a:pt x="574" y="71"/>
                </a:cubicBezTo>
                <a:close/>
                <a:moveTo>
                  <a:pt x="565" y="93"/>
                </a:moveTo>
                <a:cubicBezTo>
                  <a:pt x="564" y="93"/>
                  <a:pt x="560" y="92"/>
                  <a:pt x="559" y="91"/>
                </a:cubicBezTo>
                <a:cubicBezTo>
                  <a:pt x="561" y="90"/>
                  <a:pt x="562" y="92"/>
                  <a:pt x="565" y="93"/>
                </a:cubicBezTo>
                <a:close/>
                <a:moveTo>
                  <a:pt x="552" y="123"/>
                </a:moveTo>
                <a:cubicBezTo>
                  <a:pt x="551" y="124"/>
                  <a:pt x="549" y="123"/>
                  <a:pt x="548" y="122"/>
                </a:cubicBezTo>
                <a:cubicBezTo>
                  <a:pt x="548" y="121"/>
                  <a:pt x="550" y="123"/>
                  <a:pt x="552" y="123"/>
                </a:cubicBezTo>
                <a:close/>
                <a:moveTo>
                  <a:pt x="566" y="79"/>
                </a:moveTo>
                <a:cubicBezTo>
                  <a:pt x="566" y="80"/>
                  <a:pt x="566" y="80"/>
                  <a:pt x="565" y="80"/>
                </a:cubicBezTo>
                <a:cubicBezTo>
                  <a:pt x="561" y="78"/>
                  <a:pt x="563" y="76"/>
                  <a:pt x="566" y="79"/>
                </a:cubicBezTo>
                <a:close/>
                <a:moveTo>
                  <a:pt x="553" y="80"/>
                </a:moveTo>
                <a:cubicBezTo>
                  <a:pt x="555" y="80"/>
                  <a:pt x="558" y="82"/>
                  <a:pt x="560" y="82"/>
                </a:cubicBezTo>
                <a:cubicBezTo>
                  <a:pt x="562" y="83"/>
                  <a:pt x="560" y="84"/>
                  <a:pt x="563" y="85"/>
                </a:cubicBezTo>
                <a:cubicBezTo>
                  <a:pt x="560" y="84"/>
                  <a:pt x="557" y="83"/>
                  <a:pt x="556" y="84"/>
                </a:cubicBezTo>
                <a:cubicBezTo>
                  <a:pt x="559" y="85"/>
                  <a:pt x="560" y="84"/>
                  <a:pt x="564" y="87"/>
                </a:cubicBezTo>
                <a:cubicBezTo>
                  <a:pt x="563" y="87"/>
                  <a:pt x="562" y="87"/>
                  <a:pt x="562" y="87"/>
                </a:cubicBezTo>
                <a:cubicBezTo>
                  <a:pt x="560" y="86"/>
                  <a:pt x="561" y="86"/>
                  <a:pt x="559" y="85"/>
                </a:cubicBezTo>
                <a:cubicBezTo>
                  <a:pt x="561" y="87"/>
                  <a:pt x="552" y="83"/>
                  <a:pt x="550" y="81"/>
                </a:cubicBezTo>
                <a:cubicBezTo>
                  <a:pt x="551" y="80"/>
                  <a:pt x="552" y="82"/>
                  <a:pt x="554" y="83"/>
                </a:cubicBezTo>
                <a:cubicBezTo>
                  <a:pt x="555" y="83"/>
                  <a:pt x="555" y="82"/>
                  <a:pt x="556" y="82"/>
                </a:cubicBezTo>
                <a:cubicBezTo>
                  <a:pt x="556" y="82"/>
                  <a:pt x="553" y="81"/>
                  <a:pt x="552" y="80"/>
                </a:cubicBezTo>
                <a:cubicBezTo>
                  <a:pt x="550" y="79"/>
                  <a:pt x="552" y="79"/>
                  <a:pt x="550" y="78"/>
                </a:cubicBezTo>
                <a:cubicBezTo>
                  <a:pt x="551" y="77"/>
                  <a:pt x="553" y="79"/>
                  <a:pt x="553" y="80"/>
                </a:cubicBezTo>
                <a:close/>
                <a:moveTo>
                  <a:pt x="527" y="152"/>
                </a:moveTo>
                <a:cubicBezTo>
                  <a:pt x="527" y="152"/>
                  <a:pt x="526" y="151"/>
                  <a:pt x="527" y="152"/>
                </a:cubicBezTo>
                <a:cubicBezTo>
                  <a:pt x="526" y="152"/>
                  <a:pt x="524" y="151"/>
                  <a:pt x="524" y="151"/>
                </a:cubicBezTo>
                <a:cubicBezTo>
                  <a:pt x="523" y="149"/>
                  <a:pt x="527" y="152"/>
                  <a:pt x="525" y="151"/>
                </a:cubicBezTo>
                <a:cubicBezTo>
                  <a:pt x="526" y="150"/>
                  <a:pt x="527" y="151"/>
                  <a:pt x="527" y="152"/>
                </a:cubicBezTo>
                <a:close/>
                <a:moveTo>
                  <a:pt x="547" y="80"/>
                </a:moveTo>
                <a:cubicBezTo>
                  <a:pt x="547" y="80"/>
                  <a:pt x="547" y="80"/>
                  <a:pt x="548" y="80"/>
                </a:cubicBezTo>
                <a:cubicBezTo>
                  <a:pt x="548" y="80"/>
                  <a:pt x="546" y="79"/>
                  <a:pt x="547" y="79"/>
                </a:cubicBezTo>
                <a:cubicBezTo>
                  <a:pt x="551" y="81"/>
                  <a:pt x="548" y="82"/>
                  <a:pt x="552" y="83"/>
                </a:cubicBezTo>
                <a:cubicBezTo>
                  <a:pt x="546" y="81"/>
                  <a:pt x="539" y="76"/>
                  <a:pt x="531" y="73"/>
                </a:cubicBezTo>
                <a:cubicBezTo>
                  <a:pt x="531" y="73"/>
                  <a:pt x="530" y="73"/>
                  <a:pt x="530" y="73"/>
                </a:cubicBezTo>
                <a:cubicBezTo>
                  <a:pt x="531" y="72"/>
                  <a:pt x="533" y="73"/>
                  <a:pt x="533" y="72"/>
                </a:cubicBezTo>
                <a:cubicBezTo>
                  <a:pt x="534" y="72"/>
                  <a:pt x="534" y="73"/>
                  <a:pt x="534" y="73"/>
                </a:cubicBezTo>
                <a:cubicBezTo>
                  <a:pt x="536" y="74"/>
                  <a:pt x="536" y="73"/>
                  <a:pt x="539" y="75"/>
                </a:cubicBezTo>
                <a:cubicBezTo>
                  <a:pt x="540" y="78"/>
                  <a:pt x="546" y="78"/>
                  <a:pt x="547" y="80"/>
                </a:cubicBezTo>
                <a:close/>
                <a:moveTo>
                  <a:pt x="548" y="76"/>
                </a:moveTo>
                <a:cubicBezTo>
                  <a:pt x="547" y="76"/>
                  <a:pt x="548" y="77"/>
                  <a:pt x="548" y="78"/>
                </a:cubicBezTo>
                <a:cubicBezTo>
                  <a:pt x="546" y="75"/>
                  <a:pt x="537" y="73"/>
                  <a:pt x="536" y="72"/>
                </a:cubicBezTo>
                <a:cubicBezTo>
                  <a:pt x="540" y="72"/>
                  <a:pt x="545" y="76"/>
                  <a:pt x="548" y="76"/>
                </a:cubicBezTo>
                <a:close/>
                <a:moveTo>
                  <a:pt x="544" y="66"/>
                </a:moveTo>
                <a:cubicBezTo>
                  <a:pt x="545" y="67"/>
                  <a:pt x="542" y="65"/>
                  <a:pt x="540" y="64"/>
                </a:cubicBezTo>
                <a:cubicBezTo>
                  <a:pt x="540" y="63"/>
                  <a:pt x="543" y="65"/>
                  <a:pt x="544" y="66"/>
                </a:cubicBezTo>
                <a:close/>
                <a:moveTo>
                  <a:pt x="544" y="72"/>
                </a:moveTo>
                <a:cubicBezTo>
                  <a:pt x="543" y="73"/>
                  <a:pt x="543" y="73"/>
                  <a:pt x="543" y="73"/>
                </a:cubicBezTo>
                <a:cubicBezTo>
                  <a:pt x="539" y="71"/>
                  <a:pt x="540" y="70"/>
                  <a:pt x="544" y="72"/>
                </a:cubicBezTo>
                <a:close/>
                <a:moveTo>
                  <a:pt x="517" y="144"/>
                </a:moveTo>
                <a:cubicBezTo>
                  <a:pt x="516" y="144"/>
                  <a:pt x="515" y="144"/>
                  <a:pt x="514" y="144"/>
                </a:cubicBezTo>
                <a:cubicBezTo>
                  <a:pt x="512" y="143"/>
                  <a:pt x="514" y="143"/>
                  <a:pt x="514" y="142"/>
                </a:cubicBezTo>
                <a:cubicBezTo>
                  <a:pt x="515" y="143"/>
                  <a:pt x="516" y="143"/>
                  <a:pt x="517" y="144"/>
                </a:cubicBezTo>
                <a:close/>
                <a:moveTo>
                  <a:pt x="536" y="70"/>
                </a:moveTo>
                <a:cubicBezTo>
                  <a:pt x="538" y="70"/>
                  <a:pt x="536" y="69"/>
                  <a:pt x="538" y="69"/>
                </a:cubicBezTo>
                <a:cubicBezTo>
                  <a:pt x="539" y="69"/>
                  <a:pt x="539" y="72"/>
                  <a:pt x="536" y="70"/>
                </a:cubicBezTo>
                <a:close/>
                <a:moveTo>
                  <a:pt x="539" y="62"/>
                </a:moveTo>
                <a:cubicBezTo>
                  <a:pt x="539" y="63"/>
                  <a:pt x="534" y="61"/>
                  <a:pt x="535" y="60"/>
                </a:cubicBezTo>
                <a:cubicBezTo>
                  <a:pt x="537" y="61"/>
                  <a:pt x="538" y="62"/>
                  <a:pt x="539" y="62"/>
                </a:cubicBezTo>
                <a:close/>
                <a:moveTo>
                  <a:pt x="512" y="141"/>
                </a:moveTo>
                <a:cubicBezTo>
                  <a:pt x="513" y="142"/>
                  <a:pt x="511" y="141"/>
                  <a:pt x="512" y="142"/>
                </a:cubicBezTo>
                <a:cubicBezTo>
                  <a:pt x="512" y="143"/>
                  <a:pt x="509" y="141"/>
                  <a:pt x="509" y="142"/>
                </a:cubicBezTo>
                <a:cubicBezTo>
                  <a:pt x="508" y="141"/>
                  <a:pt x="508" y="141"/>
                  <a:pt x="507" y="140"/>
                </a:cubicBezTo>
                <a:cubicBezTo>
                  <a:pt x="506" y="140"/>
                  <a:pt x="508" y="141"/>
                  <a:pt x="506" y="141"/>
                </a:cubicBezTo>
                <a:cubicBezTo>
                  <a:pt x="506" y="140"/>
                  <a:pt x="506" y="140"/>
                  <a:pt x="505" y="140"/>
                </a:cubicBezTo>
                <a:cubicBezTo>
                  <a:pt x="505" y="140"/>
                  <a:pt x="506" y="139"/>
                  <a:pt x="506" y="139"/>
                </a:cubicBezTo>
                <a:cubicBezTo>
                  <a:pt x="503" y="139"/>
                  <a:pt x="505" y="139"/>
                  <a:pt x="502" y="138"/>
                </a:cubicBezTo>
                <a:cubicBezTo>
                  <a:pt x="502" y="137"/>
                  <a:pt x="504" y="138"/>
                  <a:pt x="505" y="138"/>
                </a:cubicBezTo>
                <a:cubicBezTo>
                  <a:pt x="505" y="138"/>
                  <a:pt x="505" y="137"/>
                  <a:pt x="504" y="137"/>
                </a:cubicBezTo>
                <a:cubicBezTo>
                  <a:pt x="506" y="137"/>
                  <a:pt x="506" y="139"/>
                  <a:pt x="509" y="139"/>
                </a:cubicBezTo>
                <a:cubicBezTo>
                  <a:pt x="507" y="140"/>
                  <a:pt x="510" y="140"/>
                  <a:pt x="512" y="141"/>
                </a:cubicBezTo>
                <a:close/>
                <a:moveTo>
                  <a:pt x="522" y="105"/>
                </a:moveTo>
                <a:cubicBezTo>
                  <a:pt x="521" y="106"/>
                  <a:pt x="520" y="104"/>
                  <a:pt x="518" y="104"/>
                </a:cubicBezTo>
                <a:cubicBezTo>
                  <a:pt x="518" y="103"/>
                  <a:pt x="520" y="105"/>
                  <a:pt x="522" y="105"/>
                </a:cubicBezTo>
                <a:close/>
                <a:moveTo>
                  <a:pt x="530" y="70"/>
                </a:moveTo>
                <a:cubicBezTo>
                  <a:pt x="531" y="71"/>
                  <a:pt x="528" y="70"/>
                  <a:pt x="527" y="69"/>
                </a:cubicBezTo>
                <a:cubicBezTo>
                  <a:pt x="527" y="69"/>
                  <a:pt x="529" y="69"/>
                  <a:pt x="530" y="70"/>
                </a:cubicBezTo>
                <a:close/>
                <a:moveTo>
                  <a:pt x="527" y="74"/>
                </a:moveTo>
                <a:cubicBezTo>
                  <a:pt x="526" y="73"/>
                  <a:pt x="526" y="72"/>
                  <a:pt x="523" y="71"/>
                </a:cubicBezTo>
                <a:cubicBezTo>
                  <a:pt x="523" y="69"/>
                  <a:pt x="528" y="73"/>
                  <a:pt x="527" y="74"/>
                </a:cubicBezTo>
                <a:close/>
                <a:moveTo>
                  <a:pt x="516" y="116"/>
                </a:moveTo>
                <a:cubicBezTo>
                  <a:pt x="516" y="116"/>
                  <a:pt x="515" y="116"/>
                  <a:pt x="515" y="116"/>
                </a:cubicBezTo>
                <a:cubicBezTo>
                  <a:pt x="514" y="116"/>
                  <a:pt x="515" y="116"/>
                  <a:pt x="515" y="117"/>
                </a:cubicBezTo>
                <a:cubicBezTo>
                  <a:pt x="514" y="117"/>
                  <a:pt x="513" y="116"/>
                  <a:pt x="513" y="115"/>
                </a:cubicBezTo>
                <a:cubicBezTo>
                  <a:pt x="513" y="115"/>
                  <a:pt x="515" y="116"/>
                  <a:pt x="516" y="116"/>
                </a:cubicBezTo>
                <a:close/>
                <a:moveTo>
                  <a:pt x="505" y="48"/>
                </a:moveTo>
                <a:cubicBezTo>
                  <a:pt x="507" y="48"/>
                  <a:pt x="498" y="46"/>
                  <a:pt x="503" y="46"/>
                </a:cubicBezTo>
                <a:cubicBezTo>
                  <a:pt x="502" y="45"/>
                  <a:pt x="501" y="46"/>
                  <a:pt x="500" y="45"/>
                </a:cubicBezTo>
                <a:cubicBezTo>
                  <a:pt x="500" y="45"/>
                  <a:pt x="501" y="46"/>
                  <a:pt x="501" y="46"/>
                </a:cubicBezTo>
                <a:cubicBezTo>
                  <a:pt x="498" y="45"/>
                  <a:pt x="495" y="44"/>
                  <a:pt x="495" y="45"/>
                </a:cubicBezTo>
                <a:cubicBezTo>
                  <a:pt x="493" y="44"/>
                  <a:pt x="492" y="44"/>
                  <a:pt x="489" y="44"/>
                </a:cubicBezTo>
                <a:cubicBezTo>
                  <a:pt x="489" y="42"/>
                  <a:pt x="493" y="44"/>
                  <a:pt x="494" y="44"/>
                </a:cubicBezTo>
                <a:cubicBezTo>
                  <a:pt x="492" y="42"/>
                  <a:pt x="490" y="43"/>
                  <a:pt x="488" y="41"/>
                </a:cubicBezTo>
                <a:cubicBezTo>
                  <a:pt x="487" y="42"/>
                  <a:pt x="491" y="42"/>
                  <a:pt x="490" y="43"/>
                </a:cubicBezTo>
                <a:cubicBezTo>
                  <a:pt x="487" y="42"/>
                  <a:pt x="486" y="41"/>
                  <a:pt x="484" y="41"/>
                </a:cubicBezTo>
                <a:cubicBezTo>
                  <a:pt x="482" y="39"/>
                  <a:pt x="486" y="41"/>
                  <a:pt x="486" y="40"/>
                </a:cubicBezTo>
                <a:cubicBezTo>
                  <a:pt x="485" y="39"/>
                  <a:pt x="483" y="40"/>
                  <a:pt x="482" y="39"/>
                </a:cubicBezTo>
                <a:cubicBezTo>
                  <a:pt x="480" y="39"/>
                  <a:pt x="485" y="41"/>
                  <a:pt x="482" y="41"/>
                </a:cubicBezTo>
                <a:cubicBezTo>
                  <a:pt x="480" y="39"/>
                  <a:pt x="480" y="39"/>
                  <a:pt x="476" y="38"/>
                </a:cubicBezTo>
                <a:cubicBezTo>
                  <a:pt x="477" y="38"/>
                  <a:pt x="477" y="38"/>
                  <a:pt x="477" y="37"/>
                </a:cubicBezTo>
                <a:cubicBezTo>
                  <a:pt x="474" y="37"/>
                  <a:pt x="476" y="38"/>
                  <a:pt x="474" y="38"/>
                </a:cubicBezTo>
                <a:cubicBezTo>
                  <a:pt x="467" y="34"/>
                  <a:pt x="459" y="35"/>
                  <a:pt x="452" y="33"/>
                </a:cubicBezTo>
                <a:cubicBezTo>
                  <a:pt x="451" y="34"/>
                  <a:pt x="445" y="33"/>
                  <a:pt x="446" y="31"/>
                </a:cubicBezTo>
                <a:cubicBezTo>
                  <a:pt x="443" y="32"/>
                  <a:pt x="444" y="32"/>
                  <a:pt x="440" y="32"/>
                </a:cubicBezTo>
                <a:cubicBezTo>
                  <a:pt x="439" y="30"/>
                  <a:pt x="435" y="30"/>
                  <a:pt x="430" y="30"/>
                </a:cubicBezTo>
                <a:cubicBezTo>
                  <a:pt x="426" y="30"/>
                  <a:pt x="421" y="30"/>
                  <a:pt x="418" y="29"/>
                </a:cubicBezTo>
                <a:cubicBezTo>
                  <a:pt x="418" y="28"/>
                  <a:pt x="419" y="28"/>
                  <a:pt x="420" y="28"/>
                </a:cubicBezTo>
                <a:cubicBezTo>
                  <a:pt x="420" y="28"/>
                  <a:pt x="419" y="28"/>
                  <a:pt x="419" y="28"/>
                </a:cubicBezTo>
                <a:cubicBezTo>
                  <a:pt x="417" y="29"/>
                  <a:pt x="409" y="29"/>
                  <a:pt x="406" y="28"/>
                </a:cubicBezTo>
                <a:cubicBezTo>
                  <a:pt x="402" y="29"/>
                  <a:pt x="399" y="28"/>
                  <a:pt x="394" y="28"/>
                </a:cubicBezTo>
                <a:cubicBezTo>
                  <a:pt x="394" y="28"/>
                  <a:pt x="396" y="28"/>
                  <a:pt x="396" y="27"/>
                </a:cubicBezTo>
                <a:cubicBezTo>
                  <a:pt x="396" y="28"/>
                  <a:pt x="399" y="28"/>
                  <a:pt x="400" y="27"/>
                </a:cubicBezTo>
                <a:cubicBezTo>
                  <a:pt x="400" y="27"/>
                  <a:pt x="399" y="27"/>
                  <a:pt x="397" y="27"/>
                </a:cubicBezTo>
                <a:cubicBezTo>
                  <a:pt x="400" y="26"/>
                  <a:pt x="405" y="26"/>
                  <a:pt x="410" y="26"/>
                </a:cubicBezTo>
                <a:cubicBezTo>
                  <a:pt x="409" y="27"/>
                  <a:pt x="409" y="27"/>
                  <a:pt x="410" y="27"/>
                </a:cubicBezTo>
                <a:cubicBezTo>
                  <a:pt x="411" y="27"/>
                  <a:pt x="413" y="27"/>
                  <a:pt x="414" y="27"/>
                </a:cubicBezTo>
                <a:cubicBezTo>
                  <a:pt x="415" y="27"/>
                  <a:pt x="420" y="27"/>
                  <a:pt x="424" y="27"/>
                </a:cubicBezTo>
                <a:cubicBezTo>
                  <a:pt x="428" y="27"/>
                  <a:pt x="431" y="27"/>
                  <a:pt x="430" y="25"/>
                </a:cubicBezTo>
                <a:cubicBezTo>
                  <a:pt x="437" y="26"/>
                  <a:pt x="438" y="26"/>
                  <a:pt x="445" y="25"/>
                </a:cubicBezTo>
                <a:cubicBezTo>
                  <a:pt x="446" y="26"/>
                  <a:pt x="448" y="26"/>
                  <a:pt x="448" y="27"/>
                </a:cubicBezTo>
                <a:cubicBezTo>
                  <a:pt x="450" y="26"/>
                  <a:pt x="458" y="27"/>
                  <a:pt x="462" y="29"/>
                </a:cubicBezTo>
                <a:cubicBezTo>
                  <a:pt x="464" y="29"/>
                  <a:pt x="464" y="29"/>
                  <a:pt x="466" y="29"/>
                </a:cubicBezTo>
                <a:cubicBezTo>
                  <a:pt x="469" y="29"/>
                  <a:pt x="473" y="30"/>
                  <a:pt x="477" y="31"/>
                </a:cubicBezTo>
                <a:cubicBezTo>
                  <a:pt x="481" y="32"/>
                  <a:pt x="485" y="33"/>
                  <a:pt x="488" y="34"/>
                </a:cubicBezTo>
                <a:cubicBezTo>
                  <a:pt x="488" y="35"/>
                  <a:pt x="492" y="37"/>
                  <a:pt x="496" y="37"/>
                </a:cubicBezTo>
                <a:cubicBezTo>
                  <a:pt x="499" y="39"/>
                  <a:pt x="509" y="43"/>
                  <a:pt x="513" y="43"/>
                </a:cubicBezTo>
                <a:cubicBezTo>
                  <a:pt x="516" y="44"/>
                  <a:pt x="513" y="43"/>
                  <a:pt x="513" y="44"/>
                </a:cubicBezTo>
                <a:cubicBezTo>
                  <a:pt x="516" y="45"/>
                  <a:pt x="522" y="46"/>
                  <a:pt x="524" y="48"/>
                </a:cubicBezTo>
                <a:cubicBezTo>
                  <a:pt x="522" y="48"/>
                  <a:pt x="523" y="49"/>
                  <a:pt x="525" y="50"/>
                </a:cubicBezTo>
                <a:cubicBezTo>
                  <a:pt x="527" y="51"/>
                  <a:pt x="529" y="52"/>
                  <a:pt x="530" y="53"/>
                </a:cubicBezTo>
                <a:cubicBezTo>
                  <a:pt x="527" y="52"/>
                  <a:pt x="524" y="50"/>
                  <a:pt x="522" y="49"/>
                </a:cubicBezTo>
                <a:cubicBezTo>
                  <a:pt x="521" y="48"/>
                  <a:pt x="520" y="49"/>
                  <a:pt x="518" y="48"/>
                </a:cubicBezTo>
                <a:cubicBezTo>
                  <a:pt x="518" y="48"/>
                  <a:pt x="519" y="48"/>
                  <a:pt x="519" y="48"/>
                </a:cubicBezTo>
                <a:cubicBezTo>
                  <a:pt x="513" y="46"/>
                  <a:pt x="508" y="45"/>
                  <a:pt x="503" y="43"/>
                </a:cubicBezTo>
                <a:cubicBezTo>
                  <a:pt x="499" y="42"/>
                  <a:pt x="494" y="40"/>
                  <a:pt x="490" y="39"/>
                </a:cubicBezTo>
                <a:cubicBezTo>
                  <a:pt x="488" y="39"/>
                  <a:pt x="483" y="37"/>
                  <a:pt x="482" y="38"/>
                </a:cubicBezTo>
                <a:cubicBezTo>
                  <a:pt x="485" y="39"/>
                  <a:pt x="489" y="40"/>
                  <a:pt x="493" y="41"/>
                </a:cubicBezTo>
                <a:cubicBezTo>
                  <a:pt x="497" y="42"/>
                  <a:pt x="501" y="43"/>
                  <a:pt x="504" y="44"/>
                </a:cubicBezTo>
                <a:cubicBezTo>
                  <a:pt x="504" y="44"/>
                  <a:pt x="503" y="44"/>
                  <a:pt x="503" y="45"/>
                </a:cubicBezTo>
                <a:cubicBezTo>
                  <a:pt x="503" y="45"/>
                  <a:pt x="511" y="46"/>
                  <a:pt x="509" y="48"/>
                </a:cubicBezTo>
                <a:cubicBezTo>
                  <a:pt x="512" y="47"/>
                  <a:pt x="514" y="49"/>
                  <a:pt x="516" y="48"/>
                </a:cubicBezTo>
                <a:cubicBezTo>
                  <a:pt x="519" y="49"/>
                  <a:pt x="523" y="50"/>
                  <a:pt x="522" y="51"/>
                </a:cubicBezTo>
                <a:cubicBezTo>
                  <a:pt x="520" y="51"/>
                  <a:pt x="519" y="50"/>
                  <a:pt x="518" y="50"/>
                </a:cubicBezTo>
                <a:cubicBezTo>
                  <a:pt x="520" y="51"/>
                  <a:pt x="521" y="52"/>
                  <a:pt x="523" y="53"/>
                </a:cubicBezTo>
                <a:cubicBezTo>
                  <a:pt x="523" y="53"/>
                  <a:pt x="522" y="52"/>
                  <a:pt x="524" y="52"/>
                </a:cubicBezTo>
                <a:cubicBezTo>
                  <a:pt x="528" y="53"/>
                  <a:pt x="529" y="55"/>
                  <a:pt x="531" y="56"/>
                </a:cubicBezTo>
                <a:cubicBezTo>
                  <a:pt x="529" y="56"/>
                  <a:pt x="526" y="55"/>
                  <a:pt x="524" y="55"/>
                </a:cubicBezTo>
                <a:cubicBezTo>
                  <a:pt x="523" y="55"/>
                  <a:pt x="523" y="55"/>
                  <a:pt x="523" y="54"/>
                </a:cubicBezTo>
                <a:cubicBezTo>
                  <a:pt x="519" y="53"/>
                  <a:pt x="519" y="53"/>
                  <a:pt x="513" y="51"/>
                </a:cubicBezTo>
                <a:cubicBezTo>
                  <a:pt x="513" y="52"/>
                  <a:pt x="515" y="53"/>
                  <a:pt x="513" y="53"/>
                </a:cubicBezTo>
                <a:cubicBezTo>
                  <a:pt x="509" y="52"/>
                  <a:pt x="510" y="51"/>
                  <a:pt x="508" y="49"/>
                </a:cubicBezTo>
                <a:cubicBezTo>
                  <a:pt x="510" y="50"/>
                  <a:pt x="509" y="50"/>
                  <a:pt x="511" y="51"/>
                </a:cubicBezTo>
                <a:cubicBezTo>
                  <a:pt x="513" y="51"/>
                  <a:pt x="511" y="50"/>
                  <a:pt x="512" y="51"/>
                </a:cubicBezTo>
                <a:cubicBezTo>
                  <a:pt x="511" y="49"/>
                  <a:pt x="509" y="49"/>
                  <a:pt x="507" y="49"/>
                </a:cubicBezTo>
                <a:cubicBezTo>
                  <a:pt x="506" y="49"/>
                  <a:pt x="504" y="49"/>
                  <a:pt x="502" y="48"/>
                </a:cubicBezTo>
                <a:cubicBezTo>
                  <a:pt x="502" y="47"/>
                  <a:pt x="506" y="48"/>
                  <a:pt x="505" y="48"/>
                </a:cubicBezTo>
                <a:close/>
                <a:moveTo>
                  <a:pt x="526" y="58"/>
                </a:moveTo>
                <a:cubicBezTo>
                  <a:pt x="525" y="58"/>
                  <a:pt x="523" y="58"/>
                  <a:pt x="521" y="57"/>
                </a:cubicBezTo>
                <a:cubicBezTo>
                  <a:pt x="522" y="57"/>
                  <a:pt x="525" y="57"/>
                  <a:pt x="526" y="58"/>
                </a:cubicBezTo>
                <a:close/>
                <a:moveTo>
                  <a:pt x="521" y="73"/>
                </a:moveTo>
                <a:cubicBezTo>
                  <a:pt x="520" y="72"/>
                  <a:pt x="520" y="71"/>
                  <a:pt x="521" y="71"/>
                </a:cubicBezTo>
                <a:cubicBezTo>
                  <a:pt x="519" y="70"/>
                  <a:pt x="519" y="70"/>
                  <a:pt x="519" y="70"/>
                </a:cubicBezTo>
                <a:cubicBezTo>
                  <a:pt x="518" y="70"/>
                  <a:pt x="519" y="71"/>
                  <a:pt x="519" y="71"/>
                </a:cubicBezTo>
                <a:cubicBezTo>
                  <a:pt x="518" y="70"/>
                  <a:pt x="518" y="70"/>
                  <a:pt x="516" y="69"/>
                </a:cubicBezTo>
                <a:cubicBezTo>
                  <a:pt x="516" y="69"/>
                  <a:pt x="517" y="69"/>
                  <a:pt x="517" y="69"/>
                </a:cubicBezTo>
                <a:cubicBezTo>
                  <a:pt x="517" y="68"/>
                  <a:pt x="515" y="69"/>
                  <a:pt x="512" y="68"/>
                </a:cubicBezTo>
                <a:cubicBezTo>
                  <a:pt x="514" y="67"/>
                  <a:pt x="516" y="68"/>
                  <a:pt x="517" y="68"/>
                </a:cubicBezTo>
                <a:cubicBezTo>
                  <a:pt x="519" y="69"/>
                  <a:pt x="521" y="70"/>
                  <a:pt x="522" y="71"/>
                </a:cubicBezTo>
                <a:cubicBezTo>
                  <a:pt x="520" y="71"/>
                  <a:pt x="523" y="73"/>
                  <a:pt x="521" y="73"/>
                </a:cubicBezTo>
                <a:close/>
                <a:moveTo>
                  <a:pt x="522" y="68"/>
                </a:moveTo>
                <a:cubicBezTo>
                  <a:pt x="521" y="69"/>
                  <a:pt x="520" y="68"/>
                  <a:pt x="518" y="67"/>
                </a:cubicBezTo>
                <a:cubicBezTo>
                  <a:pt x="516" y="67"/>
                  <a:pt x="514" y="66"/>
                  <a:pt x="514" y="65"/>
                </a:cubicBezTo>
                <a:cubicBezTo>
                  <a:pt x="516" y="66"/>
                  <a:pt x="517" y="66"/>
                  <a:pt x="518" y="67"/>
                </a:cubicBezTo>
                <a:cubicBezTo>
                  <a:pt x="519" y="67"/>
                  <a:pt x="520" y="68"/>
                  <a:pt x="522" y="68"/>
                </a:cubicBezTo>
                <a:close/>
                <a:moveTo>
                  <a:pt x="523" y="56"/>
                </a:moveTo>
                <a:cubicBezTo>
                  <a:pt x="523" y="57"/>
                  <a:pt x="518" y="56"/>
                  <a:pt x="519" y="54"/>
                </a:cubicBezTo>
                <a:cubicBezTo>
                  <a:pt x="522" y="55"/>
                  <a:pt x="521" y="56"/>
                  <a:pt x="523" y="56"/>
                </a:cubicBezTo>
                <a:close/>
                <a:moveTo>
                  <a:pt x="501" y="135"/>
                </a:moveTo>
                <a:cubicBezTo>
                  <a:pt x="502" y="135"/>
                  <a:pt x="502" y="136"/>
                  <a:pt x="503" y="136"/>
                </a:cubicBezTo>
                <a:cubicBezTo>
                  <a:pt x="503" y="137"/>
                  <a:pt x="502" y="136"/>
                  <a:pt x="501" y="136"/>
                </a:cubicBezTo>
                <a:cubicBezTo>
                  <a:pt x="500" y="136"/>
                  <a:pt x="501" y="137"/>
                  <a:pt x="499" y="136"/>
                </a:cubicBezTo>
                <a:cubicBezTo>
                  <a:pt x="499" y="135"/>
                  <a:pt x="499" y="135"/>
                  <a:pt x="499" y="135"/>
                </a:cubicBezTo>
                <a:cubicBezTo>
                  <a:pt x="500" y="136"/>
                  <a:pt x="501" y="136"/>
                  <a:pt x="501" y="135"/>
                </a:cubicBezTo>
                <a:close/>
                <a:moveTo>
                  <a:pt x="520" y="57"/>
                </a:moveTo>
                <a:cubicBezTo>
                  <a:pt x="520" y="58"/>
                  <a:pt x="517" y="56"/>
                  <a:pt x="516" y="55"/>
                </a:cubicBezTo>
                <a:cubicBezTo>
                  <a:pt x="516" y="54"/>
                  <a:pt x="517" y="54"/>
                  <a:pt x="517" y="54"/>
                </a:cubicBezTo>
                <a:cubicBezTo>
                  <a:pt x="519" y="55"/>
                  <a:pt x="517" y="56"/>
                  <a:pt x="520" y="57"/>
                </a:cubicBezTo>
                <a:close/>
                <a:moveTo>
                  <a:pt x="502" y="96"/>
                </a:moveTo>
                <a:cubicBezTo>
                  <a:pt x="503" y="97"/>
                  <a:pt x="506" y="98"/>
                  <a:pt x="506" y="99"/>
                </a:cubicBezTo>
                <a:cubicBezTo>
                  <a:pt x="506" y="100"/>
                  <a:pt x="504" y="99"/>
                  <a:pt x="503" y="98"/>
                </a:cubicBezTo>
                <a:cubicBezTo>
                  <a:pt x="503" y="98"/>
                  <a:pt x="501" y="97"/>
                  <a:pt x="502" y="96"/>
                </a:cubicBezTo>
                <a:cubicBezTo>
                  <a:pt x="500" y="97"/>
                  <a:pt x="499" y="97"/>
                  <a:pt x="497" y="96"/>
                </a:cubicBezTo>
                <a:cubicBezTo>
                  <a:pt x="497" y="95"/>
                  <a:pt x="501" y="96"/>
                  <a:pt x="498" y="94"/>
                </a:cubicBezTo>
                <a:cubicBezTo>
                  <a:pt x="499" y="94"/>
                  <a:pt x="500" y="94"/>
                  <a:pt x="501" y="95"/>
                </a:cubicBezTo>
                <a:cubicBezTo>
                  <a:pt x="501" y="95"/>
                  <a:pt x="500" y="95"/>
                  <a:pt x="500" y="96"/>
                </a:cubicBezTo>
                <a:cubicBezTo>
                  <a:pt x="502" y="96"/>
                  <a:pt x="504" y="95"/>
                  <a:pt x="506" y="96"/>
                </a:cubicBezTo>
                <a:cubicBezTo>
                  <a:pt x="503" y="96"/>
                  <a:pt x="505" y="98"/>
                  <a:pt x="502" y="96"/>
                </a:cubicBezTo>
                <a:close/>
                <a:moveTo>
                  <a:pt x="509" y="51"/>
                </a:moveTo>
                <a:cubicBezTo>
                  <a:pt x="510" y="52"/>
                  <a:pt x="506" y="50"/>
                  <a:pt x="504" y="50"/>
                </a:cubicBezTo>
                <a:cubicBezTo>
                  <a:pt x="504" y="49"/>
                  <a:pt x="507" y="50"/>
                  <a:pt x="509" y="51"/>
                </a:cubicBezTo>
                <a:close/>
                <a:moveTo>
                  <a:pt x="497" y="94"/>
                </a:moveTo>
                <a:cubicBezTo>
                  <a:pt x="496" y="95"/>
                  <a:pt x="496" y="95"/>
                  <a:pt x="496" y="96"/>
                </a:cubicBezTo>
                <a:cubicBezTo>
                  <a:pt x="493" y="95"/>
                  <a:pt x="494" y="95"/>
                  <a:pt x="493" y="94"/>
                </a:cubicBezTo>
                <a:cubicBezTo>
                  <a:pt x="493" y="94"/>
                  <a:pt x="497" y="95"/>
                  <a:pt x="495" y="94"/>
                </a:cubicBezTo>
                <a:cubicBezTo>
                  <a:pt x="495" y="93"/>
                  <a:pt x="496" y="94"/>
                  <a:pt x="497" y="94"/>
                </a:cubicBezTo>
                <a:close/>
                <a:moveTo>
                  <a:pt x="492" y="93"/>
                </a:moveTo>
                <a:cubicBezTo>
                  <a:pt x="492" y="94"/>
                  <a:pt x="489" y="93"/>
                  <a:pt x="490" y="94"/>
                </a:cubicBezTo>
                <a:cubicBezTo>
                  <a:pt x="488" y="93"/>
                  <a:pt x="490" y="92"/>
                  <a:pt x="487" y="92"/>
                </a:cubicBezTo>
                <a:cubicBezTo>
                  <a:pt x="489" y="94"/>
                  <a:pt x="487" y="93"/>
                  <a:pt x="486" y="92"/>
                </a:cubicBezTo>
                <a:cubicBezTo>
                  <a:pt x="487" y="91"/>
                  <a:pt x="490" y="92"/>
                  <a:pt x="492" y="93"/>
                </a:cubicBezTo>
                <a:close/>
                <a:moveTo>
                  <a:pt x="487" y="90"/>
                </a:moveTo>
                <a:cubicBezTo>
                  <a:pt x="487" y="90"/>
                  <a:pt x="488" y="90"/>
                  <a:pt x="490" y="91"/>
                </a:cubicBezTo>
                <a:cubicBezTo>
                  <a:pt x="490" y="91"/>
                  <a:pt x="490" y="91"/>
                  <a:pt x="490" y="92"/>
                </a:cubicBezTo>
                <a:cubicBezTo>
                  <a:pt x="489" y="91"/>
                  <a:pt x="489" y="91"/>
                  <a:pt x="488" y="91"/>
                </a:cubicBezTo>
                <a:cubicBezTo>
                  <a:pt x="489" y="91"/>
                  <a:pt x="489" y="91"/>
                  <a:pt x="487" y="90"/>
                </a:cubicBezTo>
                <a:close/>
                <a:moveTo>
                  <a:pt x="495" y="46"/>
                </a:moveTo>
                <a:cubicBezTo>
                  <a:pt x="495" y="47"/>
                  <a:pt x="492" y="46"/>
                  <a:pt x="490" y="45"/>
                </a:cubicBezTo>
                <a:cubicBezTo>
                  <a:pt x="490" y="44"/>
                  <a:pt x="493" y="45"/>
                  <a:pt x="495" y="46"/>
                </a:cubicBezTo>
                <a:close/>
                <a:moveTo>
                  <a:pt x="481" y="130"/>
                </a:moveTo>
                <a:cubicBezTo>
                  <a:pt x="481" y="131"/>
                  <a:pt x="479" y="131"/>
                  <a:pt x="480" y="132"/>
                </a:cubicBezTo>
                <a:cubicBezTo>
                  <a:pt x="478" y="131"/>
                  <a:pt x="475" y="131"/>
                  <a:pt x="475" y="130"/>
                </a:cubicBezTo>
                <a:cubicBezTo>
                  <a:pt x="479" y="132"/>
                  <a:pt x="478" y="130"/>
                  <a:pt x="481" y="130"/>
                </a:cubicBezTo>
                <a:close/>
                <a:moveTo>
                  <a:pt x="484" y="102"/>
                </a:moveTo>
                <a:cubicBezTo>
                  <a:pt x="483" y="102"/>
                  <a:pt x="483" y="102"/>
                  <a:pt x="484" y="103"/>
                </a:cubicBezTo>
                <a:cubicBezTo>
                  <a:pt x="481" y="103"/>
                  <a:pt x="482" y="101"/>
                  <a:pt x="481" y="101"/>
                </a:cubicBezTo>
                <a:cubicBezTo>
                  <a:pt x="481" y="100"/>
                  <a:pt x="482" y="102"/>
                  <a:pt x="484" y="102"/>
                </a:cubicBezTo>
                <a:close/>
                <a:moveTo>
                  <a:pt x="482" y="89"/>
                </a:moveTo>
                <a:cubicBezTo>
                  <a:pt x="482" y="91"/>
                  <a:pt x="479" y="89"/>
                  <a:pt x="478" y="90"/>
                </a:cubicBezTo>
                <a:cubicBezTo>
                  <a:pt x="476" y="89"/>
                  <a:pt x="478" y="89"/>
                  <a:pt x="477" y="88"/>
                </a:cubicBezTo>
                <a:cubicBezTo>
                  <a:pt x="476" y="89"/>
                  <a:pt x="473" y="88"/>
                  <a:pt x="471" y="87"/>
                </a:cubicBezTo>
                <a:cubicBezTo>
                  <a:pt x="475" y="86"/>
                  <a:pt x="478" y="88"/>
                  <a:pt x="482" y="89"/>
                </a:cubicBezTo>
                <a:close/>
                <a:moveTo>
                  <a:pt x="479" y="90"/>
                </a:moveTo>
                <a:cubicBezTo>
                  <a:pt x="476" y="91"/>
                  <a:pt x="473" y="88"/>
                  <a:pt x="470" y="88"/>
                </a:cubicBezTo>
                <a:cubicBezTo>
                  <a:pt x="472" y="87"/>
                  <a:pt x="476" y="90"/>
                  <a:pt x="479" y="90"/>
                </a:cubicBezTo>
                <a:close/>
                <a:moveTo>
                  <a:pt x="472" y="130"/>
                </a:moveTo>
                <a:cubicBezTo>
                  <a:pt x="471" y="130"/>
                  <a:pt x="471" y="129"/>
                  <a:pt x="470" y="128"/>
                </a:cubicBezTo>
                <a:cubicBezTo>
                  <a:pt x="471" y="128"/>
                  <a:pt x="474" y="130"/>
                  <a:pt x="472" y="130"/>
                </a:cubicBezTo>
                <a:close/>
                <a:moveTo>
                  <a:pt x="469" y="107"/>
                </a:moveTo>
                <a:cubicBezTo>
                  <a:pt x="465" y="106"/>
                  <a:pt x="467" y="106"/>
                  <a:pt x="464" y="104"/>
                </a:cubicBezTo>
                <a:cubicBezTo>
                  <a:pt x="467" y="105"/>
                  <a:pt x="470" y="106"/>
                  <a:pt x="469" y="107"/>
                </a:cubicBezTo>
                <a:close/>
                <a:moveTo>
                  <a:pt x="468" y="85"/>
                </a:moveTo>
                <a:cubicBezTo>
                  <a:pt x="468" y="86"/>
                  <a:pt x="467" y="86"/>
                  <a:pt x="465" y="86"/>
                </a:cubicBezTo>
                <a:cubicBezTo>
                  <a:pt x="464" y="86"/>
                  <a:pt x="463" y="85"/>
                  <a:pt x="462" y="86"/>
                </a:cubicBezTo>
                <a:cubicBezTo>
                  <a:pt x="463" y="85"/>
                  <a:pt x="459" y="84"/>
                  <a:pt x="455" y="83"/>
                </a:cubicBezTo>
                <a:cubicBezTo>
                  <a:pt x="455" y="83"/>
                  <a:pt x="455" y="83"/>
                  <a:pt x="455" y="82"/>
                </a:cubicBezTo>
                <a:cubicBezTo>
                  <a:pt x="457" y="82"/>
                  <a:pt x="457" y="83"/>
                  <a:pt x="459" y="84"/>
                </a:cubicBezTo>
                <a:cubicBezTo>
                  <a:pt x="458" y="82"/>
                  <a:pt x="462" y="84"/>
                  <a:pt x="463" y="83"/>
                </a:cubicBezTo>
                <a:cubicBezTo>
                  <a:pt x="463" y="83"/>
                  <a:pt x="465" y="86"/>
                  <a:pt x="466" y="84"/>
                </a:cubicBezTo>
                <a:cubicBezTo>
                  <a:pt x="467" y="85"/>
                  <a:pt x="467" y="85"/>
                  <a:pt x="468" y="85"/>
                </a:cubicBezTo>
                <a:close/>
                <a:moveTo>
                  <a:pt x="464" y="96"/>
                </a:moveTo>
                <a:cubicBezTo>
                  <a:pt x="463" y="96"/>
                  <a:pt x="463" y="96"/>
                  <a:pt x="462" y="96"/>
                </a:cubicBezTo>
                <a:cubicBezTo>
                  <a:pt x="461" y="94"/>
                  <a:pt x="465" y="95"/>
                  <a:pt x="464" y="96"/>
                </a:cubicBezTo>
                <a:close/>
                <a:moveTo>
                  <a:pt x="460" y="99"/>
                </a:moveTo>
                <a:cubicBezTo>
                  <a:pt x="459" y="100"/>
                  <a:pt x="456" y="98"/>
                  <a:pt x="453" y="98"/>
                </a:cubicBezTo>
                <a:cubicBezTo>
                  <a:pt x="455" y="97"/>
                  <a:pt x="456" y="98"/>
                  <a:pt x="460" y="99"/>
                </a:cubicBezTo>
                <a:close/>
                <a:moveTo>
                  <a:pt x="459" y="95"/>
                </a:moveTo>
                <a:cubicBezTo>
                  <a:pt x="460" y="96"/>
                  <a:pt x="457" y="95"/>
                  <a:pt x="455" y="95"/>
                </a:cubicBezTo>
                <a:cubicBezTo>
                  <a:pt x="456" y="94"/>
                  <a:pt x="458" y="95"/>
                  <a:pt x="459" y="95"/>
                </a:cubicBezTo>
                <a:close/>
                <a:moveTo>
                  <a:pt x="451" y="83"/>
                </a:moveTo>
                <a:cubicBezTo>
                  <a:pt x="450" y="83"/>
                  <a:pt x="450" y="82"/>
                  <a:pt x="449" y="83"/>
                </a:cubicBezTo>
                <a:cubicBezTo>
                  <a:pt x="447" y="82"/>
                  <a:pt x="452" y="81"/>
                  <a:pt x="451" y="83"/>
                </a:cubicBezTo>
                <a:close/>
                <a:moveTo>
                  <a:pt x="450" y="90"/>
                </a:moveTo>
                <a:cubicBezTo>
                  <a:pt x="449" y="90"/>
                  <a:pt x="447" y="89"/>
                  <a:pt x="447" y="88"/>
                </a:cubicBezTo>
                <a:cubicBezTo>
                  <a:pt x="449" y="88"/>
                  <a:pt x="449" y="89"/>
                  <a:pt x="450" y="90"/>
                </a:cubicBezTo>
                <a:close/>
                <a:moveTo>
                  <a:pt x="449" y="101"/>
                </a:moveTo>
                <a:cubicBezTo>
                  <a:pt x="447" y="101"/>
                  <a:pt x="444" y="100"/>
                  <a:pt x="440" y="101"/>
                </a:cubicBezTo>
                <a:cubicBezTo>
                  <a:pt x="441" y="100"/>
                  <a:pt x="445" y="101"/>
                  <a:pt x="444" y="100"/>
                </a:cubicBezTo>
                <a:cubicBezTo>
                  <a:pt x="446" y="100"/>
                  <a:pt x="448" y="100"/>
                  <a:pt x="449" y="101"/>
                </a:cubicBezTo>
                <a:close/>
                <a:moveTo>
                  <a:pt x="443" y="99"/>
                </a:moveTo>
                <a:cubicBezTo>
                  <a:pt x="442" y="100"/>
                  <a:pt x="437" y="100"/>
                  <a:pt x="437" y="99"/>
                </a:cubicBezTo>
                <a:cubicBezTo>
                  <a:pt x="440" y="99"/>
                  <a:pt x="440" y="99"/>
                  <a:pt x="443" y="99"/>
                </a:cubicBezTo>
                <a:close/>
                <a:moveTo>
                  <a:pt x="435" y="89"/>
                </a:moveTo>
                <a:cubicBezTo>
                  <a:pt x="433" y="89"/>
                  <a:pt x="433" y="89"/>
                  <a:pt x="431" y="89"/>
                </a:cubicBezTo>
                <a:cubicBezTo>
                  <a:pt x="431" y="88"/>
                  <a:pt x="432" y="88"/>
                  <a:pt x="432" y="87"/>
                </a:cubicBezTo>
                <a:cubicBezTo>
                  <a:pt x="435" y="87"/>
                  <a:pt x="435" y="87"/>
                  <a:pt x="435" y="87"/>
                </a:cubicBezTo>
                <a:cubicBezTo>
                  <a:pt x="436" y="88"/>
                  <a:pt x="436" y="88"/>
                  <a:pt x="435" y="89"/>
                </a:cubicBezTo>
                <a:close/>
                <a:moveTo>
                  <a:pt x="433" y="49"/>
                </a:moveTo>
                <a:cubicBezTo>
                  <a:pt x="434" y="50"/>
                  <a:pt x="431" y="50"/>
                  <a:pt x="432" y="51"/>
                </a:cubicBezTo>
                <a:cubicBezTo>
                  <a:pt x="430" y="50"/>
                  <a:pt x="431" y="49"/>
                  <a:pt x="433" y="49"/>
                </a:cubicBezTo>
                <a:close/>
                <a:moveTo>
                  <a:pt x="430" y="50"/>
                </a:moveTo>
                <a:cubicBezTo>
                  <a:pt x="425" y="49"/>
                  <a:pt x="427" y="50"/>
                  <a:pt x="421" y="50"/>
                </a:cubicBezTo>
                <a:cubicBezTo>
                  <a:pt x="421" y="50"/>
                  <a:pt x="420" y="49"/>
                  <a:pt x="420" y="49"/>
                </a:cubicBezTo>
                <a:cubicBezTo>
                  <a:pt x="422" y="49"/>
                  <a:pt x="424" y="49"/>
                  <a:pt x="425" y="49"/>
                </a:cubicBezTo>
                <a:cubicBezTo>
                  <a:pt x="427" y="49"/>
                  <a:pt x="429" y="49"/>
                  <a:pt x="430" y="49"/>
                </a:cubicBezTo>
                <a:cubicBezTo>
                  <a:pt x="430" y="50"/>
                  <a:pt x="430" y="51"/>
                  <a:pt x="428" y="51"/>
                </a:cubicBezTo>
                <a:cubicBezTo>
                  <a:pt x="427" y="50"/>
                  <a:pt x="428" y="50"/>
                  <a:pt x="430" y="50"/>
                </a:cubicBezTo>
                <a:close/>
                <a:moveTo>
                  <a:pt x="428" y="88"/>
                </a:moveTo>
                <a:cubicBezTo>
                  <a:pt x="428" y="88"/>
                  <a:pt x="428" y="88"/>
                  <a:pt x="428" y="89"/>
                </a:cubicBezTo>
                <a:cubicBezTo>
                  <a:pt x="427" y="89"/>
                  <a:pt x="426" y="89"/>
                  <a:pt x="425" y="88"/>
                </a:cubicBezTo>
                <a:cubicBezTo>
                  <a:pt x="425" y="87"/>
                  <a:pt x="428" y="88"/>
                  <a:pt x="428" y="88"/>
                </a:cubicBezTo>
                <a:close/>
                <a:moveTo>
                  <a:pt x="427" y="78"/>
                </a:moveTo>
                <a:cubicBezTo>
                  <a:pt x="428" y="79"/>
                  <a:pt x="425" y="79"/>
                  <a:pt x="425" y="79"/>
                </a:cubicBezTo>
                <a:cubicBezTo>
                  <a:pt x="423" y="79"/>
                  <a:pt x="426" y="80"/>
                  <a:pt x="425" y="80"/>
                </a:cubicBezTo>
                <a:cubicBezTo>
                  <a:pt x="423" y="80"/>
                  <a:pt x="423" y="79"/>
                  <a:pt x="422" y="78"/>
                </a:cubicBezTo>
                <a:cubicBezTo>
                  <a:pt x="424" y="78"/>
                  <a:pt x="426" y="78"/>
                  <a:pt x="427" y="78"/>
                </a:cubicBezTo>
                <a:close/>
                <a:moveTo>
                  <a:pt x="421" y="79"/>
                </a:moveTo>
                <a:cubicBezTo>
                  <a:pt x="423" y="80"/>
                  <a:pt x="420" y="80"/>
                  <a:pt x="419" y="80"/>
                </a:cubicBezTo>
                <a:cubicBezTo>
                  <a:pt x="419" y="79"/>
                  <a:pt x="419" y="78"/>
                  <a:pt x="420" y="78"/>
                </a:cubicBezTo>
                <a:cubicBezTo>
                  <a:pt x="420" y="78"/>
                  <a:pt x="419" y="78"/>
                  <a:pt x="418" y="78"/>
                </a:cubicBezTo>
                <a:cubicBezTo>
                  <a:pt x="418" y="79"/>
                  <a:pt x="418" y="79"/>
                  <a:pt x="419" y="79"/>
                </a:cubicBezTo>
                <a:cubicBezTo>
                  <a:pt x="419" y="80"/>
                  <a:pt x="413" y="78"/>
                  <a:pt x="416" y="78"/>
                </a:cubicBezTo>
                <a:cubicBezTo>
                  <a:pt x="415" y="78"/>
                  <a:pt x="412" y="78"/>
                  <a:pt x="413" y="79"/>
                </a:cubicBezTo>
                <a:cubicBezTo>
                  <a:pt x="413" y="79"/>
                  <a:pt x="412" y="79"/>
                  <a:pt x="411" y="79"/>
                </a:cubicBezTo>
                <a:cubicBezTo>
                  <a:pt x="411" y="77"/>
                  <a:pt x="412" y="78"/>
                  <a:pt x="412" y="77"/>
                </a:cubicBezTo>
                <a:cubicBezTo>
                  <a:pt x="416" y="76"/>
                  <a:pt x="418" y="77"/>
                  <a:pt x="422" y="78"/>
                </a:cubicBezTo>
                <a:cubicBezTo>
                  <a:pt x="422" y="78"/>
                  <a:pt x="420" y="80"/>
                  <a:pt x="421" y="79"/>
                </a:cubicBezTo>
                <a:close/>
                <a:moveTo>
                  <a:pt x="413" y="26"/>
                </a:moveTo>
                <a:cubicBezTo>
                  <a:pt x="412" y="24"/>
                  <a:pt x="412" y="24"/>
                  <a:pt x="412" y="24"/>
                </a:cubicBezTo>
                <a:cubicBezTo>
                  <a:pt x="415" y="24"/>
                  <a:pt x="416" y="26"/>
                  <a:pt x="413" y="26"/>
                </a:cubicBezTo>
                <a:close/>
                <a:moveTo>
                  <a:pt x="412" y="24"/>
                </a:moveTo>
                <a:cubicBezTo>
                  <a:pt x="410" y="24"/>
                  <a:pt x="409" y="25"/>
                  <a:pt x="406" y="24"/>
                </a:cubicBezTo>
                <a:cubicBezTo>
                  <a:pt x="407" y="24"/>
                  <a:pt x="406" y="24"/>
                  <a:pt x="406" y="23"/>
                </a:cubicBezTo>
                <a:cubicBezTo>
                  <a:pt x="409" y="23"/>
                  <a:pt x="411" y="23"/>
                  <a:pt x="412" y="24"/>
                </a:cubicBezTo>
                <a:close/>
                <a:moveTo>
                  <a:pt x="414" y="75"/>
                </a:moveTo>
                <a:cubicBezTo>
                  <a:pt x="414" y="76"/>
                  <a:pt x="414" y="76"/>
                  <a:pt x="414" y="76"/>
                </a:cubicBezTo>
                <a:cubicBezTo>
                  <a:pt x="412" y="76"/>
                  <a:pt x="412" y="75"/>
                  <a:pt x="411" y="75"/>
                </a:cubicBezTo>
                <a:cubicBezTo>
                  <a:pt x="411" y="75"/>
                  <a:pt x="413" y="75"/>
                  <a:pt x="414" y="75"/>
                </a:cubicBezTo>
                <a:close/>
                <a:moveTo>
                  <a:pt x="399" y="77"/>
                </a:moveTo>
                <a:cubicBezTo>
                  <a:pt x="398" y="77"/>
                  <a:pt x="395" y="77"/>
                  <a:pt x="395" y="76"/>
                </a:cubicBezTo>
                <a:cubicBezTo>
                  <a:pt x="397" y="76"/>
                  <a:pt x="397" y="77"/>
                  <a:pt x="399" y="77"/>
                </a:cubicBezTo>
                <a:close/>
                <a:moveTo>
                  <a:pt x="392" y="73"/>
                </a:moveTo>
                <a:cubicBezTo>
                  <a:pt x="391" y="73"/>
                  <a:pt x="388" y="73"/>
                  <a:pt x="388" y="72"/>
                </a:cubicBezTo>
                <a:cubicBezTo>
                  <a:pt x="390" y="72"/>
                  <a:pt x="392" y="72"/>
                  <a:pt x="392" y="73"/>
                </a:cubicBezTo>
                <a:close/>
                <a:moveTo>
                  <a:pt x="386" y="74"/>
                </a:moveTo>
                <a:cubicBezTo>
                  <a:pt x="385" y="74"/>
                  <a:pt x="385" y="73"/>
                  <a:pt x="383" y="73"/>
                </a:cubicBezTo>
                <a:cubicBezTo>
                  <a:pt x="384" y="73"/>
                  <a:pt x="384" y="72"/>
                  <a:pt x="386" y="72"/>
                </a:cubicBezTo>
                <a:cubicBezTo>
                  <a:pt x="387" y="73"/>
                  <a:pt x="386" y="73"/>
                  <a:pt x="386" y="74"/>
                </a:cubicBezTo>
                <a:close/>
                <a:moveTo>
                  <a:pt x="364" y="5"/>
                </a:moveTo>
                <a:cubicBezTo>
                  <a:pt x="363" y="6"/>
                  <a:pt x="362" y="5"/>
                  <a:pt x="362" y="5"/>
                </a:cubicBezTo>
                <a:cubicBezTo>
                  <a:pt x="360" y="5"/>
                  <a:pt x="361" y="6"/>
                  <a:pt x="358" y="6"/>
                </a:cubicBezTo>
                <a:cubicBezTo>
                  <a:pt x="359" y="5"/>
                  <a:pt x="364" y="4"/>
                  <a:pt x="364" y="5"/>
                </a:cubicBezTo>
                <a:close/>
                <a:moveTo>
                  <a:pt x="375" y="79"/>
                </a:moveTo>
                <a:cubicBezTo>
                  <a:pt x="375" y="80"/>
                  <a:pt x="372" y="79"/>
                  <a:pt x="372" y="78"/>
                </a:cubicBezTo>
                <a:cubicBezTo>
                  <a:pt x="374" y="78"/>
                  <a:pt x="373" y="80"/>
                  <a:pt x="375" y="79"/>
                </a:cubicBezTo>
                <a:close/>
                <a:moveTo>
                  <a:pt x="374" y="74"/>
                </a:moveTo>
                <a:cubicBezTo>
                  <a:pt x="371" y="74"/>
                  <a:pt x="371" y="75"/>
                  <a:pt x="368" y="75"/>
                </a:cubicBezTo>
                <a:cubicBezTo>
                  <a:pt x="368" y="74"/>
                  <a:pt x="371" y="74"/>
                  <a:pt x="370" y="73"/>
                </a:cubicBezTo>
                <a:cubicBezTo>
                  <a:pt x="371" y="74"/>
                  <a:pt x="373" y="74"/>
                  <a:pt x="374" y="74"/>
                </a:cubicBezTo>
                <a:close/>
                <a:moveTo>
                  <a:pt x="346" y="5"/>
                </a:moveTo>
                <a:cubicBezTo>
                  <a:pt x="346" y="6"/>
                  <a:pt x="341" y="6"/>
                  <a:pt x="341" y="5"/>
                </a:cubicBezTo>
                <a:cubicBezTo>
                  <a:pt x="343" y="5"/>
                  <a:pt x="343" y="6"/>
                  <a:pt x="346" y="5"/>
                </a:cubicBezTo>
                <a:close/>
                <a:moveTo>
                  <a:pt x="367" y="71"/>
                </a:moveTo>
                <a:cubicBezTo>
                  <a:pt x="367" y="72"/>
                  <a:pt x="367" y="72"/>
                  <a:pt x="367" y="73"/>
                </a:cubicBezTo>
                <a:cubicBezTo>
                  <a:pt x="363" y="73"/>
                  <a:pt x="364" y="71"/>
                  <a:pt x="367" y="71"/>
                </a:cubicBezTo>
                <a:close/>
                <a:moveTo>
                  <a:pt x="365" y="69"/>
                </a:moveTo>
                <a:cubicBezTo>
                  <a:pt x="365" y="70"/>
                  <a:pt x="363" y="69"/>
                  <a:pt x="362" y="69"/>
                </a:cubicBezTo>
                <a:cubicBezTo>
                  <a:pt x="362" y="68"/>
                  <a:pt x="365" y="68"/>
                  <a:pt x="365" y="69"/>
                </a:cubicBezTo>
                <a:close/>
                <a:moveTo>
                  <a:pt x="357" y="58"/>
                </a:moveTo>
                <a:cubicBezTo>
                  <a:pt x="355" y="58"/>
                  <a:pt x="351" y="59"/>
                  <a:pt x="351" y="57"/>
                </a:cubicBezTo>
                <a:cubicBezTo>
                  <a:pt x="353" y="58"/>
                  <a:pt x="356" y="56"/>
                  <a:pt x="357" y="58"/>
                </a:cubicBezTo>
                <a:close/>
                <a:moveTo>
                  <a:pt x="338" y="9"/>
                </a:moveTo>
                <a:cubicBezTo>
                  <a:pt x="336" y="10"/>
                  <a:pt x="333" y="10"/>
                  <a:pt x="333" y="9"/>
                </a:cubicBezTo>
                <a:cubicBezTo>
                  <a:pt x="336" y="8"/>
                  <a:pt x="338" y="8"/>
                  <a:pt x="338" y="9"/>
                </a:cubicBezTo>
                <a:close/>
                <a:moveTo>
                  <a:pt x="359" y="73"/>
                </a:moveTo>
                <a:cubicBezTo>
                  <a:pt x="356" y="74"/>
                  <a:pt x="357" y="72"/>
                  <a:pt x="355" y="73"/>
                </a:cubicBezTo>
                <a:cubicBezTo>
                  <a:pt x="355" y="72"/>
                  <a:pt x="357" y="72"/>
                  <a:pt x="358" y="71"/>
                </a:cubicBezTo>
                <a:cubicBezTo>
                  <a:pt x="360" y="72"/>
                  <a:pt x="358" y="72"/>
                  <a:pt x="359" y="73"/>
                </a:cubicBezTo>
                <a:close/>
                <a:moveTo>
                  <a:pt x="353" y="73"/>
                </a:moveTo>
                <a:cubicBezTo>
                  <a:pt x="353" y="74"/>
                  <a:pt x="350" y="74"/>
                  <a:pt x="348" y="75"/>
                </a:cubicBezTo>
                <a:cubicBezTo>
                  <a:pt x="349" y="73"/>
                  <a:pt x="352" y="73"/>
                  <a:pt x="353" y="73"/>
                </a:cubicBezTo>
                <a:close/>
                <a:moveTo>
                  <a:pt x="346" y="59"/>
                </a:moveTo>
                <a:cubicBezTo>
                  <a:pt x="346" y="60"/>
                  <a:pt x="347" y="60"/>
                  <a:pt x="344" y="60"/>
                </a:cubicBezTo>
                <a:cubicBezTo>
                  <a:pt x="344" y="60"/>
                  <a:pt x="344" y="59"/>
                  <a:pt x="346" y="59"/>
                </a:cubicBezTo>
                <a:close/>
                <a:moveTo>
                  <a:pt x="348" y="66"/>
                </a:moveTo>
                <a:cubicBezTo>
                  <a:pt x="348" y="67"/>
                  <a:pt x="345" y="67"/>
                  <a:pt x="344" y="67"/>
                </a:cubicBezTo>
                <a:cubicBezTo>
                  <a:pt x="345" y="66"/>
                  <a:pt x="344" y="66"/>
                  <a:pt x="347" y="65"/>
                </a:cubicBezTo>
                <a:cubicBezTo>
                  <a:pt x="346" y="66"/>
                  <a:pt x="346" y="66"/>
                  <a:pt x="348" y="66"/>
                </a:cubicBezTo>
                <a:close/>
                <a:moveTo>
                  <a:pt x="331" y="67"/>
                </a:moveTo>
                <a:cubicBezTo>
                  <a:pt x="334" y="66"/>
                  <a:pt x="334" y="66"/>
                  <a:pt x="334" y="66"/>
                </a:cubicBezTo>
                <a:cubicBezTo>
                  <a:pt x="334" y="67"/>
                  <a:pt x="332" y="67"/>
                  <a:pt x="332" y="68"/>
                </a:cubicBezTo>
                <a:cubicBezTo>
                  <a:pt x="331" y="68"/>
                  <a:pt x="333" y="67"/>
                  <a:pt x="331" y="67"/>
                </a:cubicBezTo>
                <a:close/>
                <a:moveTo>
                  <a:pt x="296" y="18"/>
                </a:moveTo>
                <a:cubicBezTo>
                  <a:pt x="295" y="19"/>
                  <a:pt x="294" y="20"/>
                  <a:pt x="292" y="20"/>
                </a:cubicBezTo>
                <a:cubicBezTo>
                  <a:pt x="290" y="20"/>
                  <a:pt x="295" y="18"/>
                  <a:pt x="296" y="18"/>
                </a:cubicBezTo>
                <a:close/>
                <a:moveTo>
                  <a:pt x="307" y="75"/>
                </a:moveTo>
                <a:cubicBezTo>
                  <a:pt x="308" y="76"/>
                  <a:pt x="302" y="77"/>
                  <a:pt x="303" y="76"/>
                </a:cubicBezTo>
                <a:cubicBezTo>
                  <a:pt x="305" y="74"/>
                  <a:pt x="305" y="76"/>
                  <a:pt x="307" y="75"/>
                </a:cubicBezTo>
                <a:close/>
                <a:moveTo>
                  <a:pt x="289" y="45"/>
                </a:moveTo>
                <a:cubicBezTo>
                  <a:pt x="289" y="46"/>
                  <a:pt x="288" y="46"/>
                  <a:pt x="288" y="47"/>
                </a:cubicBezTo>
                <a:cubicBezTo>
                  <a:pt x="287" y="47"/>
                  <a:pt x="285" y="47"/>
                  <a:pt x="283" y="48"/>
                </a:cubicBezTo>
                <a:cubicBezTo>
                  <a:pt x="283" y="46"/>
                  <a:pt x="287" y="46"/>
                  <a:pt x="289" y="45"/>
                </a:cubicBezTo>
                <a:close/>
                <a:moveTo>
                  <a:pt x="255" y="58"/>
                </a:moveTo>
                <a:cubicBezTo>
                  <a:pt x="255" y="59"/>
                  <a:pt x="255" y="60"/>
                  <a:pt x="253" y="61"/>
                </a:cubicBezTo>
                <a:cubicBezTo>
                  <a:pt x="252" y="60"/>
                  <a:pt x="252" y="60"/>
                  <a:pt x="252" y="60"/>
                </a:cubicBezTo>
                <a:lnTo>
                  <a:pt x="255" y="58"/>
                </a:lnTo>
                <a:close/>
                <a:moveTo>
                  <a:pt x="223" y="37"/>
                </a:moveTo>
                <a:cubicBezTo>
                  <a:pt x="219" y="39"/>
                  <a:pt x="217" y="40"/>
                  <a:pt x="212" y="43"/>
                </a:cubicBezTo>
                <a:cubicBezTo>
                  <a:pt x="212" y="42"/>
                  <a:pt x="215" y="40"/>
                  <a:pt x="216" y="40"/>
                </a:cubicBezTo>
                <a:cubicBezTo>
                  <a:pt x="216" y="39"/>
                  <a:pt x="215" y="40"/>
                  <a:pt x="214" y="41"/>
                </a:cubicBezTo>
                <a:cubicBezTo>
                  <a:pt x="215" y="40"/>
                  <a:pt x="217" y="39"/>
                  <a:pt x="219" y="38"/>
                </a:cubicBezTo>
                <a:cubicBezTo>
                  <a:pt x="221" y="37"/>
                  <a:pt x="222" y="37"/>
                  <a:pt x="223" y="37"/>
                </a:cubicBezTo>
                <a:close/>
                <a:moveTo>
                  <a:pt x="165" y="64"/>
                </a:moveTo>
                <a:cubicBezTo>
                  <a:pt x="166" y="65"/>
                  <a:pt x="165" y="66"/>
                  <a:pt x="163" y="67"/>
                </a:cubicBezTo>
                <a:cubicBezTo>
                  <a:pt x="162" y="67"/>
                  <a:pt x="164" y="65"/>
                  <a:pt x="165" y="64"/>
                </a:cubicBezTo>
                <a:close/>
                <a:moveTo>
                  <a:pt x="147" y="181"/>
                </a:moveTo>
                <a:cubicBezTo>
                  <a:pt x="145" y="181"/>
                  <a:pt x="146" y="180"/>
                  <a:pt x="146" y="180"/>
                </a:cubicBezTo>
                <a:cubicBezTo>
                  <a:pt x="147" y="178"/>
                  <a:pt x="148" y="179"/>
                  <a:pt x="147" y="181"/>
                </a:cubicBezTo>
                <a:close/>
                <a:moveTo>
                  <a:pt x="69" y="158"/>
                </a:moveTo>
                <a:cubicBezTo>
                  <a:pt x="71" y="158"/>
                  <a:pt x="67" y="164"/>
                  <a:pt x="67" y="163"/>
                </a:cubicBezTo>
                <a:cubicBezTo>
                  <a:pt x="69" y="161"/>
                  <a:pt x="68" y="161"/>
                  <a:pt x="69" y="158"/>
                </a:cubicBezTo>
                <a:close/>
                <a:moveTo>
                  <a:pt x="48" y="165"/>
                </a:moveTo>
                <a:cubicBezTo>
                  <a:pt x="48" y="166"/>
                  <a:pt x="49" y="165"/>
                  <a:pt x="48" y="168"/>
                </a:cubicBezTo>
                <a:cubicBezTo>
                  <a:pt x="47" y="169"/>
                  <a:pt x="46" y="167"/>
                  <a:pt x="48" y="165"/>
                </a:cubicBezTo>
                <a:close/>
                <a:moveTo>
                  <a:pt x="19" y="253"/>
                </a:moveTo>
                <a:cubicBezTo>
                  <a:pt x="20" y="253"/>
                  <a:pt x="19" y="256"/>
                  <a:pt x="19" y="258"/>
                </a:cubicBezTo>
                <a:cubicBezTo>
                  <a:pt x="17" y="259"/>
                  <a:pt x="19" y="255"/>
                  <a:pt x="19" y="253"/>
                </a:cubicBezTo>
                <a:close/>
                <a:moveTo>
                  <a:pt x="203" y="316"/>
                </a:moveTo>
                <a:cubicBezTo>
                  <a:pt x="203" y="313"/>
                  <a:pt x="205" y="312"/>
                  <a:pt x="204" y="311"/>
                </a:cubicBezTo>
                <a:cubicBezTo>
                  <a:pt x="206" y="308"/>
                  <a:pt x="205" y="314"/>
                  <a:pt x="205" y="315"/>
                </a:cubicBezTo>
                <a:cubicBezTo>
                  <a:pt x="205" y="314"/>
                  <a:pt x="203" y="314"/>
                  <a:pt x="204" y="315"/>
                </a:cubicBezTo>
                <a:cubicBezTo>
                  <a:pt x="204" y="316"/>
                  <a:pt x="204" y="315"/>
                  <a:pt x="203" y="316"/>
                </a:cubicBezTo>
                <a:close/>
                <a:moveTo>
                  <a:pt x="28" y="304"/>
                </a:moveTo>
                <a:cubicBezTo>
                  <a:pt x="29" y="301"/>
                  <a:pt x="29" y="307"/>
                  <a:pt x="29" y="308"/>
                </a:cubicBezTo>
                <a:cubicBezTo>
                  <a:pt x="28" y="311"/>
                  <a:pt x="28" y="305"/>
                  <a:pt x="28" y="304"/>
                </a:cubicBezTo>
                <a:close/>
                <a:moveTo>
                  <a:pt x="28" y="312"/>
                </a:moveTo>
                <a:cubicBezTo>
                  <a:pt x="28" y="312"/>
                  <a:pt x="29" y="309"/>
                  <a:pt x="29" y="310"/>
                </a:cubicBezTo>
                <a:cubicBezTo>
                  <a:pt x="29" y="315"/>
                  <a:pt x="29" y="319"/>
                  <a:pt x="28" y="322"/>
                </a:cubicBezTo>
                <a:cubicBezTo>
                  <a:pt x="28" y="326"/>
                  <a:pt x="27" y="329"/>
                  <a:pt x="28" y="333"/>
                </a:cubicBezTo>
                <a:cubicBezTo>
                  <a:pt x="29" y="329"/>
                  <a:pt x="29" y="336"/>
                  <a:pt x="30" y="333"/>
                </a:cubicBezTo>
                <a:cubicBezTo>
                  <a:pt x="30" y="331"/>
                  <a:pt x="30" y="329"/>
                  <a:pt x="30" y="328"/>
                </a:cubicBezTo>
                <a:cubicBezTo>
                  <a:pt x="30" y="325"/>
                  <a:pt x="31" y="328"/>
                  <a:pt x="31" y="323"/>
                </a:cubicBezTo>
                <a:cubicBezTo>
                  <a:pt x="32" y="324"/>
                  <a:pt x="32" y="325"/>
                  <a:pt x="33" y="326"/>
                </a:cubicBezTo>
                <a:cubicBezTo>
                  <a:pt x="33" y="329"/>
                  <a:pt x="32" y="325"/>
                  <a:pt x="32" y="328"/>
                </a:cubicBezTo>
                <a:cubicBezTo>
                  <a:pt x="31" y="329"/>
                  <a:pt x="32" y="327"/>
                  <a:pt x="31" y="328"/>
                </a:cubicBezTo>
                <a:cubicBezTo>
                  <a:pt x="32" y="328"/>
                  <a:pt x="31" y="333"/>
                  <a:pt x="32" y="335"/>
                </a:cubicBezTo>
                <a:cubicBezTo>
                  <a:pt x="30" y="334"/>
                  <a:pt x="30" y="339"/>
                  <a:pt x="29" y="336"/>
                </a:cubicBezTo>
                <a:cubicBezTo>
                  <a:pt x="29" y="336"/>
                  <a:pt x="29" y="339"/>
                  <a:pt x="29" y="341"/>
                </a:cubicBezTo>
                <a:cubicBezTo>
                  <a:pt x="28" y="341"/>
                  <a:pt x="28" y="340"/>
                  <a:pt x="28" y="340"/>
                </a:cubicBezTo>
                <a:cubicBezTo>
                  <a:pt x="28" y="338"/>
                  <a:pt x="28" y="336"/>
                  <a:pt x="28" y="335"/>
                </a:cubicBezTo>
                <a:cubicBezTo>
                  <a:pt x="27" y="336"/>
                  <a:pt x="27" y="339"/>
                  <a:pt x="27" y="339"/>
                </a:cubicBezTo>
                <a:cubicBezTo>
                  <a:pt x="26" y="337"/>
                  <a:pt x="27" y="335"/>
                  <a:pt x="27" y="332"/>
                </a:cubicBezTo>
                <a:cubicBezTo>
                  <a:pt x="26" y="334"/>
                  <a:pt x="25" y="334"/>
                  <a:pt x="25" y="339"/>
                </a:cubicBezTo>
                <a:cubicBezTo>
                  <a:pt x="24" y="340"/>
                  <a:pt x="24" y="337"/>
                  <a:pt x="24" y="335"/>
                </a:cubicBezTo>
                <a:cubicBezTo>
                  <a:pt x="24" y="335"/>
                  <a:pt x="23" y="337"/>
                  <a:pt x="23" y="336"/>
                </a:cubicBezTo>
                <a:cubicBezTo>
                  <a:pt x="23" y="338"/>
                  <a:pt x="23" y="340"/>
                  <a:pt x="23" y="343"/>
                </a:cubicBezTo>
                <a:cubicBezTo>
                  <a:pt x="22" y="342"/>
                  <a:pt x="23" y="338"/>
                  <a:pt x="21" y="340"/>
                </a:cubicBezTo>
                <a:cubicBezTo>
                  <a:pt x="21" y="337"/>
                  <a:pt x="22" y="337"/>
                  <a:pt x="22" y="336"/>
                </a:cubicBezTo>
                <a:cubicBezTo>
                  <a:pt x="22" y="335"/>
                  <a:pt x="22" y="336"/>
                  <a:pt x="21" y="336"/>
                </a:cubicBezTo>
                <a:cubicBezTo>
                  <a:pt x="22" y="334"/>
                  <a:pt x="22" y="334"/>
                  <a:pt x="22" y="335"/>
                </a:cubicBezTo>
                <a:cubicBezTo>
                  <a:pt x="22" y="333"/>
                  <a:pt x="22" y="332"/>
                  <a:pt x="22" y="330"/>
                </a:cubicBezTo>
                <a:cubicBezTo>
                  <a:pt x="23" y="330"/>
                  <a:pt x="23" y="331"/>
                  <a:pt x="23" y="331"/>
                </a:cubicBezTo>
                <a:cubicBezTo>
                  <a:pt x="25" y="327"/>
                  <a:pt x="24" y="321"/>
                  <a:pt x="25" y="315"/>
                </a:cubicBezTo>
                <a:cubicBezTo>
                  <a:pt x="24" y="315"/>
                  <a:pt x="24" y="317"/>
                  <a:pt x="23" y="316"/>
                </a:cubicBezTo>
                <a:cubicBezTo>
                  <a:pt x="23" y="314"/>
                  <a:pt x="24" y="314"/>
                  <a:pt x="24" y="311"/>
                </a:cubicBezTo>
                <a:cubicBezTo>
                  <a:pt x="26" y="313"/>
                  <a:pt x="26" y="308"/>
                  <a:pt x="27" y="306"/>
                </a:cubicBezTo>
                <a:cubicBezTo>
                  <a:pt x="28" y="306"/>
                  <a:pt x="28" y="308"/>
                  <a:pt x="28" y="312"/>
                </a:cubicBezTo>
                <a:close/>
                <a:moveTo>
                  <a:pt x="32" y="318"/>
                </a:moveTo>
                <a:cubicBezTo>
                  <a:pt x="32" y="319"/>
                  <a:pt x="33" y="319"/>
                  <a:pt x="33" y="320"/>
                </a:cubicBezTo>
                <a:cubicBezTo>
                  <a:pt x="33" y="324"/>
                  <a:pt x="33" y="324"/>
                  <a:pt x="33" y="324"/>
                </a:cubicBezTo>
                <a:cubicBezTo>
                  <a:pt x="31" y="324"/>
                  <a:pt x="33" y="320"/>
                  <a:pt x="32" y="318"/>
                </a:cubicBezTo>
                <a:close/>
                <a:moveTo>
                  <a:pt x="33" y="313"/>
                </a:moveTo>
                <a:cubicBezTo>
                  <a:pt x="33" y="314"/>
                  <a:pt x="33" y="315"/>
                  <a:pt x="33" y="317"/>
                </a:cubicBezTo>
                <a:cubicBezTo>
                  <a:pt x="32" y="317"/>
                  <a:pt x="32" y="317"/>
                  <a:pt x="32" y="317"/>
                </a:cubicBezTo>
                <a:cubicBezTo>
                  <a:pt x="32" y="315"/>
                  <a:pt x="33" y="315"/>
                  <a:pt x="33" y="313"/>
                </a:cubicBezTo>
                <a:close/>
                <a:moveTo>
                  <a:pt x="5" y="320"/>
                </a:moveTo>
                <a:cubicBezTo>
                  <a:pt x="6" y="320"/>
                  <a:pt x="6" y="322"/>
                  <a:pt x="6" y="324"/>
                </a:cubicBezTo>
                <a:cubicBezTo>
                  <a:pt x="5" y="325"/>
                  <a:pt x="5" y="322"/>
                  <a:pt x="5" y="320"/>
                </a:cubicBezTo>
                <a:close/>
                <a:moveTo>
                  <a:pt x="202" y="321"/>
                </a:moveTo>
                <a:cubicBezTo>
                  <a:pt x="202" y="322"/>
                  <a:pt x="202" y="324"/>
                  <a:pt x="202" y="325"/>
                </a:cubicBezTo>
                <a:cubicBezTo>
                  <a:pt x="202" y="327"/>
                  <a:pt x="202" y="328"/>
                  <a:pt x="202" y="330"/>
                </a:cubicBezTo>
                <a:cubicBezTo>
                  <a:pt x="201" y="329"/>
                  <a:pt x="201" y="327"/>
                  <a:pt x="201" y="325"/>
                </a:cubicBezTo>
                <a:cubicBezTo>
                  <a:pt x="201" y="323"/>
                  <a:pt x="202" y="322"/>
                  <a:pt x="202" y="321"/>
                </a:cubicBezTo>
                <a:close/>
                <a:moveTo>
                  <a:pt x="22" y="323"/>
                </a:moveTo>
                <a:cubicBezTo>
                  <a:pt x="22" y="324"/>
                  <a:pt x="22" y="326"/>
                  <a:pt x="22" y="329"/>
                </a:cubicBezTo>
                <a:cubicBezTo>
                  <a:pt x="21" y="329"/>
                  <a:pt x="21" y="328"/>
                  <a:pt x="20" y="328"/>
                </a:cubicBezTo>
                <a:cubicBezTo>
                  <a:pt x="20" y="325"/>
                  <a:pt x="22" y="326"/>
                  <a:pt x="22" y="323"/>
                </a:cubicBezTo>
                <a:close/>
                <a:moveTo>
                  <a:pt x="19" y="331"/>
                </a:moveTo>
                <a:cubicBezTo>
                  <a:pt x="19" y="331"/>
                  <a:pt x="19" y="332"/>
                  <a:pt x="20" y="332"/>
                </a:cubicBezTo>
                <a:cubicBezTo>
                  <a:pt x="20" y="334"/>
                  <a:pt x="19" y="336"/>
                  <a:pt x="19" y="338"/>
                </a:cubicBezTo>
                <a:cubicBezTo>
                  <a:pt x="19" y="335"/>
                  <a:pt x="19" y="333"/>
                  <a:pt x="19" y="331"/>
                </a:cubicBezTo>
                <a:close/>
                <a:moveTo>
                  <a:pt x="29" y="339"/>
                </a:moveTo>
                <a:cubicBezTo>
                  <a:pt x="30" y="338"/>
                  <a:pt x="30" y="341"/>
                  <a:pt x="31" y="340"/>
                </a:cubicBezTo>
                <a:cubicBezTo>
                  <a:pt x="31" y="342"/>
                  <a:pt x="29" y="341"/>
                  <a:pt x="29" y="342"/>
                </a:cubicBezTo>
                <a:cubicBezTo>
                  <a:pt x="29" y="341"/>
                  <a:pt x="29" y="340"/>
                  <a:pt x="29" y="339"/>
                </a:cubicBezTo>
                <a:close/>
                <a:moveTo>
                  <a:pt x="202" y="334"/>
                </a:moveTo>
                <a:cubicBezTo>
                  <a:pt x="203" y="334"/>
                  <a:pt x="202" y="336"/>
                  <a:pt x="202" y="336"/>
                </a:cubicBezTo>
                <a:cubicBezTo>
                  <a:pt x="201" y="336"/>
                  <a:pt x="201" y="334"/>
                  <a:pt x="202" y="334"/>
                </a:cubicBezTo>
                <a:close/>
                <a:moveTo>
                  <a:pt x="193" y="360"/>
                </a:moveTo>
                <a:cubicBezTo>
                  <a:pt x="195" y="361"/>
                  <a:pt x="193" y="366"/>
                  <a:pt x="194" y="369"/>
                </a:cubicBezTo>
                <a:cubicBezTo>
                  <a:pt x="194" y="368"/>
                  <a:pt x="193" y="367"/>
                  <a:pt x="193" y="365"/>
                </a:cubicBezTo>
                <a:cubicBezTo>
                  <a:pt x="193" y="363"/>
                  <a:pt x="193" y="361"/>
                  <a:pt x="193" y="360"/>
                </a:cubicBezTo>
                <a:close/>
                <a:moveTo>
                  <a:pt x="32" y="413"/>
                </a:moveTo>
                <a:cubicBezTo>
                  <a:pt x="32" y="416"/>
                  <a:pt x="35" y="421"/>
                  <a:pt x="33" y="423"/>
                </a:cubicBezTo>
                <a:cubicBezTo>
                  <a:pt x="32" y="421"/>
                  <a:pt x="32" y="418"/>
                  <a:pt x="31" y="419"/>
                </a:cubicBezTo>
                <a:cubicBezTo>
                  <a:pt x="30" y="417"/>
                  <a:pt x="31" y="416"/>
                  <a:pt x="31" y="414"/>
                </a:cubicBezTo>
                <a:cubicBezTo>
                  <a:pt x="32" y="414"/>
                  <a:pt x="31" y="413"/>
                  <a:pt x="32" y="413"/>
                </a:cubicBezTo>
                <a:close/>
                <a:moveTo>
                  <a:pt x="197" y="372"/>
                </a:moveTo>
                <a:cubicBezTo>
                  <a:pt x="199" y="371"/>
                  <a:pt x="198" y="374"/>
                  <a:pt x="198" y="375"/>
                </a:cubicBezTo>
                <a:cubicBezTo>
                  <a:pt x="197" y="375"/>
                  <a:pt x="197" y="373"/>
                  <a:pt x="197" y="372"/>
                </a:cubicBezTo>
                <a:close/>
                <a:moveTo>
                  <a:pt x="35" y="415"/>
                </a:moveTo>
                <a:cubicBezTo>
                  <a:pt x="36" y="415"/>
                  <a:pt x="36" y="419"/>
                  <a:pt x="36" y="420"/>
                </a:cubicBezTo>
                <a:cubicBezTo>
                  <a:pt x="35" y="420"/>
                  <a:pt x="35" y="416"/>
                  <a:pt x="35" y="415"/>
                </a:cubicBezTo>
                <a:close/>
                <a:moveTo>
                  <a:pt x="198" y="376"/>
                </a:moveTo>
                <a:cubicBezTo>
                  <a:pt x="198" y="378"/>
                  <a:pt x="198" y="378"/>
                  <a:pt x="198" y="378"/>
                </a:cubicBezTo>
                <a:cubicBezTo>
                  <a:pt x="197" y="378"/>
                  <a:pt x="197" y="376"/>
                  <a:pt x="198" y="376"/>
                </a:cubicBezTo>
                <a:close/>
                <a:moveTo>
                  <a:pt x="201" y="392"/>
                </a:moveTo>
                <a:cubicBezTo>
                  <a:pt x="202" y="392"/>
                  <a:pt x="203" y="395"/>
                  <a:pt x="201" y="394"/>
                </a:cubicBezTo>
                <a:cubicBezTo>
                  <a:pt x="201" y="394"/>
                  <a:pt x="202" y="393"/>
                  <a:pt x="201" y="392"/>
                </a:cubicBezTo>
                <a:close/>
                <a:moveTo>
                  <a:pt x="195" y="397"/>
                </a:moveTo>
                <a:cubicBezTo>
                  <a:pt x="198" y="401"/>
                  <a:pt x="197" y="407"/>
                  <a:pt x="200" y="409"/>
                </a:cubicBezTo>
                <a:cubicBezTo>
                  <a:pt x="201" y="410"/>
                  <a:pt x="199" y="410"/>
                  <a:pt x="200" y="411"/>
                </a:cubicBezTo>
                <a:cubicBezTo>
                  <a:pt x="199" y="411"/>
                  <a:pt x="198" y="410"/>
                  <a:pt x="196" y="410"/>
                </a:cubicBezTo>
                <a:cubicBezTo>
                  <a:pt x="196" y="409"/>
                  <a:pt x="196" y="407"/>
                  <a:pt x="195" y="406"/>
                </a:cubicBezTo>
                <a:cubicBezTo>
                  <a:pt x="195" y="405"/>
                  <a:pt x="194" y="405"/>
                  <a:pt x="194" y="404"/>
                </a:cubicBezTo>
                <a:cubicBezTo>
                  <a:pt x="193" y="402"/>
                  <a:pt x="194" y="402"/>
                  <a:pt x="193" y="400"/>
                </a:cubicBezTo>
                <a:cubicBezTo>
                  <a:pt x="195" y="399"/>
                  <a:pt x="194" y="401"/>
                  <a:pt x="195" y="402"/>
                </a:cubicBezTo>
                <a:cubicBezTo>
                  <a:pt x="197" y="401"/>
                  <a:pt x="194" y="399"/>
                  <a:pt x="195" y="397"/>
                </a:cubicBezTo>
                <a:close/>
                <a:moveTo>
                  <a:pt x="203" y="399"/>
                </a:moveTo>
                <a:cubicBezTo>
                  <a:pt x="203" y="399"/>
                  <a:pt x="203" y="400"/>
                  <a:pt x="202" y="399"/>
                </a:cubicBezTo>
                <a:cubicBezTo>
                  <a:pt x="203" y="400"/>
                  <a:pt x="203" y="400"/>
                  <a:pt x="203" y="400"/>
                </a:cubicBezTo>
                <a:cubicBezTo>
                  <a:pt x="202" y="401"/>
                  <a:pt x="203" y="396"/>
                  <a:pt x="203" y="399"/>
                </a:cubicBezTo>
                <a:close/>
                <a:moveTo>
                  <a:pt x="200" y="401"/>
                </a:moveTo>
                <a:cubicBezTo>
                  <a:pt x="201" y="401"/>
                  <a:pt x="201" y="402"/>
                  <a:pt x="201" y="403"/>
                </a:cubicBezTo>
                <a:cubicBezTo>
                  <a:pt x="201" y="403"/>
                  <a:pt x="200" y="402"/>
                  <a:pt x="200" y="401"/>
                </a:cubicBezTo>
                <a:close/>
                <a:moveTo>
                  <a:pt x="173" y="412"/>
                </a:moveTo>
                <a:cubicBezTo>
                  <a:pt x="173" y="410"/>
                  <a:pt x="174" y="413"/>
                  <a:pt x="174" y="412"/>
                </a:cubicBezTo>
                <a:cubicBezTo>
                  <a:pt x="174" y="413"/>
                  <a:pt x="174" y="414"/>
                  <a:pt x="173" y="415"/>
                </a:cubicBezTo>
                <a:cubicBezTo>
                  <a:pt x="172" y="413"/>
                  <a:pt x="174" y="412"/>
                  <a:pt x="173" y="412"/>
                </a:cubicBezTo>
                <a:close/>
                <a:moveTo>
                  <a:pt x="170" y="416"/>
                </a:moveTo>
                <a:cubicBezTo>
                  <a:pt x="170" y="416"/>
                  <a:pt x="172" y="418"/>
                  <a:pt x="171" y="416"/>
                </a:cubicBezTo>
                <a:cubicBezTo>
                  <a:pt x="174" y="420"/>
                  <a:pt x="170" y="420"/>
                  <a:pt x="171" y="420"/>
                </a:cubicBezTo>
                <a:cubicBezTo>
                  <a:pt x="170" y="421"/>
                  <a:pt x="170" y="420"/>
                  <a:pt x="170" y="420"/>
                </a:cubicBezTo>
                <a:cubicBezTo>
                  <a:pt x="170" y="420"/>
                  <a:pt x="170" y="420"/>
                  <a:pt x="170" y="420"/>
                </a:cubicBezTo>
                <a:cubicBezTo>
                  <a:pt x="169" y="419"/>
                  <a:pt x="170" y="418"/>
                  <a:pt x="170" y="416"/>
                </a:cubicBezTo>
                <a:close/>
                <a:moveTo>
                  <a:pt x="201" y="406"/>
                </a:moveTo>
                <a:cubicBezTo>
                  <a:pt x="202" y="406"/>
                  <a:pt x="202" y="409"/>
                  <a:pt x="203" y="409"/>
                </a:cubicBezTo>
                <a:cubicBezTo>
                  <a:pt x="203" y="410"/>
                  <a:pt x="201" y="408"/>
                  <a:pt x="201" y="406"/>
                </a:cubicBezTo>
                <a:close/>
                <a:moveTo>
                  <a:pt x="179" y="415"/>
                </a:moveTo>
                <a:cubicBezTo>
                  <a:pt x="180" y="415"/>
                  <a:pt x="181" y="419"/>
                  <a:pt x="179" y="418"/>
                </a:cubicBezTo>
                <a:cubicBezTo>
                  <a:pt x="179" y="417"/>
                  <a:pt x="179" y="417"/>
                  <a:pt x="179" y="415"/>
                </a:cubicBezTo>
                <a:close/>
                <a:moveTo>
                  <a:pt x="202" y="414"/>
                </a:moveTo>
                <a:cubicBezTo>
                  <a:pt x="200" y="415"/>
                  <a:pt x="199" y="415"/>
                  <a:pt x="199" y="413"/>
                </a:cubicBezTo>
                <a:cubicBezTo>
                  <a:pt x="200" y="415"/>
                  <a:pt x="201" y="411"/>
                  <a:pt x="202" y="414"/>
                </a:cubicBezTo>
                <a:close/>
                <a:moveTo>
                  <a:pt x="207" y="410"/>
                </a:moveTo>
                <a:cubicBezTo>
                  <a:pt x="207" y="411"/>
                  <a:pt x="208" y="414"/>
                  <a:pt x="209" y="414"/>
                </a:cubicBezTo>
                <a:cubicBezTo>
                  <a:pt x="207" y="415"/>
                  <a:pt x="206" y="411"/>
                  <a:pt x="206" y="410"/>
                </a:cubicBezTo>
                <a:cubicBezTo>
                  <a:pt x="206" y="410"/>
                  <a:pt x="207" y="412"/>
                  <a:pt x="207" y="410"/>
                </a:cubicBezTo>
                <a:close/>
                <a:moveTo>
                  <a:pt x="196" y="416"/>
                </a:moveTo>
                <a:cubicBezTo>
                  <a:pt x="196" y="416"/>
                  <a:pt x="196" y="417"/>
                  <a:pt x="197" y="418"/>
                </a:cubicBezTo>
                <a:cubicBezTo>
                  <a:pt x="196" y="418"/>
                  <a:pt x="196" y="418"/>
                  <a:pt x="196" y="418"/>
                </a:cubicBezTo>
                <a:cubicBezTo>
                  <a:pt x="195" y="417"/>
                  <a:pt x="196" y="418"/>
                  <a:pt x="196" y="416"/>
                </a:cubicBezTo>
                <a:close/>
                <a:moveTo>
                  <a:pt x="202" y="421"/>
                </a:moveTo>
                <a:cubicBezTo>
                  <a:pt x="203" y="419"/>
                  <a:pt x="203" y="422"/>
                  <a:pt x="203" y="423"/>
                </a:cubicBezTo>
                <a:cubicBezTo>
                  <a:pt x="201" y="422"/>
                  <a:pt x="200" y="423"/>
                  <a:pt x="198" y="422"/>
                </a:cubicBezTo>
                <a:cubicBezTo>
                  <a:pt x="199" y="420"/>
                  <a:pt x="200" y="419"/>
                  <a:pt x="200" y="417"/>
                </a:cubicBezTo>
                <a:cubicBezTo>
                  <a:pt x="201" y="418"/>
                  <a:pt x="202" y="419"/>
                  <a:pt x="202" y="420"/>
                </a:cubicBezTo>
                <a:cubicBezTo>
                  <a:pt x="202" y="421"/>
                  <a:pt x="203" y="421"/>
                  <a:pt x="202" y="421"/>
                </a:cubicBezTo>
                <a:close/>
                <a:moveTo>
                  <a:pt x="203" y="419"/>
                </a:moveTo>
                <a:cubicBezTo>
                  <a:pt x="203" y="418"/>
                  <a:pt x="205" y="419"/>
                  <a:pt x="205" y="418"/>
                </a:cubicBezTo>
                <a:cubicBezTo>
                  <a:pt x="206" y="420"/>
                  <a:pt x="205" y="420"/>
                  <a:pt x="206" y="421"/>
                </a:cubicBezTo>
                <a:cubicBezTo>
                  <a:pt x="205" y="421"/>
                  <a:pt x="204" y="419"/>
                  <a:pt x="203" y="419"/>
                </a:cubicBezTo>
                <a:close/>
                <a:moveTo>
                  <a:pt x="187" y="426"/>
                </a:moveTo>
                <a:cubicBezTo>
                  <a:pt x="187" y="425"/>
                  <a:pt x="189" y="426"/>
                  <a:pt x="189" y="425"/>
                </a:cubicBezTo>
                <a:cubicBezTo>
                  <a:pt x="190" y="427"/>
                  <a:pt x="189" y="427"/>
                  <a:pt x="189" y="428"/>
                </a:cubicBezTo>
                <a:cubicBezTo>
                  <a:pt x="188" y="429"/>
                  <a:pt x="188" y="426"/>
                  <a:pt x="187" y="426"/>
                </a:cubicBezTo>
                <a:close/>
                <a:moveTo>
                  <a:pt x="206" y="421"/>
                </a:moveTo>
                <a:cubicBezTo>
                  <a:pt x="207" y="422"/>
                  <a:pt x="207" y="421"/>
                  <a:pt x="208" y="420"/>
                </a:cubicBezTo>
                <a:cubicBezTo>
                  <a:pt x="208" y="422"/>
                  <a:pt x="208" y="422"/>
                  <a:pt x="208" y="422"/>
                </a:cubicBezTo>
                <a:cubicBezTo>
                  <a:pt x="208" y="422"/>
                  <a:pt x="207" y="421"/>
                  <a:pt x="207" y="423"/>
                </a:cubicBezTo>
                <a:cubicBezTo>
                  <a:pt x="207" y="423"/>
                  <a:pt x="207" y="422"/>
                  <a:pt x="206" y="421"/>
                </a:cubicBezTo>
                <a:close/>
                <a:moveTo>
                  <a:pt x="69" y="497"/>
                </a:moveTo>
                <a:cubicBezTo>
                  <a:pt x="71" y="497"/>
                  <a:pt x="72" y="502"/>
                  <a:pt x="73" y="504"/>
                </a:cubicBezTo>
                <a:cubicBezTo>
                  <a:pt x="72" y="503"/>
                  <a:pt x="70" y="499"/>
                  <a:pt x="69" y="497"/>
                </a:cubicBezTo>
                <a:close/>
                <a:moveTo>
                  <a:pt x="67" y="523"/>
                </a:moveTo>
                <a:cubicBezTo>
                  <a:pt x="67" y="522"/>
                  <a:pt x="68" y="522"/>
                  <a:pt x="69" y="522"/>
                </a:cubicBezTo>
                <a:cubicBezTo>
                  <a:pt x="70" y="526"/>
                  <a:pt x="70" y="526"/>
                  <a:pt x="71" y="529"/>
                </a:cubicBezTo>
                <a:cubicBezTo>
                  <a:pt x="70" y="529"/>
                  <a:pt x="68" y="526"/>
                  <a:pt x="67" y="523"/>
                </a:cubicBezTo>
                <a:close/>
                <a:moveTo>
                  <a:pt x="65" y="533"/>
                </a:moveTo>
                <a:cubicBezTo>
                  <a:pt x="66" y="532"/>
                  <a:pt x="66" y="535"/>
                  <a:pt x="68" y="538"/>
                </a:cubicBezTo>
                <a:cubicBezTo>
                  <a:pt x="67" y="538"/>
                  <a:pt x="67" y="536"/>
                  <a:pt x="65" y="533"/>
                </a:cubicBezTo>
                <a:close/>
                <a:moveTo>
                  <a:pt x="83" y="521"/>
                </a:moveTo>
                <a:cubicBezTo>
                  <a:pt x="84" y="524"/>
                  <a:pt x="84" y="524"/>
                  <a:pt x="84" y="524"/>
                </a:cubicBezTo>
                <a:cubicBezTo>
                  <a:pt x="83" y="525"/>
                  <a:pt x="84" y="525"/>
                  <a:pt x="83" y="527"/>
                </a:cubicBezTo>
                <a:cubicBezTo>
                  <a:pt x="81" y="524"/>
                  <a:pt x="81" y="524"/>
                  <a:pt x="81" y="524"/>
                </a:cubicBezTo>
                <a:cubicBezTo>
                  <a:pt x="84" y="526"/>
                  <a:pt x="82" y="522"/>
                  <a:pt x="83" y="521"/>
                </a:cubicBezTo>
                <a:close/>
                <a:moveTo>
                  <a:pt x="164" y="467"/>
                </a:moveTo>
                <a:cubicBezTo>
                  <a:pt x="164" y="469"/>
                  <a:pt x="164" y="470"/>
                  <a:pt x="164" y="472"/>
                </a:cubicBezTo>
                <a:cubicBezTo>
                  <a:pt x="165" y="473"/>
                  <a:pt x="165" y="473"/>
                  <a:pt x="165" y="474"/>
                </a:cubicBezTo>
                <a:cubicBezTo>
                  <a:pt x="166" y="474"/>
                  <a:pt x="166" y="473"/>
                  <a:pt x="166" y="472"/>
                </a:cubicBezTo>
                <a:cubicBezTo>
                  <a:pt x="166" y="471"/>
                  <a:pt x="166" y="473"/>
                  <a:pt x="165" y="473"/>
                </a:cubicBezTo>
                <a:cubicBezTo>
                  <a:pt x="165" y="472"/>
                  <a:pt x="165" y="471"/>
                  <a:pt x="165" y="470"/>
                </a:cubicBezTo>
                <a:cubicBezTo>
                  <a:pt x="165" y="469"/>
                  <a:pt x="166" y="472"/>
                  <a:pt x="166" y="471"/>
                </a:cubicBezTo>
                <a:cubicBezTo>
                  <a:pt x="167" y="469"/>
                  <a:pt x="165" y="469"/>
                  <a:pt x="165" y="468"/>
                </a:cubicBezTo>
                <a:cubicBezTo>
                  <a:pt x="166" y="467"/>
                  <a:pt x="167" y="472"/>
                  <a:pt x="168" y="470"/>
                </a:cubicBezTo>
                <a:cubicBezTo>
                  <a:pt x="169" y="472"/>
                  <a:pt x="169" y="472"/>
                  <a:pt x="169" y="473"/>
                </a:cubicBezTo>
                <a:cubicBezTo>
                  <a:pt x="170" y="473"/>
                  <a:pt x="169" y="472"/>
                  <a:pt x="169" y="471"/>
                </a:cubicBezTo>
                <a:cubicBezTo>
                  <a:pt x="170" y="470"/>
                  <a:pt x="170" y="470"/>
                  <a:pt x="170" y="470"/>
                </a:cubicBezTo>
                <a:cubicBezTo>
                  <a:pt x="171" y="472"/>
                  <a:pt x="171" y="473"/>
                  <a:pt x="172" y="475"/>
                </a:cubicBezTo>
                <a:cubicBezTo>
                  <a:pt x="172" y="475"/>
                  <a:pt x="174" y="476"/>
                  <a:pt x="173" y="474"/>
                </a:cubicBezTo>
                <a:cubicBezTo>
                  <a:pt x="174" y="477"/>
                  <a:pt x="176" y="480"/>
                  <a:pt x="176" y="482"/>
                </a:cubicBezTo>
                <a:cubicBezTo>
                  <a:pt x="177" y="484"/>
                  <a:pt x="177" y="481"/>
                  <a:pt x="177" y="482"/>
                </a:cubicBezTo>
                <a:cubicBezTo>
                  <a:pt x="177" y="483"/>
                  <a:pt x="177" y="485"/>
                  <a:pt x="176" y="485"/>
                </a:cubicBezTo>
                <a:cubicBezTo>
                  <a:pt x="174" y="482"/>
                  <a:pt x="174" y="479"/>
                  <a:pt x="173" y="476"/>
                </a:cubicBezTo>
                <a:cubicBezTo>
                  <a:pt x="172" y="477"/>
                  <a:pt x="173" y="479"/>
                  <a:pt x="174" y="481"/>
                </a:cubicBezTo>
                <a:cubicBezTo>
                  <a:pt x="173" y="481"/>
                  <a:pt x="174" y="482"/>
                  <a:pt x="174" y="483"/>
                </a:cubicBezTo>
                <a:cubicBezTo>
                  <a:pt x="172" y="483"/>
                  <a:pt x="171" y="480"/>
                  <a:pt x="170" y="478"/>
                </a:cubicBezTo>
                <a:cubicBezTo>
                  <a:pt x="169" y="479"/>
                  <a:pt x="172" y="483"/>
                  <a:pt x="174" y="486"/>
                </a:cubicBezTo>
                <a:cubicBezTo>
                  <a:pt x="173" y="486"/>
                  <a:pt x="173" y="484"/>
                  <a:pt x="172" y="486"/>
                </a:cubicBezTo>
                <a:cubicBezTo>
                  <a:pt x="172" y="487"/>
                  <a:pt x="173" y="487"/>
                  <a:pt x="174" y="489"/>
                </a:cubicBezTo>
                <a:cubicBezTo>
                  <a:pt x="173" y="489"/>
                  <a:pt x="171" y="487"/>
                  <a:pt x="170" y="485"/>
                </a:cubicBezTo>
                <a:cubicBezTo>
                  <a:pt x="171" y="485"/>
                  <a:pt x="172" y="485"/>
                  <a:pt x="172" y="484"/>
                </a:cubicBezTo>
                <a:cubicBezTo>
                  <a:pt x="169" y="482"/>
                  <a:pt x="168" y="480"/>
                  <a:pt x="166" y="478"/>
                </a:cubicBezTo>
                <a:cubicBezTo>
                  <a:pt x="166" y="481"/>
                  <a:pt x="169" y="481"/>
                  <a:pt x="170" y="484"/>
                </a:cubicBezTo>
                <a:cubicBezTo>
                  <a:pt x="169" y="484"/>
                  <a:pt x="170" y="485"/>
                  <a:pt x="170" y="486"/>
                </a:cubicBezTo>
                <a:cubicBezTo>
                  <a:pt x="169" y="487"/>
                  <a:pt x="169" y="486"/>
                  <a:pt x="168" y="485"/>
                </a:cubicBezTo>
                <a:cubicBezTo>
                  <a:pt x="168" y="485"/>
                  <a:pt x="168" y="485"/>
                  <a:pt x="169" y="486"/>
                </a:cubicBezTo>
                <a:cubicBezTo>
                  <a:pt x="166" y="480"/>
                  <a:pt x="164" y="478"/>
                  <a:pt x="163" y="475"/>
                </a:cubicBezTo>
                <a:cubicBezTo>
                  <a:pt x="165" y="474"/>
                  <a:pt x="165" y="474"/>
                  <a:pt x="165" y="474"/>
                </a:cubicBezTo>
                <a:cubicBezTo>
                  <a:pt x="163" y="472"/>
                  <a:pt x="164" y="471"/>
                  <a:pt x="163" y="469"/>
                </a:cubicBezTo>
                <a:cubicBezTo>
                  <a:pt x="164" y="470"/>
                  <a:pt x="163" y="468"/>
                  <a:pt x="164" y="467"/>
                </a:cubicBezTo>
                <a:close/>
                <a:moveTo>
                  <a:pt x="171" y="468"/>
                </a:moveTo>
                <a:cubicBezTo>
                  <a:pt x="172" y="470"/>
                  <a:pt x="172" y="471"/>
                  <a:pt x="173" y="469"/>
                </a:cubicBezTo>
                <a:cubicBezTo>
                  <a:pt x="173" y="471"/>
                  <a:pt x="172" y="472"/>
                  <a:pt x="174" y="472"/>
                </a:cubicBezTo>
                <a:cubicBezTo>
                  <a:pt x="175" y="474"/>
                  <a:pt x="174" y="474"/>
                  <a:pt x="175" y="476"/>
                </a:cubicBezTo>
                <a:cubicBezTo>
                  <a:pt x="174" y="474"/>
                  <a:pt x="172" y="474"/>
                  <a:pt x="171" y="472"/>
                </a:cubicBezTo>
                <a:cubicBezTo>
                  <a:pt x="174" y="472"/>
                  <a:pt x="169" y="469"/>
                  <a:pt x="171" y="468"/>
                </a:cubicBezTo>
                <a:close/>
                <a:moveTo>
                  <a:pt x="159" y="471"/>
                </a:moveTo>
                <a:cubicBezTo>
                  <a:pt x="160" y="471"/>
                  <a:pt x="161" y="473"/>
                  <a:pt x="161" y="474"/>
                </a:cubicBezTo>
                <a:cubicBezTo>
                  <a:pt x="160" y="475"/>
                  <a:pt x="159" y="473"/>
                  <a:pt x="159" y="471"/>
                </a:cubicBezTo>
                <a:close/>
                <a:moveTo>
                  <a:pt x="175" y="473"/>
                </a:moveTo>
                <a:cubicBezTo>
                  <a:pt x="177" y="474"/>
                  <a:pt x="177" y="477"/>
                  <a:pt x="178" y="476"/>
                </a:cubicBezTo>
                <a:cubicBezTo>
                  <a:pt x="180" y="478"/>
                  <a:pt x="178" y="477"/>
                  <a:pt x="178" y="478"/>
                </a:cubicBezTo>
                <a:cubicBezTo>
                  <a:pt x="180" y="479"/>
                  <a:pt x="181" y="483"/>
                  <a:pt x="182" y="483"/>
                </a:cubicBezTo>
                <a:cubicBezTo>
                  <a:pt x="181" y="484"/>
                  <a:pt x="181" y="482"/>
                  <a:pt x="180" y="482"/>
                </a:cubicBezTo>
                <a:cubicBezTo>
                  <a:pt x="179" y="483"/>
                  <a:pt x="181" y="485"/>
                  <a:pt x="182" y="487"/>
                </a:cubicBezTo>
                <a:cubicBezTo>
                  <a:pt x="181" y="487"/>
                  <a:pt x="180" y="486"/>
                  <a:pt x="180" y="487"/>
                </a:cubicBezTo>
                <a:cubicBezTo>
                  <a:pt x="179" y="485"/>
                  <a:pt x="180" y="486"/>
                  <a:pt x="178" y="484"/>
                </a:cubicBezTo>
                <a:cubicBezTo>
                  <a:pt x="179" y="484"/>
                  <a:pt x="180" y="485"/>
                  <a:pt x="180" y="484"/>
                </a:cubicBezTo>
                <a:cubicBezTo>
                  <a:pt x="178" y="483"/>
                  <a:pt x="176" y="480"/>
                  <a:pt x="175" y="477"/>
                </a:cubicBezTo>
                <a:cubicBezTo>
                  <a:pt x="176" y="479"/>
                  <a:pt x="178" y="481"/>
                  <a:pt x="180" y="482"/>
                </a:cubicBezTo>
                <a:cubicBezTo>
                  <a:pt x="179" y="480"/>
                  <a:pt x="174" y="475"/>
                  <a:pt x="175" y="473"/>
                </a:cubicBezTo>
                <a:close/>
                <a:moveTo>
                  <a:pt x="195" y="463"/>
                </a:moveTo>
                <a:cubicBezTo>
                  <a:pt x="196" y="463"/>
                  <a:pt x="197" y="466"/>
                  <a:pt x="196" y="466"/>
                </a:cubicBezTo>
                <a:cubicBezTo>
                  <a:pt x="195" y="465"/>
                  <a:pt x="195" y="464"/>
                  <a:pt x="195" y="463"/>
                </a:cubicBezTo>
                <a:close/>
                <a:moveTo>
                  <a:pt x="103" y="538"/>
                </a:moveTo>
                <a:cubicBezTo>
                  <a:pt x="104" y="540"/>
                  <a:pt x="104" y="540"/>
                  <a:pt x="104" y="540"/>
                </a:cubicBezTo>
                <a:cubicBezTo>
                  <a:pt x="103" y="542"/>
                  <a:pt x="103" y="542"/>
                  <a:pt x="103" y="542"/>
                </a:cubicBezTo>
                <a:cubicBezTo>
                  <a:pt x="102" y="540"/>
                  <a:pt x="102" y="539"/>
                  <a:pt x="103" y="538"/>
                </a:cubicBezTo>
                <a:close/>
                <a:moveTo>
                  <a:pt x="195" y="469"/>
                </a:moveTo>
                <a:cubicBezTo>
                  <a:pt x="195" y="469"/>
                  <a:pt x="195" y="470"/>
                  <a:pt x="195" y="471"/>
                </a:cubicBezTo>
                <a:cubicBezTo>
                  <a:pt x="194" y="471"/>
                  <a:pt x="193" y="469"/>
                  <a:pt x="193" y="468"/>
                </a:cubicBezTo>
                <a:cubicBezTo>
                  <a:pt x="194" y="469"/>
                  <a:pt x="195" y="468"/>
                  <a:pt x="196" y="469"/>
                </a:cubicBezTo>
                <a:cubicBezTo>
                  <a:pt x="195" y="470"/>
                  <a:pt x="195" y="469"/>
                  <a:pt x="195" y="469"/>
                </a:cubicBezTo>
                <a:close/>
                <a:moveTo>
                  <a:pt x="178" y="485"/>
                </a:moveTo>
                <a:cubicBezTo>
                  <a:pt x="179" y="487"/>
                  <a:pt x="179" y="487"/>
                  <a:pt x="179" y="487"/>
                </a:cubicBezTo>
                <a:cubicBezTo>
                  <a:pt x="178" y="487"/>
                  <a:pt x="178" y="487"/>
                  <a:pt x="178" y="487"/>
                </a:cubicBezTo>
                <a:cubicBezTo>
                  <a:pt x="177" y="486"/>
                  <a:pt x="177" y="485"/>
                  <a:pt x="178" y="485"/>
                </a:cubicBezTo>
                <a:close/>
                <a:moveTo>
                  <a:pt x="197" y="471"/>
                </a:moveTo>
                <a:cubicBezTo>
                  <a:pt x="198" y="470"/>
                  <a:pt x="199" y="475"/>
                  <a:pt x="198" y="474"/>
                </a:cubicBezTo>
                <a:cubicBezTo>
                  <a:pt x="197" y="473"/>
                  <a:pt x="197" y="472"/>
                  <a:pt x="197" y="471"/>
                </a:cubicBezTo>
                <a:close/>
                <a:moveTo>
                  <a:pt x="173" y="496"/>
                </a:moveTo>
                <a:cubicBezTo>
                  <a:pt x="174" y="495"/>
                  <a:pt x="174" y="495"/>
                  <a:pt x="174" y="495"/>
                </a:cubicBezTo>
                <a:cubicBezTo>
                  <a:pt x="174" y="496"/>
                  <a:pt x="174" y="496"/>
                  <a:pt x="175" y="496"/>
                </a:cubicBezTo>
                <a:cubicBezTo>
                  <a:pt x="175" y="497"/>
                  <a:pt x="173" y="497"/>
                  <a:pt x="173" y="496"/>
                </a:cubicBezTo>
                <a:close/>
                <a:moveTo>
                  <a:pt x="189" y="487"/>
                </a:moveTo>
                <a:cubicBezTo>
                  <a:pt x="190" y="486"/>
                  <a:pt x="191" y="489"/>
                  <a:pt x="190" y="489"/>
                </a:cubicBezTo>
                <a:cubicBezTo>
                  <a:pt x="190" y="488"/>
                  <a:pt x="190" y="488"/>
                  <a:pt x="189" y="487"/>
                </a:cubicBezTo>
                <a:close/>
                <a:moveTo>
                  <a:pt x="193" y="490"/>
                </a:moveTo>
                <a:cubicBezTo>
                  <a:pt x="194" y="491"/>
                  <a:pt x="194" y="492"/>
                  <a:pt x="195" y="493"/>
                </a:cubicBezTo>
                <a:cubicBezTo>
                  <a:pt x="194" y="493"/>
                  <a:pt x="193" y="491"/>
                  <a:pt x="193" y="492"/>
                </a:cubicBezTo>
                <a:cubicBezTo>
                  <a:pt x="192" y="491"/>
                  <a:pt x="192" y="490"/>
                  <a:pt x="193" y="490"/>
                </a:cubicBezTo>
                <a:close/>
                <a:moveTo>
                  <a:pt x="165" y="567"/>
                </a:moveTo>
                <a:cubicBezTo>
                  <a:pt x="167" y="568"/>
                  <a:pt x="164" y="564"/>
                  <a:pt x="165" y="563"/>
                </a:cubicBezTo>
                <a:cubicBezTo>
                  <a:pt x="167" y="566"/>
                  <a:pt x="169" y="568"/>
                  <a:pt x="171" y="570"/>
                </a:cubicBezTo>
                <a:cubicBezTo>
                  <a:pt x="173" y="571"/>
                  <a:pt x="175" y="573"/>
                  <a:pt x="176" y="576"/>
                </a:cubicBezTo>
                <a:cubicBezTo>
                  <a:pt x="176" y="577"/>
                  <a:pt x="175" y="578"/>
                  <a:pt x="177" y="579"/>
                </a:cubicBezTo>
                <a:cubicBezTo>
                  <a:pt x="176" y="579"/>
                  <a:pt x="177" y="581"/>
                  <a:pt x="176" y="582"/>
                </a:cubicBezTo>
                <a:cubicBezTo>
                  <a:pt x="175" y="580"/>
                  <a:pt x="175" y="579"/>
                  <a:pt x="174" y="577"/>
                </a:cubicBezTo>
                <a:cubicBezTo>
                  <a:pt x="171" y="576"/>
                  <a:pt x="169" y="573"/>
                  <a:pt x="167" y="572"/>
                </a:cubicBezTo>
                <a:cubicBezTo>
                  <a:pt x="166" y="571"/>
                  <a:pt x="166" y="570"/>
                  <a:pt x="167" y="569"/>
                </a:cubicBezTo>
                <a:cubicBezTo>
                  <a:pt x="164" y="567"/>
                  <a:pt x="163" y="566"/>
                  <a:pt x="164" y="564"/>
                </a:cubicBezTo>
                <a:cubicBezTo>
                  <a:pt x="165" y="565"/>
                  <a:pt x="166" y="566"/>
                  <a:pt x="165" y="567"/>
                </a:cubicBezTo>
                <a:close/>
                <a:moveTo>
                  <a:pt x="164" y="566"/>
                </a:moveTo>
                <a:cubicBezTo>
                  <a:pt x="161" y="565"/>
                  <a:pt x="164" y="568"/>
                  <a:pt x="163" y="569"/>
                </a:cubicBezTo>
                <a:cubicBezTo>
                  <a:pt x="161" y="566"/>
                  <a:pt x="157" y="562"/>
                  <a:pt x="154" y="558"/>
                </a:cubicBezTo>
                <a:cubicBezTo>
                  <a:pt x="150" y="554"/>
                  <a:pt x="148" y="551"/>
                  <a:pt x="148" y="548"/>
                </a:cubicBezTo>
                <a:cubicBezTo>
                  <a:pt x="146" y="547"/>
                  <a:pt x="145" y="546"/>
                  <a:pt x="145" y="544"/>
                </a:cubicBezTo>
                <a:cubicBezTo>
                  <a:pt x="143" y="543"/>
                  <a:pt x="145" y="545"/>
                  <a:pt x="144" y="545"/>
                </a:cubicBezTo>
                <a:cubicBezTo>
                  <a:pt x="143" y="543"/>
                  <a:pt x="142" y="540"/>
                  <a:pt x="142" y="539"/>
                </a:cubicBezTo>
                <a:cubicBezTo>
                  <a:pt x="147" y="545"/>
                  <a:pt x="148" y="547"/>
                  <a:pt x="151" y="551"/>
                </a:cubicBezTo>
                <a:cubicBezTo>
                  <a:pt x="151" y="551"/>
                  <a:pt x="151" y="550"/>
                  <a:pt x="150" y="549"/>
                </a:cubicBezTo>
                <a:cubicBezTo>
                  <a:pt x="155" y="551"/>
                  <a:pt x="155" y="556"/>
                  <a:pt x="162" y="561"/>
                </a:cubicBezTo>
                <a:cubicBezTo>
                  <a:pt x="162" y="563"/>
                  <a:pt x="162" y="564"/>
                  <a:pt x="162" y="564"/>
                </a:cubicBezTo>
                <a:cubicBezTo>
                  <a:pt x="162" y="565"/>
                  <a:pt x="163" y="564"/>
                  <a:pt x="164" y="566"/>
                </a:cubicBezTo>
                <a:close/>
                <a:moveTo>
                  <a:pt x="139" y="571"/>
                </a:moveTo>
                <a:cubicBezTo>
                  <a:pt x="139" y="569"/>
                  <a:pt x="142" y="573"/>
                  <a:pt x="141" y="573"/>
                </a:cubicBezTo>
                <a:lnTo>
                  <a:pt x="139" y="571"/>
                </a:lnTo>
                <a:close/>
                <a:moveTo>
                  <a:pt x="188" y="517"/>
                </a:moveTo>
                <a:cubicBezTo>
                  <a:pt x="190" y="515"/>
                  <a:pt x="191" y="520"/>
                  <a:pt x="188" y="517"/>
                </a:cubicBezTo>
                <a:close/>
                <a:moveTo>
                  <a:pt x="188" y="518"/>
                </a:moveTo>
                <a:cubicBezTo>
                  <a:pt x="189" y="517"/>
                  <a:pt x="191" y="520"/>
                  <a:pt x="190" y="521"/>
                </a:cubicBezTo>
                <a:cubicBezTo>
                  <a:pt x="189" y="520"/>
                  <a:pt x="189" y="519"/>
                  <a:pt x="188" y="518"/>
                </a:cubicBezTo>
                <a:close/>
                <a:moveTo>
                  <a:pt x="140" y="575"/>
                </a:moveTo>
                <a:cubicBezTo>
                  <a:pt x="142" y="577"/>
                  <a:pt x="141" y="578"/>
                  <a:pt x="143" y="579"/>
                </a:cubicBezTo>
                <a:cubicBezTo>
                  <a:pt x="142" y="579"/>
                  <a:pt x="141" y="578"/>
                  <a:pt x="139" y="577"/>
                </a:cubicBezTo>
                <a:cubicBezTo>
                  <a:pt x="139" y="576"/>
                  <a:pt x="139" y="575"/>
                  <a:pt x="140" y="575"/>
                </a:cubicBezTo>
                <a:close/>
                <a:moveTo>
                  <a:pt x="153" y="587"/>
                </a:moveTo>
                <a:cubicBezTo>
                  <a:pt x="154" y="587"/>
                  <a:pt x="155" y="588"/>
                  <a:pt x="157" y="589"/>
                </a:cubicBezTo>
                <a:cubicBezTo>
                  <a:pt x="157" y="588"/>
                  <a:pt x="155" y="588"/>
                  <a:pt x="155" y="587"/>
                </a:cubicBezTo>
                <a:cubicBezTo>
                  <a:pt x="155" y="585"/>
                  <a:pt x="158" y="589"/>
                  <a:pt x="159" y="590"/>
                </a:cubicBezTo>
                <a:cubicBezTo>
                  <a:pt x="158" y="591"/>
                  <a:pt x="161" y="593"/>
                  <a:pt x="161" y="594"/>
                </a:cubicBezTo>
                <a:cubicBezTo>
                  <a:pt x="159" y="592"/>
                  <a:pt x="156" y="590"/>
                  <a:pt x="156" y="591"/>
                </a:cubicBezTo>
                <a:cubicBezTo>
                  <a:pt x="154" y="589"/>
                  <a:pt x="154" y="589"/>
                  <a:pt x="153" y="587"/>
                </a:cubicBezTo>
                <a:close/>
                <a:moveTo>
                  <a:pt x="202" y="537"/>
                </a:moveTo>
                <a:cubicBezTo>
                  <a:pt x="203" y="537"/>
                  <a:pt x="205" y="539"/>
                  <a:pt x="204" y="540"/>
                </a:cubicBezTo>
                <a:cubicBezTo>
                  <a:pt x="203" y="539"/>
                  <a:pt x="202" y="538"/>
                  <a:pt x="202" y="537"/>
                </a:cubicBezTo>
                <a:close/>
                <a:moveTo>
                  <a:pt x="204" y="547"/>
                </a:moveTo>
                <a:cubicBezTo>
                  <a:pt x="203" y="546"/>
                  <a:pt x="201" y="545"/>
                  <a:pt x="202" y="544"/>
                </a:cubicBezTo>
                <a:cubicBezTo>
                  <a:pt x="203" y="545"/>
                  <a:pt x="205" y="546"/>
                  <a:pt x="204" y="547"/>
                </a:cubicBezTo>
                <a:close/>
                <a:moveTo>
                  <a:pt x="208" y="548"/>
                </a:moveTo>
                <a:cubicBezTo>
                  <a:pt x="208" y="549"/>
                  <a:pt x="210" y="551"/>
                  <a:pt x="207" y="550"/>
                </a:cubicBezTo>
                <a:cubicBezTo>
                  <a:pt x="209" y="552"/>
                  <a:pt x="213" y="554"/>
                  <a:pt x="212" y="556"/>
                </a:cubicBezTo>
                <a:cubicBezTo>
                  <a:pt x="208" y="553"/>
                  <a:pt x="205" y="550"/>
                  <a:pt x="204" y="547"/>
                </a:cubicBezTo>
                <a:cubicBezTo>
                  <a:pt x="204" y="547"/>
                  <a:pt x="206" y="548"/>
                  <a:pt x="207" y="549"/>
                </a:cubicBezTo>
                <a:cubicBezTo>
                  <a:pt x="206" y="546"/>
                  <a:pt x="203" y="544"/>
                  <a:pt x="201" y="542"/>
                </a:cubicBezTo>
                <a:cubicBezTo>
                  <a:pt x="201" y="540"/>
                  <a:pt x="206" y="545"/>
                  <a:pt x="207" y="548"/>
                </a:cubicBezTo>
                <a:cubicBezTo>
                  <a:pt x="207" y="548"/>
                  <a:pt x="209" y="548"/>
                  <a:pt x="208" y="547"/>
                </a:cubicBezTo>
                <a:cubicBezTo>
                  <a:pt x="209" y="548"/>
                  <a:pt x="211" y="551"/>
                  <a:pt x="212" y="552"/>
                </a:cubicBezTo>
                <a:cubicBezTo>
                  <a:pt x="211" y="553"/>
                  <a:pt x="209" y="549"/>
                  <a:pt x="208" y="548"/>
                </a:cubicBezTo>
                <a:close/>
                <a:moveTo>
                  <a:pt x="175" y="583"/>
                </a:moveTo>
                <a:cubicBezTo>
                  <a:pt x="176" y="583"/>
                  <a:pt x="177" y="585"/>
                  <a:pt x="179" y="586"/>
                </a:cubicBezTo>
                <a:cubicBezTo>
                  <a:pt x="179" y="585"/>
                  <a:pt x="177" y="584"/>
                  <a:pt x="177" y="583"/>
                </a:cubicBezTo>
                <a:cubicBezTo>
                  <a:pt x="178" y="582"/>
                  <a:pt x="179" y="583"/>
                  <a:pt x="181" y="584"/>
                </a:cubicBezTo>
                <a:cubicBezTo>
                  <a:pt x="183" y="588"/>
                  <a:pt x="180" y="587"/>
                  <a:pt x="182" y="592"/>
                </a:cubicBezTo>
                <a:cubicBezTo>
                  <a:pt x="179" y="589"/>
                  <a:pt x="180" y="592"/>
                  <a:pt x="177" y="589"/>
                </a:cubicBezTo>
                <a:cubicBezTo>
                  <a:pt x="179" y="589"/>
                  <a:pt x="179" y="589"/>
                  <a:pt x="178" y="587"/>
                </a:cubicBezTo>
                <a:cubicBezTo>
                  <a:pt x="176" y="586"/>
                  <a:pt x="176" y="585"/>
                  <a:pt x="175" y="583"/>
                </a:cubicBezTo>
                <a:close/>
                <a:moveTo>
                  <a:pt x="214" y="554"/>
                </a:moveTo>
                <a:cubicBezTo>
                  <a:pt x="216" y="554"/>
                  <a:pt x="216" y="555"/>
                  <a:pt x="218" y="557"/>
                </a:cubicBezTo>
                <a:cubicBezTo>
                  <a:pt x="216" y="557"/>
                  <a:pt x="215" y="556"/>
                  <a:pt x="214" y="554"/>
                </a:cubicBezTo>
                <a:close/>
                <a:moveTo>
                  <a:pt x="520" y="133"/>
                </a:moveTo>
                <a:cubicBezTo>
                  <a:pt x="517" y="132"/>
                  <a:pt x="515" y="131"/>
                  <a:pt x="514" y="130"/>
                </a:cubicBezTo>
                <a:cubicBezTo>
                  <a:pt x="514" y="130"/>
                  <a:pt x="516" y="130"/>
                  <a:pt x="515" y="129"/>
                </a:cubicBezTo>
                <a:cubicBezTo>
                  <a:pt x="516" y="131"/>
                  <a:pt x="519" y="131"/>
                  <a:pt x="520" y="133"/>
                </a:cubicBezTo>
                <a:close/>
                <a:moveTo>
                  <a:pt x="505" y="122"/>
                </a:moveTo>
                <a:cubicBezTo>
                  <a:pt x="506" y="122"/>
                  <a:pt x="507" y="123"/>
                  <a:pt x="508" y="122"/>
                </a:cubicBezTo>
                <a:cubicBezTo>
                  <a:pt x="510" y="123"/>
                  <a:pt x="510" y="123"/>
                  <a:pt x="512" y="124"/>
                </a:cubicBezTo>
                <a:cubicBezTo>
                  <a:pt x="512" y="124"/>
                  <a:pt x="511" y="124"/>
                  <a:pt x="509" y="124"/>
                </a:cubicBezTo>
                <a:cubicBezTo>
                  <a:pt x="508" y="123"/>
                  <a:pt x="507" y="123"/>
                  <a:pt x="505" y="122"/>
                </a:cubicBezTo>
                <a:close/>
                <a:moveTo>
                  <a:pt x="509" y="124"/>
                </a:moveTo>
                <a:cubicBezTo>
                  <a:pt x="512" y="126"/>
                  <a:pt x="508" y="125"/>
                  <a:pt x="506" y="124"/>
                </a:cubicBezTo>
                <a:cubicBezTo>
                  <a:pt x="507" y="124"/>
                  <a:pt x="508" y="124"/>
                  <a:pt x="509" y="124"/>
                </a:cubicBezTo>
                <a:cubicBezTo>
                  <a:pt x="510" y="125"/>
                  <a:pt x="512" y="125"/>
                  <a:pt x="513" y="126"/>
                </a:cubicBezTo>
                <a:cubicBezTo>
                  <a:pt x="511" y="127"/>
                  <a:pt x="511" y="125"/>
                  <a:pt x="509" y="124"/>
                </a:cubicBezTo>
                <a:close/>
              </a:path>
            </a:pathLst>
          </a:custGeom>
          <a:solidFill>
            <a:srgbClr val="01C8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p>
            <a:endParaRPr lang="zh-CN" altLang="en-US" sz="2000">
              <a:solidFill>
                <a:srgbClr val="FFFFFF"/>
              </a:solidFill>
            </a:endParaRPr>
          </a:p>
        </p:txBody>
      </p:sp>
      <p:sp>
        <p:nvSpPr>
          <p:cNvPr id="219" name="Freeform 919"/>
          <p:cNvSpPr>
            <a:spLocks noEditPoints="1"/>
          </p:cNvSpPr>
          <p:nvPr>
            <p:custDataLst>
              <p:tags r:id="rId10"/>
            </p:custDataLst>
          </p:nvPr>
        </p:nvSpPr>
        <p:spPr bwMode="auto">
          <a:xfrm>
            <a:off x="6267187" y="3664862"/>
            <a:ext cx="1245269" cy="976137"/>
          </a:xfrm>
          <a:custGeom>
            <a:avLst/>
            <a:gdLst>
              <a:gd name="T0" fmla="*/ 13 w 738"/>
              <a:gd name="T1" fmla="*/ 294 h 578"/>
              <a:gd name="T2" fmla="*/ 53 w 738"/>
              <a:gd name="T3" fmla="*/ 390 h 578"/>
              <a:gd name="T4" fmla="*/ 174 w 738"/>
              <a:gd name="T5" fmla="*/ 498 h 578"/>
              <a:gd name="T6" fmla="*/ 356 w 738"/>
              <a:gd name="T7" fmla="*/ 551 h 578"/>
              <a:gd name="T8" fmla="*/ 352 w 738"/>
              <a:gd name="T9" fmla="*/ 574 h 578"/>
              <a:gd name="T10" fmla="*/ 616 w 738"/>
              <a:gd name="T11" fmla="*/ 462 h 578"/>
              <a:gd name="T12" fmla="*/ 629 w 738"/>
              <a:gd name="T13" fmla="*/ 447 h 578"/>
              <a:gd name="T14" fmla="*/ 689 w 738"/>
              <a:gd name="T15" fmla="*/ 353 h 578"/>
              <a:gd name="T16" fmla="*/ 709 w 738"/>
              <a:gd name="T17" fmla="*/ 293 h 578"/>
              <a:gd name="T18" fmla="*/ 714 w 738"/>
              <a:gd name="T19" fmla="*/ 216 h 578"/>
              <a:gd name="T20" fmla="*/ 725 w 738"/>
              <a:gd name="T21" fmla="*/ 189 h 578"/>
              <a:gd name="T22" fmla="*/ 725 w 738"/>
              <a:gd name="T23" fmla="*/ 144 h 578"/>
              <a:gd name="T24" fmla="*/ 698 w 738"/>
              <a:gd name="T25" fmla="*/ 87 h 578"/>
              <a:gd name="T26" fmla="*/ 641 w 738"/>
              <a:gd name="T27" fmla="*/ 49 h 578"/>
              <a:gd name="T28" fmla="*/ 618 w 738"/>
              <a:gd name="T29" fmla="*/ 93 h 578"/>
              <a:gd name="T30" fmla="*/ 617 w 738"/>
              <a:gd name="T31" fmla="*/ 149 h 578"/>
              <a:gd name="T32" fmla="*/ 592 w 738"/>
              <a:gd name="T33" fmla="*/ 179 h 578"/>
              <a:gd name="T34" fmla="*/ 571 w 738"/>
              <a:gd name="T35" fmla="*/ 210 h 578"/>
              <a:gd name="T36" fmla="*/ 526 w 738"/>
              <a:gd name="T37" fmla="*/ 271 h 578"/>
              <a:gd name="T38" fmla="*/ 535 w 738"/>
              <a:gd name="T39" fmla="*/ 275 h 578"/>
              <a:gd name="T40" fmla="*/ 351 w 738"/>
              <a:gd name="T41" fmla="*/ 389 h 578"/>
              <a:gd name="T42" fmla="*/ 189 w 738"/>
              <a:gd name="T43" fmla="*/ 341 h 578"/>
              <a:gd name="T44" fmla="*/ 165 w 738"/>
              <a:gd name="T45" fmla="*/ 342 h 578"/>
              <a:gd name="T46" fmla="*/ 161 w 738"/>
              <a:gd name="T47" fmla="*/ 357 h 578"/>
              <a:gd name="T48" fmla="*/ 120 w 738"/>
              <a:gd name="T49" fmla="*/ 318 h 578"/>
              <a:gd name="T50" fmla="*/ 162 w 738"/>
              <a:gd name="T51" fmla="*/ 370 h 578"/>
              <a:gd name="T52" fmla="*/ 123 w 738"/>
              <a:gd name="T53" fmla="*/ 326 h 578"/>
              <a:gd name="T54" fmla="*/ 149 w 738"/>
              <a:gd name="T55" fmla="*/ 370 h 578"/>
              <a:gd name="T56" fmla="*/ 88 w 738"/>
              <a:gd name="T57" fmla="*/ 286 h 578"/>
              <a:gd name="T58" fmla="*/ 116 w 738"/>
              <a:gd name="T59" fmla="*/ 352 h 578"/>
              <a:gd name="T60" fmla="*/ 183 w 738"/>
              <a:gd name="T61" fmla="*/ 415 h 578"/>
              <a:gd name="T62" fmla="*/ 219 w 738"/>
              <a:gd name="T63" fmla="*/ 445 h 578"/>
              <a:gd name="T64" fmla="*/ 229 w 738"/>
              <a:gd name="T65" fmla="*/ 453 h 578"/>
              <a:gd name="T66" fmla="*/ 213 w 738"/>
              <a:gd name="T67" fmla="*/ 458 h 578"/>
              <a:gd name="T68" fmla="*/ 126 w 738"/>
              <a:gd name="T69" fmla="*/ 396 h 578"/>
              <a:gd name="T70" fmla="*/ 86 w 738"/>
              <a:gd name="T71" fmla="*/ 346 h 578"/>
              <a:gd name="T72" fmla="*/ 71 w 738"/>
              <a:gd name="T73" fmla="*/ 349 h 578"/>
              <a:gd name="T74" fmla="*/ 47 w 738"/>
              <a:gd name="T75" fmla="*/ 310 h 578"/>
              <a:gd name="T76" fmla="*/ 35 w 738"/>
              <a:gd name="T77" fmla="*/ 313 h 578"/>
              <a:gd name="T78" fmla="*/ 29 w 738"/>
              <a:gd name="T79" fmla="*/ 205 h 578"/>
              <a:gd name="T80" fmla="*/ 12 w 738"/>
              <a:gd name="T81" fmla="*/ 238 h 578"/>
              <a:gd name="T82" fmla="*/ 83 w 738"/>
              <a:gd name="T83" fmla="*/ 366 h 578"/>
              <a:gd name="T84" fmla="*/ 173 w 738"/>
              <a:gd name="T85" fmla="*/ 394 h 578"/>
              <a:gd name="T86" fmla="*/ 163 w 738"/>
              <a:gd name="T87" fmla="*/ 379 h 578"/>
              <a:gd name="T88" fmla="*/ 7 w 738"/>
              <a:gd name="T89" fmla="*/ 157 h 578"/>
              <a:gd name="T90" fmla="*/ 24 w 738"/>
              <a:gd name="T91" fmla="*/ 266 h 578"/>
              <a:gd name="T92" fmla="*/ 40 w 738"/>
              <a:gd name="T93" fmla="*/ 327 h 578"/>
              <a:gd name="T94" fmla="*/ 68 w 738"/>
              <a:gd name="T95" fmla="*/ 351 h 578"/>
              <a:gd name="T96" fmla="*/ 88 w 738"/>
              <a:gd name="T97" fmla="*/ 374 h 578"/>
              <a:gd name="T98" fmla="*/ 126 w 738"/>
              <a:gd name="T99" fmla="*/ 431 h 578"/>
              <a:gd name="T100" fmla="*/ 93 w 738"/>
              <a:gd name="T101" fmla="*/ 392 h 578"/>
              <a:gd name="T102" fmla="*/ 132 w 738"/>
              <a:gd name="T103" fmla="*/ 367 h 578"/>
              <a:gd name="T104" fmla="*/ 162 w 738"/>
              <a:gd name="T105" fmla="*/ 396 h 578"/>
              <a:gd name="T106" fmla="*/ 195 w 738"/>
              <a:gd name="T107" fmla="*/ 410 h 578"/>
              <a:gd name="T108" fmla="*/ 234 w 738"/>
              <a:gd name="T109" fmla="*/ 446 h 578"/>
              <a:gd name="T110" fmla="*/ 296 w 738"/>
              <a:gd name="T111" fmla="*/ 511 h 578"/>
              <a:gd name="T112" fmla="*/ 662 w 738"/>
              <a:gd name="T113" fmla="*/ 383 h 578"/>
              <a:gd name="T114" fmla="*/ 511 w 738"/>
              <a:gd name="T115" fmla="*/ 296 h 578"/>
              <a:gd name="T116" fmla="*/ 583 w 738"/>
              <a:gd name="T117" fmla="*/ 237 h 578"/>
              <a:gd name="T118" fmla="*/ 725 w 738"/>
              <a:gd name="T119" fmla="*/ 196 h 578"/>
              <a:gd name="T120" fmla="*/ 607 w 738"/>
              <a:gd name="T121" fmla="*/ 194 h 578"/>
              <a:gd name="T122" fmla="*/ 601 w 738"/>
              <a:gd name="T123" fmla="*/ 166 h 578"/>
              <a:gd name="T124" fmla="*/ 618 w 738"/>
              <a:gd name="T125" fmla="*/ 1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578">
                <a:moveTo>
                  <a:pt x="20" y="106"/>
                </a:moveTo>
                <a:cubicBezTo>
                  <a:pt x="20" y="107"/>
                  <a:pt x="19" y="109"/>
                  <a:pt x="19" y="110"/>
                </a:cubicBezTo>
                <a:cubicBezTo>
                  <a:pt x="20" y="106"/>
                  <a:pt x="18" y="110"/>
                  <a:pt x="18" y="110"/>
                </a:cubicBezTo>
                <a:cubicBezTo>
                  <a:pt x="18" y="108"/>
                  <a:pt x="18" y="108"/>
                  <a:pt x="19" y="106"/>
                </a:cubicBezTo>
                <a:cubicBezTo>
                  <a:pt x="17" y="106"/>
                  <a:pt x="17" y="108"/>
                  <a:pt x="16" y="111"/>
                </a:cubicBezTo>
                <a:cubicBezTo>
                  <a:pt x="16" y="113"/>
                  <a:pt x="16" y="116"/>
                  <a:pt x="15" y="118"/>
                </a:cubicBezTo>
                <a:cubicBezTo>
                  <a:pt x="15" y="122"/>
                  <a:pt x="13" y="120"/>
                  <a:pt x="12" y="125"/>
                </a:cubicBezTo>
                <a:cubicBezTo>
                  <a:pt x="12" y="125"/>
                  <a:pt x="13" y="123"/>
                  <a:pt x="13" y="123"/>
                </a:cubicBezTo>
                <a:cubicBezTo>
                  <a:pt x="13" y="125"/>
                  <a:pt x="13" y="127"/>
                  <a:pt x="12" y="129"/>
                </a:cubicBezTo>
                <a:cubicBezTo>
                  <a:pt x="12" y="130"/>
                  <a:pt x="12" y="132"/>
                  <a:pt x="11" y="133"/>
                </a:cubicBezTo>
                <a:cubicBezTo>
                  <a:pt x="11" y="130"/>
                  <a:pt x="10" y="133"/>
                  <a:pt x="9" y="135"/>
                </a:cubicBezTo>
                <a:cubicBezTo>
                  <a:pt x="10" y="136"/>
                  <a:pt x="9" y="138"/>
                  <a:pt x="9" y="141"/>
                </a:cubicBezTo>
                <a:cubicBezTo>
                  <a:pt x="8" y="138"/>
                  <a:pt x="8" y="145"/>
                  <a:pt x="7" y="142"/>
                </a:cubicBezTo>
                <a:cubicBezTo>
                  <a:pt x="7" y="146"/>
                  <a:pt x="8" y="144"/>
                  <a:pt x="8" y="146"/>
                </a:cubicBezTo>
                <a:cubicBezTo>
                  <a:pt x="6" y="148"/>
                  <a:pt x="8" y="146"/>
                  <a:pt x="8" y="149"/>
                </a:cubicBezTo>
                <a:cubicBezTo>
                  <a:pt x="7" y="150"/>
                  <a:pt x="7" y="152"/>
                  <a:pt x="7" y="150"/>
                </a:cubicBezTo>
                <a:cubicBezTo>
                  <a:pt x="6" y="155"/>
                  <a:pt x="6" y="157"/>
                  <a:pt x="5" y="161"/>
                </a:cubicBezTo>
                <a:cubicBezTo>
                  <a:pt x="6" y="162"/>
                  <a:pt x="6" y="162"/>
                  <a:pt x="6" y="163"/>
                </a:cubicBezTo>
                <a:cubicBezTo>
                  <a:pt x="6" y="166"/>
                  <a:pt x="5" y="170"/>
                  <a:pt x="5" y="175"/>
                </a:cubicBezTo>
                <a:cubicBezTo>
                  <a:pt x="3" y="174"/>
                  <a:pt x="2" y="187"/>
                  <a:pt x="1" y="191"/>
                </a:cubicBezTo>
                <a:cubicBezTo>
                  <a:pt x="1" y="191"/>
                  <a:pt x="2" y="190"/>
                  <a:pt x="2" y="191"/>
                </a:cubicBezTo>
                <a:cubicBezTo>
                  <a:pt x="1" y="194"/>
                  <a:pt x="0" y="193"/>
                  <a:pt x="1" y="196"/>
                </a:cubicBezTo>
                <a:cubicBezTo>
                  <a:pt x="2" y="196"/>
                  <a:pt x="1" y="192"/>
                  <a:pt x="2" y="193"/>
                </a:cubicBezTo>
                <a:cubicBezTo>
                  <a:pt x="2" y="197"/>
                  <a:pt x="4" y="205"/>
                  <a:pt x="3" y="209"/>
                </a:cubicBezTo>
                <a:cubicBezTo>
                  <a:pt x="3" y="206"/>
                  <a:pt x="2" y="205"/>
                  <a:pt x="2" y="206"/>
                </a:cubicBezTo>
                <a:cubicBezTo>
                  <a:pt x="2" y="208"/>
                  <a:pt x="3" y="209"/>
                  <a:pt x="3" y="213"/>
                </a:cubicBezTo>
                <a:cubicBezTo>
                  <a:pt x="3" y="212"/>
                  <a:pt x="2" y="212"/>
                  <a:pt x="2" y="211"/>
                </a:cubicBezTo>
                <a:cubicBezTo>
                  <a:pt x="1" y="216"/>
                  <a:pt x="3" y="220"/>
                  <a:pt x="3" y="224"/>
                </a:cubicBezTo>
                <a:cubicBezTo>
                  <a:pt x="2" y="223"/>
                  <a:pt x="2" y="223"/>
                  <a:pt x="2" y="222"/>
                </a:cubicBezTo>
                <a:cubicBezTo>
                  <a:pt x="1" y="219"/>
                  <a:pt x="1" y="215"/>
                  <a:pt x="1" y="212"/>
                </a:cubicBezTo>
                <a:cubicBezTo>
                  <a:pt x="1" y="209"/>
                  <a:pt x="1" y="205"/>
                  <a:pt x="0" y="204"/>
                </a:cubicBezTo>
                <a:cubicBezTo>
                  <a:pt x="1" y="210"/>
                  <a:pt x="0" y="217"/>
                  <a:pt x="1" y="225"/>
                </a:cubicBezTo>
                <a:cubicBezTo>
                  <a:pt x="0" y="225"/>
                  <a:pt x="3" y="236"/>
                  <a:pt x="2" y="238"/>
                </a:cubicBezTo>
                <a:cubicBezTo>
                  <a:pt x="2" y="240"/>
                  <a:pt x="3" y="243"/>
                  <a:pt x="3" y="245"/>
                </a:cubicBezTo>
                <a:cubicBezTo>
                  <a:pt x="4" y="248"/>
                  <a:pt x="4" y="251"/>
                  <a:pt x="4" y="254"/>
                </a:cubicBezTo>
                <a:cubicBezTo>
                  <a:pt x="5" y="257"/>
                  <a:pt x="5" y="259"/>
                  <a:pt x="5" y="262"/>
                </a:cubicBezTo>
                <a:cubicBezTo>
                  <a:pt x="6" y="264"/>
                  <a:pt x="6" y="266"/>
                  <a:pt x="6" y="268"/>
                </a:cubicBezTo>
                <a:cubicBezTo>
                  <a:pt x="6" y="267"/>
                  <a:pt x="5" y="267"/>
                  <a:pt x="5" y="267"/>
                </a:cubicBezTo>
                <a:cubicBezTo>
                  <a:pt x="6" y="270"/>
                  <a:pt x="6" y="271"/>
                  <a:pt x="7" y="272"/>
                </a:cubicBezTo>
                <a:cubicBezTo>
                  <a:pt x="7" y="271"/>
                  <a:pt x="6" y="270"/>
                  <a:pt x="7" y="270"/>
                </a:cubicBezTo>
                <a:cubicBezTo>
                  <a:pt x="8" y="276"/>
                  <a:pt x="8" y="278"/>
                  <a:pt x="9" y="281"/>
                </a:cubicBezTo>
                <a:cubicBezTo>
                  <a:pt x="9" y="281"/>
                  <a:pt x="8" y="280"/>
                  <a:pt x="8" y="280"/>
                </a:cubicBezTo>
                <a:cubicBezTo>
                  <a:pt x="10" y="284"/>
                  <a:pt x="8" y="285"/>
                  <a:pt x="10" y="290"/>
                </a:cubicBezTo>
                <a:cubicBezTo>
                  <a:pt x="11" y="289"/>
                  <a:pt x="10" y="287"/>
                  <a:pt x="11" y="289"/>
                </a:cubicBezTo>
                <a:cubicBezTo>
                  <a:pt x="11" y="289"/>
                  <a:pt x="11" y="291"/>
                  <a:pt x="11" y="293"/>
                </a:cubicBezTo>
                <a:cubicBezTo>
                  <a:pt x="12" y="294"/>
                  <a:pt x="12" y="291"/>
                  <a:pt x="13" y="294"/>
                </a:cubicBezTo>
                <a:cubicBezTo>
                  <a:pt x="15" y="299"/>
                  <a:pt x="15" y="299"/>
                  <a:pt x="17" y="304"/>
                </a:cubicBezTo>
                <a:cubicBezTo>
                  <a:pt x="16" y="304"/>
                  <a:pt x="17" y="309"/>
                  <a:pt x="16" y="307"/>
                </a:cubicBezTo>
                <a:cubicBezTo>
                  <a:pt x="17" y="312"/>
                  <a:pt x="17" y="313"/>
                  <a:pt x="19" y="315"/>
                </a:cubicBezTo>
                <a:cubicBezTo>
                  <a:pt x="18" y="315"/>
                  <a:pt x="19" y="318"/>
                  <a:pt x="17" y="316"/>
                </a:cubicBezTo>
                <a:cubicBezTo>
                  <a:pt x="18" y="317"/>
                  <a:pt x="18" y="317"/>
                  <a:pt x="19" y="319"/>
                </a:cubicBezTo>
                <a:cubicBezTo>
                  <a:pt x="19" y="318"/>
                  <a:pt x="19" y="316"/>
                  <a:pt x="21" y="318"/>
                </a:cubicBezTo>
                <a:cubicBezTo>
                  <a:pt x="21" y="321"/>
                  <a:pt x="22" y="323"/>
                  <a:pt x="23" y="325"/>
                </a:cubicBezTo>
                <a:cubicBezTo>
                  <a:pt x="24" y="328"/>
                  <a:pt x="25" y="330"/>
                  <a:pt x="25" y="332"/>
                </a:cubicBezTo>
                <a:cubicBezTo>
                  <a:pt x="27" y="337"/>
                  <a:pt x="29" y="341"/>
                  <a:pt x="31" y="343"/>
                </a:cubicBezTo>
                <a:cubicBezTo>
                  <a:pt x="31" y="343"/>
                  <a:pt x="31" y="343"/>
                  <a:pt x="30" y="343"/>
                </a:cubicBezTo>
                <a:cubicBezTo>
                  <a:pt x="32" y="347"/>
                  <a:pt x="32" y="347"/>
                  <a:pt x="32" y="347"/>
                </a:cubicBezTo>
                <a:cubicBezTo>
                  <a:pt x="32" y="346"/>
                  <a:pt x="33" y="346"/>
                  <a:pt x="34" y="348"/>
                </a:cubicBezTo>
                <a:cubicBezTo>
                  <a:pt x="32" y="347"/>
                  <a:pt x="34" y="350"/>
                  <a:pt x="33" y="351"/>
                </a:cubicBezTo>
                <a:cubicBezTo>
                  <a:pt x="31" y="348"/>
                  <a:pt x="30" y="344"/>
                  <a:pt x="28" y="340"/>
                </a:cubicBezTo>
                <a:cubicBezTo>
                  <a:pt x="26" y="339"/>
                  <a:pt x="22" y="329"/>
                  <a:pt x="23" y="327"/>
                </a:cubicBezTo>
                <a:cubicBezTo>
                  <a:pt x="22" y="331"/>
                  <a:pt x="27" y="342"/>
                  <a:pt x="30" y="345"/>
                </a:cubicBezTo>
                <a:cubicBezTo>
                  <a:pt x="30" y="348"/>
                  <a:pt x="31" y="350"/>
                  <a:pt x="32" y="353"/>
                </a:cubicBezTo>
                <a:cubicBezTo>
                  <a:pt x="33" y="355"/>
                  <a:pt x="34" y="358"/>
                  <a:pt x="36" y="361"/>
                </a:cubicBezTo>
                <a:cubicBezTo>
                  <a:pt x="36" y="360"/>
                  <a:pt x="37" y="362"/>
                  <a:pt x="37" y="362"/>
                </a:cubicBezTo>
                <a:cubicBezTo>
                  <a:pt x="39" y="362"/>
                  <a:pt x="37" y="360"/>
                  <a:pt x="38" y="360"/>
                </a:cubicBezTo>
                <a:cubicBezTo>
                  <a:pt x="37" y="357"/>
                  <a:pt x="37" y="360"/>
                  <a:pt x="36" y="357"/>
                </a:cubicBezTo>
                <a:cubicBezTo>
                  <a:pt x="38" y="357"/>
                  <a:pt x="35" y="354"/>
                  <a:pt x="36" y="354"/>
                </a:cubicBezTo>
                <a:cubicBezTo>
                  <a:pt x="38" y="357"/>
                  <a:pt x="40" y="363"/>
                  <a:pt x="42" y="363"/>
                </a:cubicBezTo>
                <a:cubicBezTo>
                  <a:pt x="42" y="364"/>
                  <a:pt x="43" y="365"/>
                  <a:pt x="44" y="367"/>
                </a:cubicBezTo>
                <a:cubicBezTo>
                  <a:pt x="43" y="366"/>
                  <a:pt x="43" y="367"/>
                  <a:pt x="42" y="366"/>
                </a:cubicBezTo>
                <a:cubicBezTo>
                  <a:pt x="44" y="370"/>
                  <a:pt x="43" y="364"/>
                  <a:pt x="45" y="369"/>
                </a:cubicBezTo>
                <a:cubicBezTo>
                  <a:pt x="46" y="370"/>
                  <a:pt x="45" y="371"/>
                  <a:pt x="47" y="372"/>
                </a:cubicBezTo>
                <a:cubicBezTo>
                  <a:pt x="47" y="375"/>
                  <a:pt x="45" y="371"/>
                  <a:pt x="45" y="373"/>
                </a:cubicBezTo>
                <a:cubicBezTo>
                  <a:pt x="46" y="373"/>
                  <a:pt x="49" y="378"/>
                  <a:pt x="48" y="378"/>
                </a:cubicBezTo>
                <a:cubicBezTo>
                  <a:pt x="48" y="379"/>
                  <a:pt x="47" y="379"/>
                  <a:pt x="47" y="377"/>
                </a:cubicBezTo>
                <a:cubicBezTo>
                  <a:pt x="49" y="378"/>
                  <a:pt x="44" y="373"/>
                  <a:pt x="42" y="371"/>
                </a:cubicBezTo>
                <a:cubicBezTo>
                  <a:pt x="42" y="370"/>
                  <a:pt x="43" y="369"/>
                  <a:pt x="42" y="368"/>
                </a:cubicBezTo>
                <a:cubicBezTo>
                  <a:pt x="41" y="369"/>
                  <a:pt x="40" y="364"/>
                  <a:pt x="39" y="363"/>
                </a:cubicBezTo>
                <a:cubicBezTo>
                  <a:pt x="38" y="365"/>
                  <a:pt x="41" y="369"/>
                  <a:pt x="42" y="371"/>
                </a:cubicBezTo>
                <a:cubicBezTo>
                  <a:pt x="41" y="371"/>
                  <a:pt x="40" y="368"/>
                  <a:pt x="39" y="368"/>
                </a:cubicBezTo>
                <a:cubicBezTo>
                  <a:pt x="41" y="371"/>
                  <a:pt x="43" y="373"/>
                  <a:pt x="43" y="375"/>
                </a:cubicBezTo>
                <a:cubicBezTo>
                  <a:pt x="44" y="375"/>
                  <a:pt x="46" y="380"/>
                  <a:pt x="46" y="378"/>
                </a:cubicBezTo>
                <a:cubicBezTo>
                  <a:pt x="45" y="376"/>
                  <a:pt x="43" y="375"/>
                  <a:pt x="43" y="374"/>
                </a:cubicBezTo>
                <a:cubicBezTo>
                  <a:pt x="46" y="376"/>
                  <a:pt x="46" y="378"/>
                  <a:pt x="48" y="381"/>
                </a:cubicBezTo>
                <a:cubicBezTo>
                  <a:pt x="49" y="381"/>
                  <a:pt x="46" y="379"/>
                  <a:pt x="48" y="379"/>
                </a:cubicBezTo>
                <a:cubicBezTo>
                  <a:pt x="48" y="380"/>
                  <a:pt x="48" y="380"/>
                  <a:pt x="49" y="380"/>
                </a:cubicBezTo>
                <a:cubicBezTo>
                  <a:pt x="51" y="384"/>
                  <a:pt x="51" y="385"/>
                  <a:pt x="52" y="388"/>
                </a:cubicBezTo>
                <a:cubicBezTo>
                  <a:pt x="54" y="390"/>
                  <a:pt x="52" y="387"/>
                  <a:pt x="53" y="387"/>
                </a:cubicBezTo>
                <a:cubicBezTo>
                  <a:pt x="53" y="388"/>
                  <a:pt x="54" y="388"/>
                  <a:pt x="54" y="389"/>
                </a:cubicBezTo>
                <a:cubicBezTo>
                  <a:pt x="55" y="390"/>
                  <a:pt x="55" y="391"/>
                  <a:pt x="55" y="391"/>
                </a:cubicBezTo>
                <a:cubicBezTo>
                  <a:pt x="54" y="392"/>
                  <a:pt x="53" y="389"/>
                  <a:pt x="53" y="390"/>
                </a:cubicBezTo>
                <a:cubicBezTo>
                  <a:pt x="55" y="393"/>
                  <a:pt x="55" y="394"/>
                  <a:pt x="56" y="396"/>
                </a:cubicBezTo>
                <a:cubicBezTo>
                  <a:pt x="58" y="397"/>
                  <a:pt x="58" y="396"/>
                  <a:pt x="60" y="398"/>
                </a:cubicBezTo>
                <a:cubicBezTo>
                  <a:pt x="61" y="400"/>
                  <a:pt x="60" y="400"/>
                  <a:pt x="61" y="402"/>
                </a:cubicBezTo>
                <a:cubicBezTo>
                  <a:pt x="62" y="402"/>
                  <a:pt x="66" y="406"/>
                  <a:pt x="68" y="410"/>
                </a:cubicBezTo>
                <a:cubicBezTo>
                  <a:pt x="69" y="410"/>
                  <a:pt x="70" y="411"/>
                  <a:pt x="71" y="412"/>
                </a:cubicBezTo>
                <a:cubicBezTo>
                  <a:pt x="69" y="409"/>
                  <a:pt x="67" y="408"/>
                  <a:pt x="67" y="406"/>
                </a:cubicBezTo>
                <a:cubicBezTo>
                  <a:pt x="67" y="406"/>
                  <a:pt x="68" y="407"/>
                  <a:pt x="69" y="407"/>
                </a:cubicBezTo>
                <a:cubicBezTo>
                  <a:pt x="67" y="405"/>
                  <a:pt x="67" y="405"/>
                  <a:pt x="66" y="404"/>
                </a:cubicBezTo>
                <a:cubicBezTo>
                  <a:pt x="67" y="404"/>
                  <a:pt x="62" y="400"/>
                  <a:pt x="62" y="399"/>
                </a:cubicBezTo>
                <a:cubicBezTo>
                  <a:pt x="63" y="399"/>
                  <a:pt x="64" y="400"/>
                  <a:pt x="64" y="399"/>
                </a:cubicBezTo>
                <a:cubicBezTo>
                  <a:pt x="60" y="396"/>
                  <a:pt x="56" y="390"/>
                  <a:pt x="55" y="386"/>
                </a:cubicBezTo>
                <a:cubicBezTo>
                  <a:pt x="54" y="388"/>
                  <a:pt x="50" y="379"/>
                  <a:pt x="53" y="382"/>
                </a:cubicBezTo>
                <a:cubicBezTo>
                  <a:pt x="51" y="378"/>
                  <a:pt x="52" y="381"/>
                  <a:pt x="50" y="379"/>
                </a:cubicBezTo>
                <a:cubicBezTo>
                  <a:pt x="50" y="378"/>
                  <a:pt x="49" y="377"/>
                  <a:pt x="50" y="377"/>
                </a:cubicBezTo>
                <a:cubicBezTo>
                  <a:pt x="53" y="379"/>
                  <a:pt x="54" y="382"/>
                  <a:pt x="56" y="384"/>
                </a:cubicBezTo>
                <a:cubicBezTo>
                  <a:pt x="57" y="387"/>
                  <a:pt x="59" y="390"/>
                  <a:pt x="60" y="393"/>
                </a:cubicBezTo>
                <a:cubicBezTo>
                  <a:pt x="64" y="397"/>
                  <a:pt x="65" y="399"/>
                  <a:pt x="67" y="401"/>
                </a:cubicBezTo>
                <a:cubicBezTo>
                  <a:pt x="67" y="402"/>
                  <a:pt x="67" y="402"/>
                  <a:pt x="67" y="402"/>
                </a:cubicBezTo>
                <a:cubicBezTo>
                  <a:pt x="68" y="402"/>
                  <a:pt x="73" y="409"/>
                  <a:pt x="72" y="406"/>
                </a:cubicBezTo>
                <a:cubicBezTo>
                  <a:pt x="70" y="405"/>
                  <a:pt x="67" y="401"/>
                  <a:pt x="67" y="400"/>
                </a:cubicBezTo>
                <a:cubicBezTo>
                  <a:pt x="71" y="404"/>
                  <a:pt x="72" y="406"/>
                  <a:pt x="76" y="410"/>
                </a:cubicBezTo>
                <a:cubicBezTo>
                  <a:pt x="74" y="410"/>
                  <a:pt x="75" y="411"/>
                  <a:pt x="76" y="413"/>
                </a:cubicBezTo>
                <a:cubicBezTo>
                  <a:pt x="77" y="411"/>
                  <a:pt x="80" y="416"/>
                  <a:pt x="79" y="416"/>
                </a:cubicBezTo>
                <a:cubicBezTo>
                  <a:pt x="81" y="418"/>
                  <a:pt x="84" y="421"/>
                  <a:pt x="86" y="424"/>
                </a:cubicBezTo>
                <a:cubicBezTo>
                  <a:pt x="89" y="427"/>
                  <a:pt x="92" y="430"/>
                  <a:pt x="95" y="433"/>
                </a:cubicBezTo>
                <a:cubicBezTo>
                  <a:pt x="96" y="435"/>
                  <a:pt x="99" y="439"/>
                  <a:pt x="102" y="440"/>
                </a:cubicBezTo>
                <a:cubicBezTo>
                  <a:pt x="102" y="440"/>
                  <a:pt x="101" y="440"/>
                  <a:pt x="101" y="440"/>
                </a:cubicBezTo>
                <a:cubicBezTo>
                  <a:pt x="103" y="442"/>
                  <a:pt x="104" y="443"/>
                  <a:pt x="104" y="444"/>
                </a:cubicBezTo>
                <a:cubicBezTo>
                  <a:pt x="107" y="446"/>
                  <a:pt x="102" y="441"/>
                  <a:pt x="104" y="442"/>
                </a:cubicBezTo>
                <a:cubicBezTo>
                  <a:pt x="106" y="444"/>
                  <a:pt x="108" y="446"/>
                  <a:pt x="108" y="447"/>
                </a:cubicBezTo>
                <a:cubicBezTo>
                  <a:pt x="110" y="449"/>
                  <a:pt x="114" y="452"/>
                  <a:pt x="117" y="455"/>
                </a:cubicBezTo>
                <a:cubicBezTo>
                  <a:pt x="121" y="457"/>
                  <a:pt x="124" y="460"/>
                  <a:pt x="126" y="462"/>
                </a:cubicBezTo>
                <a:cubicBezTo>
                  <a:pt x="128" y="463"/>
                  <a:pt x="135" y="468"/>
                  <a:pt x="140" y="471"/>
                </a:cubicBezTo>
                <a:cubicBezTo>
                  <a:pt x="145" y="475"/>
                  <a:pt x="149" y="478"/>
                  <a:pt x="144" y="476"/>
                </a:cubicBezTo>
                <a:cubicBezTo>
                  <a:pt x="149" y="479"/>
                  <a:pt x="155" y="482"/>
                  <a:pt x="158" y="484"/>
                </a:cubicBezTo>
                <a:cubicBezTo>
                  <a:pt x="155" y="482"/>
                  <a:pt x="159" y="485"/>
                  <a:pt x="158" y="485"/>
                </a:cubicBezTo>
                <a:cubicBezTo>
                  <a:pt x="160" y="486"/>
                  <a:pt x="160" y="486"/>
                  <a:pt x="161" y="488"/>
                </a:cubicBezTo>
                <a:cubicBezTo>
                  <a:pt x="162" y="486"/>
                  <a:pt x="166" y="491"/>
                  <a:pt x="168" y="491"/>
                </a:cubicBezTo>
                <a:cubicBezTo>
                  <a:pt x="168" y="490"/>
                  <a:pt x="167" y="490"/>
                  <a:pt x="168" y="490"/>
                </a:cubicBezTo>
                <a:cubicBezTo>
                  <a:pt x="168" y="491"/>
                  <a:pt x="168" y="491"/>
                  <a:pt x="169" y="493"/>
                </a:cubicBezTo>
                <a:cubicBezTo>
                  <a:pt x="167" y="493"/>
                  <a:pt x="167" y="492"/>
                  <a:pt x="164" y="491"/>
                </a:cubicBezTo>
                <a:cubicBezTo>
                  <a:pt x="165" y="492"/>
                  <a:pt x="163" y="491"/>
                  <a:pt x="162" y="492"/>
                </a:cubicBezTo>
                <a:cubicBezTo>
                  <a:pt x="164" y="493"/>
                  <a:pt x="166" y="494"/>
                  <a:pt x="167" y="494"/>
                </a:cubicBezTo>
                <a:cubicBezTo>
                  <a:pt x="169" y="495"/>
                  <a:pt x="169" y="496"/>
                  <a:pt x="170" y="496"/>
                </a:cubicBezTo>
                <a:cubicBezTo>
                  <a:pt x="172" y="497"/>
                  <a:pt x="174" y="498"/>
                  <a:pt x="178" y="501"/>
                </a:cubicBezTo>
                <a:cubicBezTo>
                  <a:pt x="179" y="500"/>
                  <a:pt x="174" y="498"/>
                  <a:pt x="174" y="498"/>
                </a:cubicBezTo>
                <a:cubicBezTo>
                  <a:pt x="178" y="499"/>
                  <a:pt x="178" y="499"/>
                  <a:pt x="178" y="499"/>
                </a:cubicBezTo>
                <a:cubicBezTo>
                  <a:pt x="178" y="499"/>
                  <a:pt x="178" y="498"/>
                  <a:pt x="177" y="498"/>
                </a:cubicBezTo>
                <a:cubicBezTo>
                  <a:pt x="177" y="499"/>
                  <a:pt x="175" y="496"/>
                  <a:pt x="174" y="497"/>
                </a:cubicBezTo>
                <a:cubicBezTo>
                  <a:pt x="173" y="496"/>
                  <a:pt x="171" y="495"/>
                  <a:pt x="172" y="495"/>
                </a:cubicBezTo>
                <a:cubicBezTo>
                  <a:pt x="173" y="495"/>
                  <a:pt x="176" y="497"/>
                  <a:pt x="175" y="496"/>
                </a:cubicBezTo>
                <a:cubicBezTo>
                  <a:pt x="173" y="495"/>
                  <a:pt x="172" y="494"/>
                  <a:pt x="171" y="493"/>
                </a:cubicBezTo>
                <a:cubicBezTo>
                  <a:pt x="175" y="494"/>
                  <a:pt x="184" y="500"/>
                  <a:pt x="190" y="502"/>
                </a:cubicBezTo>
                <a:cubicBezTo>
                  <a:pt x="191" y="503"/>
                  <a:pt x="195" y="505"/>
                  <a:pt x="199" y="507"/>
                </a:cubicBezTo>
                <a:cubicBezTo>
                  <a:pt x="203" y="508"/>
                  <a:pt x="207" y="509"/>
                  <a:pt x="206" y="508"/>
                </a:cubicBezTo>
                <a:cubicBezTo>
                  <a:pt x="208" y="510"/>
                  <a:pt x="208" y="509"/>
                  <a:pt x="209" y="511"/>
                </a:cubicBezTo>
                <a:cubicBezTo>
                  <a:pt x="206" y="510"/>
                  <a:pt x="200" y="507"/>
                  <a:pt x="200" y="508"/>
                </a:cubicBezTo>
                <a:cubicBezTo>
                  <a:pt x="203" y="509"/>
                  <a:pt x="209" y="511"/>
                  <a:pt x="205" y="511"/>
                </a:cubicBezTo>
                <a:cubicBezTo>
                  <a:pt x="207" y="512"/>
                  <a:pt x="207" y="511"/>
                  <a:pt x="209" y="512"/>
                </a:cubicBezTo>
                <a:cubicBezTo>
                  <a:pt x="209" y="513"/>
                  <a:pt x="209" y="513"/>
                  <a:pt x="209" y="513"/>
                </a:cubicBezTo>
                <a:cubicBezTo>
                  <a:pt x="207" y="512"/>
                  <a:pt x="201" y="510"/>
                  <a:pt x="204" y="512"/>
                </a:cubicBezTo>
                <a:cubicBezTo>
                  <a:pt x="206" y="511"/>
                  <a:pt x="209" y="513"/>
                  <a:pt x="210" y="514"/>
                </a:cubicBezTo>
                <a:cubicBezTo>
                  <a:pt x="211" y="514"/>
                  <a:pt x="214" y="515"/>
                  <a:pt x="216" y="516"/>
                </a:cubicBezTo>
                <a:cubicBezTo>
                  <a:pt x="219" y="517"/>
                  <a:pt x="221" y="518"/>
                  <a:pt x="221" y="519"/>
                </a:cubicBezTo>
                <a:cubicBezTo>
                  <a:pt x="221" y="519"/>
                  <a:pt x="220" y="519"/>
                  <a:pt x="220" y="519"/>
                </a:cubicBezTo>
                <a:cubicBezTo>
                  <a:pt x="218" y="518"/>
                  <a:pt x="217" y="518"/>
                  <a:pt x="215" y="517"/>
                </a:cubicBezTo>
                <a:cubicBezTo>
                  <a:pt x="214" y="517"/>
                  <a:pt x="213" y="516"/>
                  <a:pt x="213" y="517"/>
                </a:cubicBezTo>
                <a:cubicBezTo>
                  <a:pt x="212" y="516"/>
                  <a:pt x="212" y="515"/>
                  <a:pt x="213" y="515"/>
                </a:cubicBezTo>
                <a:cubicBezTo>
                  <a:pt x="209" y="514"/>
                  <a:pt x="212" y="516"/>
                  <a:pt x="210" y="515"/>
                </a:cubicBezTo>
                <a:cubicBezTo>
                  <a:pt x="209" y="514"/>
                  <a:pt x="208" y="513"/>
                  <a:pt x="206" y="514"/>
                </a:cubicBezTo>
                <a:cubicBezTo>
                  <a:pt x="207" y="514"/>
                  <a:pt x="211" y="516"/>
                  <a:pt x="215" y="518"/>
                </a:cubicBezTo>
                <a:cubicBezTo>
                  <a:pt x="220" y="520"/>
                  <a:pt x="224" y="521"/>
                  <a:pt x="227" y="522"/>
                </a:cubicBezTo>
                <a:cubicBezTo>
                  <a:pt x="230" y="524"/>
                  <a:pt x="240" y="525"/>
                  <a:pt x="241" y="528"/>
                </a:cubicBezTo>
                <a:cubicBezTo>
                  <a:pt x="243" y="528"/>
                  <a:pt x="248" y="530"/>
                  <a:pt x="248" y="531"/>
                </a:cubicBezTo>
                <a:cubicBezTo>
                  <a:pt x="251" y="532"/>
                  <a:pt x="250" y="530"/>
                  <a:pt x="253" y="531"/>
                </a:cubicBezTo>
                <a:cubicBezTo>
                  <a:pt x="257" y="533"/>
                  <a:pt x="256" y="534"/>
                  <a:pt x="258" y="536"/>
                </a:cubicBezTo>
                <a:cubicBezTo>
                  <a:pt x="258" y="534"/>
                  <a:pt x="265" y="536"/>
                  <a:pt x="268" y="537"/>
                </a:cubicBezTo>
                <a:cubicBezTo>
                  <a:pt x="267" y="537"/>
                  <a:pt x="266" y="537"/>
                  <a:pt x="266" y="537"/>
                </a:cubicBezTo>
                <a:cubicBezTo>
                  <a:pt x="269" y="539"/>
                  <a:pt x="270" y="537"/>
                  <a:pt x="273" y="538"/>
                </a:cubicBezTo>
                <a:cubicBezTo>
                  <a:pt x="274" y="540"/>
                  <a:pt x="268" y="538"/>
                  <a:pt x="271" y="539"/>
                </a:cubicBezTo>
                <a:cubicBezTo>
                  <a:pt x="274" y="539"/>
                  <a:pt x="275" y="541"/>
                  <a:pt x="277" y="540"/>
                </a:cubicBezTo>
                <a:cubicBezTo>
                  <a:pt x="278" y="540"/>
                  <a:pt x="278" y="541"/>
                  <a:pt x="279" y="541"/>
                </a:cubicBezTo>
                <a:cubicBezTo>
                  <a:pt x="281" y="541"/>
                  <a:pt x="297" y="542"/>
                  <a:pt x="295" y="544"/>
                </a:cubicBezTo>
                <a:cubicBezTo>
                  <a:pt x="310" y="545"/>
                  <a:pt x="333" y="549"/>
                  <a:pt x="348" y="548"/>
                </a:cubicBezTo>
                <a:cubicBezTo>
                  <a:pt x="347" y="549"/>
                  <a:pt x="348" y="549"/>
                  <a:pt x="345" y="549"/>
                </a:cubicBezTo>
                <a:cubicBezTo>
                  <a:pt x="345" y="549"/>
                  <a:pt x="344" y="548"/>
                  <a:pt x="342" y="549"/>
                </a:cubicBezTo>
                <a:cubicBezTo>
                  <a:pt x="343" y="549"/>
                  <a:pt x="344" y="549"/>
                  <a:pt x="344" y="550"/>
                </a:cubicBezTo>
                <a:cubicBezTo>
                  <a:pt x="341" y="550"/>
                  <a:pt x="338" y="549"/>
                  <a:pt x="337" y="550"/>
                </a:cubicBezTo>
                <a:cubicBezTo>
                  <a:pt x="339" y="550"/>
                  <a:pt x="345" y="551"/>
                  <a:pt x="347" y="551"/>
                </a:cubicBezTo>
                <a:cubicBezTo>
                  <a:pt x="348" y="550"/>
                  <a:pt x="347" y="549"/>
                  <a:pt x="349" y="549"/>
                </a:cubicBezTo>
                <a:cubicBezTo>
                  <a:pt x="348" y="551"/>
                  <a:pt x="353" y="549"/>
                  <a:pt x="355" y="550"/>
                </a:cubicBezTo>
                <a:cubicBezTo>
                  <a:pt x="352" y="550"/>
                  <a:pt x="355" y="551"/>
                  <a:pt x="356" y="551"/>
                </a:cubicBezTo>
                <a:cubicBezTo>
                  <a:pt x="354" y="551"/>
                  <a:pt x="356" y="550"/>
                  <a:pt x="357" y="550"/>
                </a:cubicBezTo>
                <a:cubicBezTo>
                  <a:pt x="360" y="550"/>
                  <a:pt x="361" y="553"/>
                  <a:pt x="364" y="551"/>
                </a:cubicBezTo>
                <a:cubicBezTo>
                  <a:pt x="364" y="551"/>
                  <a:pt x="360" y="552"/>
                  <a:pt x="361" y="551"/>
                </a:cubicBezTo>
                <a:cubicBezTo>
                  <a:pt x="362" y="549"/>
                  <a:pt x="366" y="550"/>
                  <a:pt x="369" y="550"/>
                </a:cubicBezTo>
                <a:cubicBezTo>
                  <a:pt x="370" y="548"/>
                  <a:pt x="374" y="547"/>
                  <a:pt x="379" y="547"/>
                </a:cubicBezTo>
                <a:cubicBezTo>
                  <a:pt x="375" y="548"/>
                  <a:pt x="377" y="548"/>
                  <a:pt x="377" y="549"/>
                </a:cubicBezTo>
                <a:cubicBezTo>
                  <a:pt x="383" y="548"/>
                  <a:pt x="386" y="548"/>
                  <a:pt x="391" y="548"/>
                </a:cubicBezTo>
                <a:cubicBezTo>
                  <a:pt x="390" y="548"/>
                  <a:pt x="383" y="549"/>
                  <a:pt x="385" y="549"/>
                </a:cubicBezTo>
                <a:cubicBezTo>
                  <a:pt x="390" y="548"/>
                  <a:pt x="390" y="549"/>
                  <a:pt x="388" y="550"/>
                </a:cubicBezTo>
                <a:cubicBezTo>
                  <a:pt x="392" y="549"/>
                  <a:pt x="393" y="550"/>
                  <a:pt x="396" y="549"/>
                </a:cubicBezTo>
                <a:cubicBezTo>
                  <a:pt x="396" y="549"/>
                  <a:pt x="397" y="549"/>
                  <a:pt x="397" y="549"/>
                </a:cubicBezTo>
                <a:cubicBezTo>
                  <a:pt x="397" y="550"/>
                  <a:pt x="396" y="550"/>
                  <a:pt x="394" y="551"/>
                </a:cubicBezTo>
                <a:cubicBezTo>
                  <a:pt x="397" y="551"/>
                  <a:pt x="398" y="551"/>
                  <a:pt x="401" y="552"/>
                </a:cubicBezTo>
                <a:cubicBezTo>
                  <a:pt x="402" y="551"/>
                  <a:pt x="398" y="551"/>
                  <a:pt x="400" y="551"/>
                </a:cubicBezTo>
                <a:cubicBezTo>
                  <a:pt x="404" y="550"/>
                  <a:pt x="403" y="549"/>
                  <a:pt x="406" y="549"/>
                </a:cubicBezTo>
                <a:cubicBezTo>
                  <a:pt x="406" y="551"/>
                  <a:pt x="410" y="549"/>
                  <a:pt x="412" y="549"/>
                </a:cubicBezTo>
                <a:cubicBezTo>
                  <a:pt x="411" y="550"/>
                  <a:pt x="409" y="550"/>
                  <a:pt x="407" y="550"/>
                </a:cubicBezTo>
                <a:cubicBezTo>
                  <a:pt x="405" y="550"/>
                  <a:pt x="404" y="550"/>
                  <a:pt x="403" y="551"/>
                </a:cubicBezTo>
                <a:cubicBezTo>
                  <a:pt x="405" y="551"/>
                  <a:pt x="409" y="551"/>
                  <a:pt x="408" y="552"/>
                </a:cubicBezTo>
                <a:cubicBezTo>
                  <a:pt x="406" y="553"/>
                  <a:pt x="402" y="553"/>
                  <a:pt x="401" y="554"/>
                </a:cubicBezTo>
                <a:cubicBezTo>
                  <a:pt x="406" y="553"/>
                  <a:pt x="409" y="552"/>
                  <a:pt x="411" y="554"/>
                </a:cubicBezTo>
                <a:cubicBezTo>
                  <a:pt x="411" y="552"/>
                  <a:pt x="417" y="552"/>
                  <a:pt x="420" y="551"/>
                </a:cubicBezTo>
                <a:cubicBezTo>
                  <a:pt x="422" y="551"/>
                  <a:pt x="420" y="551"/>
                  <a:pt x="422" y="552"/>
                </a:cubicBezTo>
                <a:cubicBezTo>
                  <a:pt x="424" y="551"/>
                  <a:pt x="426" y="552"/>
                  <a:pt x="426" y="551"/>
                </a:cubicBezTo>
                <a:cubicBezTo>
                  <a:pt x="424" y="551"/>
                  <a:pt x="426" y="550"/>
                  <a:pt x="427" y="550"/>
                </a:cubicBezTo>
                <a:cubicBezTo>
                  <a:pt x="427" y="551"/>
                  <a:pt x="430" y="550"/>
                  <a:pt x="432" y="549"/>
                </a:cubicBezTo>
                <a:cubicBezTo>
                  <a:pt x="432" y="550"/>
                  <a:pt x="434" y="550"/>
                  <a:pt x="434" y="551"/>
                </a:cubicBezTo>
                <a:cubicBezTo>
                  <a:pt x="438" y="549"/>
                  <a:pt x="441" y="548"/>
                  <a:pt x="445" y="548"/>
                </a:cubicBezTo>
                <a:cubicBezTo>
                  <a:pt x="448" y="547"/>
                  <a:pt x="452" y="547"/>
                  <a:pt x="456" y="545"/>
                </a:cubicBezTo>
                <a:cubicBezTo>
                  <a:pt x="457" y="545"/>
                  <a:pt x="456" y="547"/>
                  <a:pt x="457" y="546"/>
                </a:cubicBezTo>
                <a:cubicBezTo>
                  <a:pt x="459" y="545"/>
                  <a:pt x="461" y="544"/>
                  <a:pt x="464" y="544"/>
                </a:cubicBezTo>
                <a:cubicBezTo>
                  <a:pt x="464" y="544"/>
                  <a:pt x="462" y="544"/>
                  <a:pt x="462" y="545"/>
                </a:cubicBezTo>
                <a:cubicBezTo>
                  <a:pt x="466" y="544"/>
                  <a:pt x="478" y="539"/>
                  <a:pt x="475" y="542"/>
                </a:cubicBezTo>
                <a:cubicBezTo>
                  <a:pt x="476" y="541"/>
                  <a:pt x="479" y="540"/>
                  <a:pt x="481" y="539"/>
                </a:cubicBezTo>
                <a:cubicBezTo>
                  <a:pt x="483" y="538"/>
                  <a:pt x="485" y="538"/>
                  <a:pt x="485" y="539"/>
                </a:cubicBezTo>
                <a:cubicBezTo>
                  <a:pt x="488" y="537"/>
                  <a:pt x="485" y="537"/>
                  <a:pt x="486" y="537"/>
                </a:cubicBezTo>
                <a:cubicBezTo>
                  <a:pt x="491" y="536"/>
                  <a:pt x="495" y="534"/>
                  <a:pt x="500" y="532"/>
                </a:cubicBezTo>
                <a:cubicBezTo>
                  <a:pt x="504" y="530"/>
                  <a:pt x="509" y="528"/>
                  <a:pt x="513" y="527"/>
                </a:cubicBezTo>
                <a:cubicBezTo>
                  <a:pt x="513" y="526"/>
                  <a:pt x="521" y="525"/>
                  <a:pt x="522" y="522"/>
                </a:cubicBezTo>
                <a:cubicBezTo>
                  <a:pt x="524" y="522"/>
                  <a:pt x="525" y="521"/>
                  <a:pt x="525" y="522"/>
                </a:cubicBezTo>
                <a:cubicBezTo>
                  <a:pt x="515" y="528"/>
                  <a:pt x="510" y="530"/>
                  <a:pt x="499" y="535"/>
                </a:cubicBezTo>
                <a:cubicBezTo>
                  <a:pt x="500" y="536"/>
                  <a:pt x="504" y="534"/>
                  <a:pt x="505" y="535"/>
                </a:cubicBezTo>
                <a:cubicBezTo>
                  <a:pt x="488" y="545"/>
                  <a:pt x="471" y="552"/>
                  <a:pt x="453" y="555"/>
                </a:cubicBezTo>
                <a:cubicBezTo>
                  <a:pt x="434" y="562"/>
                  <a:pt x="413" y="565"/>
                  <a:pt x="394" y="570"/>
                </a:cubicBezTo>
                <a:cubicBezTo>
                  <a:pt x="389" y="571"/>
                  <a:pt x="381" y="572"/>
                  <a:pt x="374" y="573"/>
                </a:cubicBezTo>
                <a:cubicBezTo>
                  <a:pt x="367" y="574"/>
                  <a:pt x="359" y="574"/>
                  <a:pt x="352" y="574"/>
                </a:cubicBezTo>
                <a:cubicBezTo>
                  <a:pt x="355" y="575"/>
                  <a:pt x="360" y="575"/>
                  <a:pt x="365" y="574"/>
                </a:cubicBezTo>
                <a:cubicBezTo>
                  <a:pt x="368" y="574"/>
                  <a:pt x="371" y="574"/>
                  <a:pt x="373" y="574"/>
                </a:cubicBezTo>
                <a:cubicBezTo>
                  <a:pt x="376" y="574"/>
                  <a:pt x="378" y="574"/>
                  <a:pt x="380" y="574"/>
                </a:cubicBezTo>
                <a:cubicBezTo>
                  <a:pt x="379" y="575"/>
                  <a:pt x="379" y="576"/>
                  <a:pt x="379" y="576"/>
                </a:cubicBezTo>
                <a:cubicBezTo>
                  <a:pt x="384" y="576"/>
                  <a:pt x="389" y="577"/>
                  <a:pt x="392" y="578"/>
                </a:cubicBezTo>
                <a:cubicBezTo>
                  <a:pt x="397" y="577"/>
                  <a:pt x="403" y="576"/>
                  <a:pt x="408" y="576"/>
                </a:cubicBezTo>
                <a:cubicBezTo>
                  <a:pt x="413" y="576"/>
                  <a:pt x="417" y="576"/>
                  <a:pt x="421" y="576"/>
                </a:cubicBezTo>
                <a:cubicBezTo>
                  <a:pt x="424" y="575"/>
                  <a:pt x="422" y="575"/>
                  <a:pt x="425" y="574"/>
                </a:cubicBezTo>
                <a:cubicBezTo>
                  <a:pt x="425" y="575"/>
                  <a:pt x="427" y="575"/>
                  <a:pt x="426" y="575"/>
                </a:cubicBezTo>
                <a:cubicBezTo>
                  <a:pt x="429" y="575"/>
                  <a:pt x="433" y="574"/>
                  <a:pt x="434" y="574"/>
                </a:cubicBezTo>
                <a:cubicBezTo>
                  <a:pt x="439" y="572"/>
                  <a:pt x="439" y="574"/>
                  <a:pt x="445" y="571"/>
                </a:cubicBezTo>
                <a:cubicBezTo>
                  <a:pt x="445" y="572"/>
                  <a:pt x="445" y="572"/>
                  <a:pt x="445" y="572"/>
                </a:cubicBezTo>
                <a:cubicBezTo>
                  <a:pt x="450" y="571"/>
                  <a:pt x="454" y="570"/>
                  <a:pt x="458" y="569"/>
                </a:cubicBezTo>
                <a:cubicBezTo>
                  <a:pt x="463" y="568"/>
                  <a:pt x="467" y="567"/>
                  <a:pt x="471" y="565"/>
                </a:cubicBezTo>
                <a:cubicBezTo>
                  <a:pt x="471" y="566"/>
                  <a:pt x="473" y="566"/>
                  <a:pt x="473" y="566"/>
                </a:cubicBezTo>
                <a:cubicBezTo>
                  <a:pt x="478" y="564"/>
                  <a:pt x="480" y="563"/>
                  <a:pt x="483" y="563"/>
                </a:cubicBezTo>
                <a:cubicBezTo>
                  <a:pt x="485" y="563"/>
                  <a:pt x="486" y="562"/>
                  <a:pt x="488" y="561"/>
                </a:cubicBezTo>
                <a:cubicBezTo>
                  <a:pt x="490" y="561"/>
                  <a:pt x="492" y="560"/>
                  <a:pt x="494" y="559"/>
                </a:cubicBezTo>
                <a:cubicBezTo>
                  <a:pt x="497" y="558"/>
                  <a:pt x="501" y="557"/>
                  <a:pt x="504" y="556"/>
                </a:cubicBezTo>
                <a:cubicBezTo>
                  <a:pt x="511" y="553"/>
                  <a:pt x="518" y="550"/>
                  <a:pt x="525" y="545"/>
                </a:cubicBezTo>
                <a:cubicBezTo>
                  <a:pt x="526" y="546"/>
                  <a:pt x="527" y="545"/>
                  <a:pt x="528" y="545"/>
                </a:cubicBezTo>
                <a:cubicBezTo>
                  <a:pt x="530" y="543"/>
                  <a:pt x="535" y="541"/>
                  <a:pt x="539" y="538"/>
                </a:cubicBezTo>
                <a:cubicBezTo>
                  <a:pt x="543" y="536"/>
                  <a:pt x="547" y="533"/>
                  <a:pt x="550" y="532"/>
                </a:cubicBezTo>
                <a:cubicBezTo>
                  <a:pt x="551" y="530"/>
                  <a:pt x="551" y="529"/>
                  <a:pt x="552" y="528"/>
                </a:cubicBezTo>
                <a:cubicBezTo>
                  <a:pt x="554" y="527"/>
                  <a:pt x="551" y="530"/>
                  <a:pt x="554" y="528"/>
                </a:cubicBezTo>
                <a:cubicBezTo>
                  <a:pt x="557" y="526"/>
                  <a:pt x="551" y="529"/>
                  <a:pt x="553" y="527"/>
                </a:cubicBezTo>
                <a:cubicBezTo>
                  <a:pt x="554" y="527"/>
                  <a:pt x="555" y="526"/>
                  <a:pt x="557" y="526"/>
                </a:cubicBezTo>
                <a:cubicBezTo>
                  <a:pt x="555" y="525"/>
                  <a:pt x="560" y="523"/>
                  <a:pt x="562" y="521"/>
                </a:cubicBezTo>
                <a:cubicBezTo>
                  <a:pt x="565" y="517"/>
                  <a:pt x="573" y="511"/>
                  <a:pt x="575" y="507"/>
                </a:cubicBezTo>
                <a:cubicBezTo>
                  <a:pt x="580" y="503"/>
                  <a:pt x="584" y="500"/>
                  <a:pt x="586" y="497"/>
                </a:cubicBezTo>
                <a:cubicBezTo>
                  <a:pt x="589" y="494"/>
                  <a:pt x="590" y="491"/>
                  <a:pt x="592" y="489"/>
                </a:cubicBezTo>
                <a:cubicBezTo>
                  <a:pt x="594" y="488"/>
                  <a:pt x="594" y="486"/>
                  <a:pt x="596" y="486"/>
                </a:cubicBezTo>
                <a:cubicBezTo>
                  <a:pt x="593" y="486"/>
                  <a:pt x="593" y="487"/>
                  <a:pt x="592" y="486"/>
                </a:cubicBezTo>
                <a:cubicBezTo>
                  <a:pt x="592" y="485"/>
                  <a:pt x="592" y="485"/>
                  <a:pt x="593" y="484"/>
                </a:cubicBezTo>
                <a:cubicBezTo>
                  <a:pt x="594" y="484"/>
                  <a:pt x="593" y="485"/>
                  <a:pt x="594" y="485"/>
                </a:cubicBezTo>
                <a:cubicBezTo>
                  <a:pt x="596" y="482"/>
                  <a:pt x="596" y="482"/>
                  <a:pt x="598" y="480"/>
                </a:cubicBezTo>
                <a:cubicBezTo>
                  <a:pt x="596" y="481"/>
                  <a:pt x="596" y="480"/>
                  <a:pt x="597" y="479"/>
                </a:cubicBezTo>
                <a:cubicBezTo>
                  <a:pt x="599" y="477"/>
                  <a:pt x="600" y="476"/>
                  <a:pt x="601" y="475"/>
                </a:cubicBezTo>
                <a:cubicBezTo>
                  <a:pt x="600" y="476"/>
                  <a:pt x="598" y="477"/>
                  <a:pt x="597" y="478"/>
                </a:cubicBezTo>
                <a:cubicBezTo>
                  <a:pt x="596" y="479"/>
                  <a:pt x="595" y="480"/>
                  <a:pt x="594" y="481"/>
                </a:cubicBezTo>
                <a:cubicBezTo>
                  <a:pt x="594" y="481"/>
                  <a:pt x="593" y="481"/>
                  <a:pt x="594" y="480"/>
                </a:cubicBezTo>
                <a:cubicBezTo>
                  <a:pt x="598" y="476"/>
                  <a:pt x="602" y="474"/>
                  <a:pt x="607" y="469"/>
                </a:cubicBezTo>
                <a:cubicBezTo>
                  <a:pt x="608" y="467"/>
                  <a:pt x="605" y="469"/>
                  <a:pt x="609" y="466"/>
                </a:cubicBezTo>
                <a:cubicBezTo>
                  <a:pt x="609" y="467"/>
                  <a:pt x="612" y="464"/>
                  <a:pt x="610" y="467"/>
                </a:cubicBezTo>
                <a:cubicBezTo>
                  <a:pt x="614" y="465"/>
                  <a:pt x="612" y="464"/>
                  <a:pt x="615" y="462"/>
                </a:cubicBezTo>
                <a:cubicBezTo>
                  <a:pt x="616" y="462"/>
                  <a:pt x="616" y="462"/>
                  <a:pt x="616" y="462"/>
                </a:cubicBezTo>
                <a:cubicBezTo>
                  <a:pt x="618" y="461"/>
                  <a:pt x="616" y="461"/>
                  <a:pt x="618" y="459"/>
                </a:cubicBezTo>
                <a:cubicBezTo>
                  <a:pt x="622" y="457"/>
                  <a:pt x="625" y="455"/>
                  <a:pt x="628" y="453"/>
                </a:cubicBezTo>
                <a:cubicBezTo>
                  <a:pt x="625" y="456"/>
                  <a:pt x="622" y="460"/>
                  <a:pt x="619" y="462"/>
                </a:cubicBezTo>
                <a:cubicBezTo>
                  <a:pt x="620" y="460"/>
                  <a:pt x="622" y="458"/>
                  <a:pt x="622" y="457"/>
                </a:cubicBezTo>
                <a:cubicBezTo>
                  <a:pt x="618" y="460"/>
                  <a:pt x="619" y="462"/>
                  <a:pt x="615" y="464"/>
                </a:cubicBezTo>
                <a:cubicBezTo>
                  <a:pt x="611" y="470"/>
                  <a:pt x="603" y="474"/>
                  <a:pt x="601" y="478"/>
                </a:cubicBezTo>
                <a:cubicBezTo>
                  <a:pt x="607" y="473"/>
                  <a:pt x="614" y="471"/>
                  <a:pt x="615" y="468"/>
                </a:cubicBezTo>
                <a:cubicBezTo>
                  <a:pt x="615" y="469"/>
                  <a:pt x="611" y="472"/>
                  <a:pt x="611" y="471"/>
                </a:cubicBezTo>
                <a:cubicBezTo>
                  <a:pt x="611" y="470"/>
                  <a:pt x="611" y="470"/>
                  <a:pt x="613" y="468"/>
                </a:cubicBezTo>
                <a:cubicBezTo>
                  <a:pt x="616" y="467"/>
                  <a:pt x="616" y="466"/>
                  <a:pt x="620" y="462"/>
                </a:cubicBezTo>
                <a:cubicBezTo>
                  <a:pt x="619" y="464"/>
                  <a:pt x="624" y="459"/>
                  <a:pt x="621" y="463"/>
                </a:cubicBezTo>
                <a:cubicBezTo>
                  <a:pt x="623" y="462"/>
                  <a:pt x="626" y="457"/>
                  <a:pt x="628" y="458"/>
                </a:cubicBezTo>
                <a:cubicBezTo>
                  <a:pt x="627" y="459"/>
                  <a:pt x="623" y="462"/>
                  <a:pt x="624" y="463"/>
                </a:cubicBezTo>
                <a:cubicBezTo>
                  <a:pt x="626" y="461"/>
                  <a:pt x="622" y="466"/>
                  <a:pt x="625" y="463"/>
                </a:cubicBezTo>
                <a:cubicBezTo>
                  <a:pt x="627" y="460"/>
                  <a:pt x="630" y="460"/>
                  <a:pt x="632" y="456"/>
                </a:cubicBezTo>
                <a:cubicBezTo>
                  <a:pt x="632" y="457"/>
                  <a:pt x="631" y="458"/>
                  <a:pt x="632" y="458"/>
                </a:cubicBezTo>
                <a:cubicBezTo>
                  <a:pt x="634" y="455"/>
                  <a:pt x="634" y="456"/>
                  <a:pt x="635" y="455"/>
                </a:cubicBezTo>
                <a:cubicBezTo>
                  <a:pt x="635" y="453"/>
                  <a:pt x="633" y="457"/>
                  <a:pt x="632" y="456"/>
                </a:cubicBezTo>
                <a:cubicBezTo>
                  <a:pt x="639" y="448"/>
                  <a:pt x="640" y="446"/>
                  <a:pt x="645" y="444"/>
                </a:cubicBezTo>
                <a:cubicBezTo>
                  <a:pt x="645" y="445"/>
                  <a:pt x="644" y="446"/>
                  <a:pt x="644" y="446"/>
                </a:cubicBezTo>
                <a:cubicBezTo>
                  <a:pt x="645" y="445"/>
                  <a:pt x="645" y="445"/>
                  <a:pt x="646" y="445"/>
                </a:cubicBezTo>
                <a:cubicBezTo>
                  <a:pt x="649" y="442"/>
                  <a:pt x="649" y="440"/>
                  <a:pt x="650" y="439"/>
                </a:cubicBezTo>
                <a:cubicBezTo>
                  <a:pt x="654" y="435"/>
                  <a:pt x="660" y="430"/>
                  <a:pt x="664" y="425"/>
                </a:cubicBezTo>
                <a:cubicBezTo>
                  <a:pt x="669" y="419"/>
                  <a:pt x="675" y="413"/>
                  <a:pt x="679" y="406"/>
                </a:cubicBezTo>
                <a:cubicBezTo>
                  <a:pt x="680" y="406"/>
                  <a:pt x="678" y="408"/>
                  <a:pt x="679" y="408"/>
                </a:cubicBezTo>
                <a:cubicBezTo>
                  <a:pt x="681" y="404"/>
                  <a:pt x="682" y="401"/>
                  <a:pt x="679" y="403"/>
                </a:cubicBezTo>
                <a:cubicBezTo>
                  <a:pt x="680" y="401"/>
                  <a:pt x="681" y="402"/>
                  <a:pt x="682" y="400"/>
                </a:cubicBezTo>
                <a:cubicBezTo>
                  <a:pt x="680" y="399"/>
                  <a:pt x="680" y="399"/>
                  <a:pt x="680" y="399"/>
                </a:cubicBezTo>
                <a:cubicBezTo>
                  <a:pt x="683" y="396"/>
                  <a:pt x="683" y="394"/>
                  <a:pt x="682" y="393"/>
                </a:cubicBezTo>
                <a:cubicBezTo>
                  <a:pt x="681" y="394"/>
                  <a:pt x="680" y="392"/>
                  <a:pt x="678" y="394"/>
                </a:cubicBezTo>
                <a:cubicBezTo>
                  <a:pt x="678" y="397"/>
                  <a:pt x="677" y="398"/>
                  <a:pt x="675" y="400"/>
                </a:cubicBezTo>
                <a:cubicBezTo>
                  <a:pt x="675" y="401"/>
                  <a:pt x="677" y="400"/>
                  <a:pt x="675" y="403"/>
                </a:cubicBezTo>
                <a:cubicBezTo>
                  <a:pt x="675" y="400"/>
                  <a:pt x="674" y="402"/>
                  <a:pt x="672" y="405"/>
                </a:cubicBezTo>
                <a:cubicBezTo>
                  <a:pt x="671" y="404"/>
                  <a:pt x="673" y="399"/>
                  <a:pt x="676" y="397"/>
                </a:cubicBezTo>
                <a:cubicBezTo>
                  <a:pt x="675" y="397"/>
                  <a:pt x="675" y="397"/>
                  <a:pt x="675" y="397"/>
                </a:cubicBezTo>
                <a:cubicBezTo>
                  <a:pt x="672" y="401"/>
                  <a:pt x="671" y="403"/>
                  <a:pt x="669" y="407"/>
                </a:cubicBezTo>
                <a:cubicBezTo>
                  <a:pt x="669" y="406"/>
                  <a:pt x="670" y="404"/>
                  <a:pt x="671" y="402"/>
                </a:cubicBezTo>
                <a:cubicBezTo>
                  <a:pt x="669" y="404"/>
                  <a:pt x="668" y="406"/>
                  <a:pt x="666" y="409"/>
                </a:cubicBezTo>
                <a:cubicBezTo>
                  <a:pt x="663" y="412"/>
                  <a:pt x="661" y="414"/>
                  <a:pt x="659" y="417"/>
                </a:cubicBezTo>
                <a:cubicBezTo>
                  <a:pt x="657" y="419"/>
                  <a:pt x="655" y="422"/>
                  <a:pt x="653" y="423"/>
                </a:cubicBezTo>
                <a:cubicBezTo>
                  <a:pt x="651" y="424"/>
                  <a:pt x="650" y="425"/>
                  <a:pt x="649" y="424"/>
                </a:cubicBezTo>
                <a:cubicBezTo>
                  <a:pt x="647" y="426"/>
                  <a:pt x="643" y="429"/>
                  <a:pt x="641" y="433"/>
                </a:cubicBezTo>
                <a:cubicBezTo>
                  <a:pt x="641" y="434"/>
                  <a:pt x="643" y="432"/>
                  <a:pt x="644" y="432"/>
                </a:cubicBezTo>
                <a:cubicBezTo>
                  <a:pt x="642" y="435"/>
                  <a:pt x="639" y="437"/>
                  <a:pt x="637" y="438"/>
                </a:cubicBezTo>
                <a:cubicBezTo>
                  <a:pt x="638" y="438"/>
                  <a:pt x="634" y="442"/>
                  <a:pt x="633" y="442"/>
                </a:cubicBezTo>
                <a:cubicBezTo>
                  <a:pt x="633" y="444"/>
                  <a:pt x="630" y="447"/>
                  <a:pt x="629" y="447"/>
                </a:cubicBezTo>
                <a:cubicBezTo>
                  <a:pt x="629" y="447"/>
                  <a:pt x="629" y="446"/>
                  <a:pt x="629" y="446"/>
                </a:cubicBezTo>
                <a:cubicBezTo>
                  <a:pt x="630" y="445"/>
                  <a:pt x="631" y="444"/>
                  <a:pt x="631" y="443"/>
                </a:cubicBezTo>
                <a:cubicBezTo>
                  <a:pt x="629" y="445"/>
                  <a:pt x="629" y="445"/>
                  <a:pt x="628" y="445"/>
                </a:cubicBezTo>
                <a:cubicBezTo>
                  <a:pt x="627" y="447"/>
                  <a:pt x="626" y="448"/>
                  <a:pt x="626" y="449"/>
                </a:cubicBezTo>
                <a:cubicBezTo>
                  <a:pt x="627" y="448"/>
                  <a:pt x="627" y="446"/>
                  <a:pt x="629" y="446"/>
                </a:cubicBezTo>
                <a:cubicBezTo>
                  <a:pt x="628" y="447"/>
                  <a:pt x="628" y="448"/>
                  <a:pt x="626" y="451"/>
                </a:cubicBezTo>
                <a:cubicBezTo>
                  <a:pt x="621" y="453"/>
                  <a:pt x="623" y="450"/>
                  <a:pt x="629" y="442"/>
                </a:cubicBezTo>
                <a:cubicBezTo>
                  <a:pt x="631" y="441"/>
                  <a:pt x="633" y="440"/>
                  <a:pt x="635" y="438"/>
                </a:cubicBezTo>
                <a:cubicBezTo>
                  <a:pt x="635" y="436"/>
                  <a:pt x="632" y="439"/>
                  <a:pt x="634" y="437"/>
                </a:cubicBezTo>
                <a:cubicBezTo>
                  <a:pt x="635" y="435"/>
                  <a:pt x="637" y="435"/>
                  <a:pt x="637" y="433"/>
                </a:cubicBezTo>
                <a:cubicBezTo>
                  <a:pt x="637" y="431"/>
                  <a:pt x="635" y="436"/>
                  <a:pt x="635" y="434"/>
                </a:cubicBezTo>
                <a:cubicBezTo>
                  <a:pt x="636" y="431"/>
                  <a:pt x="639" y="430"/>
                  <a:pt x="641" y="426"/>
                </a:cubicBezTo>
                <a:cubicBezTo>
                  <a:pt x="641" y="426"/>
                  <a:pt x="641" y="426"/>
                  <a:pt x="642" y="426"/>
                </a:cubicBezTo>
                <a:cubicBezTo>
                  <a:pt x="643" y="424"/>
                  <a:pt x="645" y="422"/>
                  <a:pt x="647" y="419"/>
                </a:cubicBezTo>
                <a:cubicBezTo>
                  <a:pt x="648" y="417"/>
                  <a:pt x="651" y="415"/>
                  <a:pt x="653" y="411"/>
                </a:cubicBezTo>
                <a:cubicBezTo>
                  <a:pt x="653" y="412"/>
                  <a:pt x="655" y="409"/>
                  <a:pt x="656" y="410"/>
                </a:cubicBezTo>
                <a:cubicBezTo>
                  <a:pt x="657" y="408"/>
                  <a:pt x="658" y="406"/>
                  <a:pt x="660" y="404"/>
                </a:cubicBezTo>
                <a:cubicBezTo>
                  <a:pt x="661" y="402"/>
                  <a:pt x="662" y="401"/>
                  <a:pt x="663" y="400"/>
                </a:cubicBezTo>
                <a:cubicBezTo>
                  <a:pt x="661" y="403"/>
                  <a:pt x="659" y="407"/>
                  <a:pt x="656" y="410"/>
                </a:cubicBezTo>
                <a:cubicBezTo>
                  <a:pt x="653" y="414"/>
                  <a:pt x="650" y="417"/>
                  <a:pt x="648" y="419"/>
                </a:cubicBezTo>
                <a:cubicBezTo>
                  <a:pt x="650" y="418"/>
                  <a:pt x="653" y="414"/>
                  <a:pt x="655" y="413"/>
                </a:cubicBezTo>
                <a:cubicBezTo>
                  <a:pt x="657" y="411"/>
                  <a:pt x="655" y="412"/>
                  <a:pt x="657" y="409"/>
                </a:cubicBezTo>
                <a:cubicBezTo>
                  <a:pt x="659" y="409"/>
                  <a:pt x="661" y="407"/>
                  <a:pt x="659" y="410"/>
                </a:cubicBezTo>
                <a:cubicBezTo>
                  <a:pt x="661" y="408"/>
                  <a:pt x="662" y="407"/>
                  <a:pt x="662" y="404"/>
                </a:cubicBezTo>
                <a:cubicBezTo>
                  <a:pt x="661" y="405"/>
                  <a:pt x="661" y="407"/>
                  <a:pt x="660" y="407"/>
                </a:cubicBezTo>
                <a:cubicBezTo>
                  <a:pt x="660" y="405"/>
                  <a:pt x="664" y="402"/>
                  <a:pt x="666" y="400"/>
                </a:cubicBezTo>
                <a:cubicBezTo>
                  <a:pt x="665" y="400"/>
                  <a:pt x="663" y="403"/>
                  <a:pt x="662" y="403"/>
                </a:cubicBezTo>
                <a:cubicBezTo>
                  <a:pt x="664" y="400"/>
                  <a:pt x="664" y="400"/>
                  <a:pt x="666" y="397"/>
                </a:cubicBezTo>
                <a:cubicBezTo>
                  <a:pt x="666" y="396"/>
                  <a:pt x="665" y="396"/>
                  <a:pt x="665" y="397"/>
                </a:cubicBezTo>
                <a:cubicBezTo>
                  <a:pt x="667" y="392"/>
                  <a:pt x="672" y="386"/>
                  <a:pt x="672" y="383"/>
                </a:cubicBezTo>
                <a:cubicBezTo>
                  <a:pt x="671" y="384"/>
                  <a:pt x="670" y="386"/>
                  <a:pt x="668" y="386"/>
                </a:cubicBezTo>
                <a:cubicBezTo>
                  <a:pt x="671" y="383"/>
                  <a:pt x="675" y="379"/>
                  <a:pt x="677" y="375"/>
                </a:cubicBezTo>
                <a:cubicBezTo>
                  <a:pt x="677" y="376"/>
                  <a:pt x="675" y="379"/>
                  <a:pt x="674" y="381"/>
                </a:cubicBezTo>
                <a:cubicBezTo>
                  <a:pt x="677" y="379"/>
                  <a:pt x="678" y="376"/>
                  <a:pt x="678" y="374"/>
                </a:cubicBezTo>
                <a:cubicBezTo>
                  <a:pt x="679" y="373"/>
                  <a:pt x="681" y="374"/>
                  <a:pt x="680" y="373"/>
                </a:cubicBezTo>
                <a:cubicBezTo>
                  <a:pt x="682" y="371"/>
                  <a:pt x="678" y="375"/>
                  <a:pt x="680" y="372"/>
                </a:cubicBezTo>
                <a:cubicBezTo>
                  <a:pt x="681" y="371"/>
                  <a:pt x="681" y="371"/>
                  <a:pt x="681" y="371"/>
                </a:cubicBezTo>
                <a:cubicBezTo>
                  <a:pt x="681" y="372"/>
                  <a:pt x="682" y="372"/>
                  <a:pt x="683" y="371"/>
                </a:cubicBezTo>
                <a:cubicBezTo>
                  <a:pt x="682" y="370"/>
                  <a:pt x="684" y="368"/>
                  <a:pt x="683" y="368"/>
                </a:cubicBezTo>
                <a:cubicBezTo>
                  <a:pt x="682" y="370"/>
                  <a:pt x="682" y="371"/>
                  <a:pt x="681" y="371"/>
                </a:cubicBezTo>
                <a:cubicBezTo>
                  <a:pt x="683" y="368"/>
                  <a:pt x="684" y="366"/>
                  <a:pt x="685" y="362"/>
                </a:cubicBezTo>
                <a:cubicBezTo>
                  <a:pt x="686" y="363"/>
                  <a:pt x="689" y="360"/>
                  <a:pt x="689" y="357"/>
                </a:cubicBezTo>
                <a:cubicBezTo>
                  <a:pt x="688" y="359"/>
                  <a:pt x="687" y="361"/>
                  <a:pt x="687" y="361"/>
                </a:cubicBezTo>
                <a:cubicBezTo>
                  <a:pt x="689" y="358"/>
                  <a:pt x="690" y="354"/>
                  <a:pt x="691" y="351"/>
                </a:cubicBezTo>
                <a:cubicBezTo>
                  <a:pt x="690" y="350"/>
                  <a:pt x="688" y="352"/>
                  <a:pt x="687" y="353"/>
                </a:cubicBezTo>
                <a:cubicBezTo>
                  <a:pt x="688" y="354"/>
                  <a:pt x="689" y="351"/>
                  <a:pt x="689" y="353"/>
                </a:cubicBezTo>
                <a:cubicBezTo>
                  <a:pt x="687" y="357"/>
                  <a:pt x="685" y="359"/>
                  <a:pt x="684" y="363"/>
                </a:cubicBezTo>
                <a:cubicBezTo>
                  <a:pt x="682" y="365"/>
                  <a:pt x="681" y="363"/>
                  <a:pt x="680" y="365"/>
                </a:cubicBezTo>
                <a:cubicBezTo>
                  <a:pt x="680" y="363"/>
                  <a:pt x="679" y="364"/>
                  <a:pt x="679" y="363"/>
                </a:cubicBezTo>
                <a:cubicBezTo>
                  <a:pt x="678" y="365"/>
                  <a:pt x="677" y="365"/>
                  <a:pt x="677" y="364"/>
                </a:cubicBezTo>
                <a:cubicBezTo>
                  <a:pt x="676" y="367"/>
                  <a:pt x="676" y="366"/>
                  <a:pt x="675" y="368"/>
                </a:cubicBezTo>
                <a:cubicBezTo>
                  <a:pt x="673" y="369"/>
                  <a:pt x="671" y="370"/>
                  <a:pt x="669" y="373"/>
                </a:cubicBezTo>
                <a:cubicBezTo>
                  <a:pt x="669" y="373"/>
                  <a:pt x="672" y="370"/>
                  <a:pt x="672" y="372"/>
                </a:cubicBezTo>
                <a:cubicBezTo>
                  <a:pt x="670" y="374"/>
                  <a:pt x="670" y="373"/>
                  <a:pt x="669" y="375"/>
                </a:cubicBezTo>
                <a:cubicBezTo>
                  <a:pt x="669" y="377"/>
                  <a:pt x="675" y="368"/>
                  <a:pt x="675" y="370"/>
                </a:cubicBezTo>
                <a:cubicBezTo>
                  <a:pt x="674" y="372"/>
                  <a:pt x="673" y="372"/>
                  <a:pt x="671" y="375"/>
                </a:cubicBezTo>
                <a:cubicBezTo>
                  <a:pt x="670" y="374"/>
                  <a:pt x="667" y="379"/>
                  <a:pt x="665" y="380"/>
                </a:cubicBezTo>
                <a:cubicBezTo>
                  <a:pt x="666" y="379"/>
                  <a:pt x="668" y="378"/>
                  <a:pt x="668" y="377"/>
                </a:cubicBezTo>
                <a:cubicBezTo>
                  <a:pt x="665" y="379"/>
                  <a:pt x="668" y="375"/>
                  <a:pt x="668" y="375"/>
                </a:cubicBezTo>
                <a:cubicBezTo>
                  <a:pt x="668" y="375"/>
                  <a:pt x="666" y="376"/>
                  <a:pt x="666" y="375"/>
                </a:cubicBezTo>
                <a:cubicBezTo>
                  <a:pt x="670" y="370"/>
                  <a:pt x="673" y="363"/>
                  <a:pt x="674" y="359"/>
                </a:cubicBezTo>
                <a:cubicBezTo>
                  <a:pt x="672" y="362"/>
                  <a:pt x="669" y="371"/>
                  <a:pt x="666" y="373"/>
                </a:cubicBezTo>
                <a:cubicBezTo>
                  <a:pt x="666" y="373"/>
                  <a:pt x="664" y="372"/>
                  <a:pt x="664" y="372"/>
                </a:cubicBezTo>
                <a:cubicBezTo>
                  <a:pt x="664" y="374"/>
                  <a:pt x="662" y="374"/>
                  <a:pt x="661" y="376"/>
                </a:cubicBezTo>
                <a:cubicBezTo>
                  <a:pt x="661" y="376"/>
                  <a:pt x="662" y="376"/>
                  <a:pt x="661" y="378"/>
                </a:cubicBezTo>
                <a:cubicBezTo>
                  <a:pt x="660" y="377"/>
                  <a:pt x="660" y="377"/>
                  <a:pt x="660" y="377"/>
                </a:cubicBezTo>
                <a:cubicBezTo>
                  <a:pt x="662" y="373"/>
                  <a:pt x="664" y="370"/>
                  <a:pt x="665" y="368"/>
                </a:cubicBezTo>
                <a:cubicBezTo>
                  <a:pt x="665" y="368"/>
                  <a:pt x="664" y="369"/>
                  <a:pt x="664" y="369"/>
                </a:cubicBezTo>
                <a:cubicBezTo>
                  <a:pt x="665" y="367"/>
                  <a:pt x="666" y="367"/>
                  <a:pt x="666" y="364"/>
                </a:cubicBezTo>
                <a:cubicBezTo>
                  <a:pt x="669" y="364"/>
                  <a:pt x="672" y="355"/>
                  <a:pt x="676" y="352"/>
                </a:cubicBezTo>
                <a:cubicBezTo>
                  <a:pt x="675" y="356"/>
                  <a:pt x="676" y="355"/>
                  <a:pt x="676" y="355"/>
                </a:cubicBezTo>
                <a:cubicBezTo>
                  <a:pt x="676" y="353"/>
                  <a:pt x="679" y="349"/>
                  <a:pt x="680" y="350"/>
                </a:cubicBezTo>
                <a:cubicBezTo>
                  <a:pt x="678" y="353"/>
                  <a:pt x="678" y="351"/>
                  <a:pt x="677" y="353"/>
                </a:cubicBezTo>
                <a:cubicBezTo>
                  <a:pt x="678" y="354"/>
                  <a:pt x="679" y="351"/>
                  <a:pt x="680" y="349"/>
                </a:cubicBezTo>
                <a:cubicBezTo>
                  <a:pt x="679" y="349"/>
                  <a:pt x="679" y="348"/>
                  <a:pt x="680" y="346"/>
                </a:cubicBezTo>
                <a:cubicBezTo>
                  <a:pt x="681" y="346"/>
                  <a:pt x="682" y="344"/>
                  <a:pt x="683" y="345"/>
                </a:cubicBezTo>
                <a:cubicBezTo>
                  <a:pt x="686" y="339"/>
                  <a:pt x="686" y="341"/>
                  <a:pt x="687" y="340"/>
                </a:cubicBezTo>
                <a:cubicBezTo>
                  <a:pt x="689" y="336"/>
                  <a:pt x="686" y="341"/>
                  <a:pt x="687" y="338"/>
                </a:cubicBezTo>
                <a:cubicBezTo>
                  <a:pt x="690" y="333"/>
                  <a:pt x="692" y="331"/>
                  <a:pt x="694" y="326"/>
                </a:cubicBezTo>
                <a:cubicBezTo>
                  <a:pt x="695" y="326"/>
                  <a:pt x="695" y="326"/>
                  <a:pt x="695" y="327"/>
                </a:cubicBezTo>
                <a:cubicBezTo>
                  <a:pt x="696" y="324"/>
                  <a:pt x="699" y="322"/>
                  <a:pt x="698" y="323"/>
                </a:cubicBezTo>
                <a:cubicBezTo>
                  <a:pt x="698" y="325"/>
                  <a:pt x="696" y="324"/>
                  <a:pt x="697" y="326"/>
                </a:cubicBezTo>
                <a:cubicBezTo>
                  <a:pt x="697" y="325"/>
                  <a:pt x="698" y="324"/>
                  <a:pt x="698" y="324"/>
                </a:cubicBezTo>
                <a:cubicBezTo>
                  <a:pt x="699" y="322"/>
                  <a:pt x="700" y="320"/>
                  <a:pt x="701" y="320"/>
                </a:cubicBezTo>
                <a:cubicBezTo>
                  <a:pt x="701" y="318"/>
                  <a:pt x="704" y="312"/>
                  <a:pt x="705" y="310"/>
                </a:cubicBezTo>
                <a:cubicBezTo>
                  <a:pt x="706" y="310"/>
                  <a:pt x="705" y="314"/>
                  <a:pt x="705" y="314"/>
                </a:cubicBezTo>
                <a:cubicBezTo>
                  <a:pt x="706" y="313"/>
                  <a:pt x="707" y="312"/>
                  <a:pt x="707" y="312"/>
                </a:cubicBezTo>
                <a:cubicBezTo>
                  <a:pt x="707" y="313"/>
                  <a:pt x="706" y="314"/>
                  <a:pt x="707" y="315"/>
                </a:cubicBezTo>
                <a:cubicBezTo>
                  <a:pt x="707" y="313"/>
                  <a:pt x="708" y="311"/>
                  <a:pt x="708" y="310"/>
                </a:cubicBezTo>
                <a:cubicBezTo>
                  <a:pt x="704" y="312"/>
                  <a:pt x="708" y="304"/>
                  <a:pt x="708" y="303"/>
                </a:cubicBezTo>
                <a:cubicBezTo>
                  <a:pt x="709" y="301"/>
                  <a:pt x="709" y="299"/>
                  <a:pt x="710" y="296"/>
                </a:cubicBezTo>
                <a:cubicBezTo>
                  <a:pt x="709" y="297"/>
                  <a:pt x="709" y="296"/>
                  <a:pt x="709" y="293"/>
                </a:cubicBezTo>
                <a:cubicBezTo>
                  <a:pt x="707" y="293"/>
                  <a:pt x="705" y="292"/>
                  <a:pt x="707" y="288"/>
                </a:cubicBezTo>
                <a:cubicBezTo>
                  <a:pt x="706" y="289"/>
                  <a:pt x="706" y="289"/>
                  <a:pt x="706" y="289"/>
                </a:cubicBezTo>
                <a:cubicBezTo>
                  <a:pt x="705" y="290"/>
                  <a:pt x="705" y="294"/>
                  <a:pt x="704" y="294"/>
                </a:cubicBezTo>
                <a:cubicBezTo>
                  <a:pt x="704" y="293"/>
                  <a:pt x="704" y="293"/>
                  <a:pt x="705" y="290"/>
                </a:cubicBezTo>
                <a:cubicBezTo>
                  <a:pt x="704" y="291"/>
                  <a:pt x="706" y="288"/>
                  <a:pt x="704" y="289"/>
                </a:cubicBezTo>
                <a:cubicBezTo>
                  <a:pt x="704" y="291"/>
                  <a:pt x="703" y="293"/>
                  <a:pt x="702" y="293"/>
                </a:cubicBezTo>
                <a:cubicBezTo>
                  <a:pt x="700" y="298"/>
                  <a:pt x="701" y="300"/>
                  <a:pt x="699" y="305"/>
                </a:cubicBezTo>
                <a:cubicBezTo>
                  <a:pt x="699" y="305"/>
                  <a:pt x="699" y="304"/>
                  <a:pt x="699" y="304"/>
                </a:cubicBezTo>
                <a:cubicBezTo>
                  <a:pt x="697" y="308"/>
                  <a:pt x="696" y="312"/>
                  <a:pt x="695" y="316"/>
                </a:cubicBezTo>
                <a:cubicBezTo>
                  <a:pt x="695" y="316"/>
                  <a:pt x="695" y="316"/>
                  <a:pt x="694" y="316"/>
                </a:cubicBezTo>
                <a:cubicBezTo>
                  <a:pt x="693" y="315"/>
                  <a:pt x="695" y="314"/>
                  <a:pt x="694" y="313"/>
                </a:cubicBezTo>
                <a:cubicBezTo>
                  <a:pt x="696" y="311"/>
                  <a:pt x="694" y="310"/>
                  <a:pt x="696" y="309"/>
                </a:cubicBezTo>
                <a:cubicBezTo>
                  <a:pt x="696" y="309"/>
                  <a:pt x="697" y="307"/>
                  <a:pt x="696" y="307"/>
                </a:cubicBezTo>
                <a:cubicBezTo>
                  <a:pt x="695" y="308"/>
                  <a:pt x="694" y="311"/>
                  <a:pt x="694" y="309"/>
                </a:cubicBezTo>
                <a:cubicBezTo>
                  <a:pt x="693" y="312"/>
                  <a:pt x="693" y="314"/>
                  <a:pt x="691" y="315"/>
                </a:cubicBezTo>
                <a:cubicBezTo>
                  <a:pt x="693" y="313"/>
                  <a:pt x="692" y="312"/>
                  <a:pt x="692" y="311"/>
                </a:cubicBezTo>
                <a:cubicBezTo>
                  <a:pt x="693" y="310"/>
                  <a:pt x="695" y="306"/>
                  <a:pt x="693" y="309"/>
                </a:cubicBezTo>
                <a:cubicBezTo>
                  <a:pt x="694" y="306"/>
                  <a:pt x="695" y="305"/>
                  <a:pt x="695" y="303"/>
                </a:cubicBezTo>
                <a:cubicBezTo>
                  <a:pt x="695" y="304"/>
                  <a:pt x="693" y="306"/>
                  <a:pt x="694" y="304"/>
                </a:cubicBezTo>
                <a:cubicBezTo>
                  <a:pt x="695" y="301"/>
                  <a:pt x="696" y="302"/>
                  <a:pt x="697" y="300"/>
                </a:cubicBezTo>
                <a:cubicBezTo>
                  <a:pt x="697" y="298"/>
                  <a:pt x="696" y="301"/>
                  <a:pt x="696" y="298"/>
                </a:cubicBezTo>
                <a:cubicBezTo>
                  <a:pt x="696" y="301"/>
                  <a:pt x="698" y="296"/>
                  <a:pt x="698" y="294"/>
                </a:cubicBezTo>
                <a:cubicBezTo>
                  <a:pt x="697" y="295"/>
                  <a:pt x="698" y="293"/>
                  <a:pt x="699" y="291"/>
                </a:cubicBezTo>
                <a:cubicBezTo>
                  <a:pt x="697" y="289"/>
                  <a:pt x="695" y="287"/>
                  <a:pt x="696" y="282"/>
                </a:cubicBezTo>
                <a:cubicBezTo>
                  <a:pt x="697" y="280"/>
                  <a:pt x="696" y="280"/>
                  <a:pt x="697" y="277"/>
                </a:cubicBezTo>
                <a:cubicBezTo>
                  <a:pt x="698" y="275"/>
                  <a:pt x="696" y="277"/>
                  <a:pt x="696" y="275"/>
                </a:cubicBezTo>
                <a:cubicBezTo>
                  <a:pt x="697" y="275"/>
                  <a:pt x="698" y="275"/>
                  <a:pt x="698" y="274"/>
                </a:cubicBezTo>
                <a:cubicBezTo>
                  <a:pt x="698" y="273"/>
                  <a:pt x="697" y="273"/>
                  <a:pt x="697" y="272"/>
                </a:cubicBezTo>
                <a:cubicBezTo>
                  <a:pt x="699" y="269"/>
                  <a:pt x="700" y="272"/>
                  <a:pt x="701" y="268"/>
                </a:cubicBezTo>
                <a:cubicBezTo>
                  <a:pt x="701" y="268"/>
                  <a:pt x="700" y="270"/>
                  <a:pt x="700" y="269"/>
                </a:cubicBezTo>
                <a:cubicBezTo>
                  <a:pt x="701" y="264"/>
                  <a:pt x="701" y="261"/>
                  <a:pt x="703" y="257"/>
                </a:cubicBezTo>
                <a:cubicBezTo>
                  <a:pt x="705" y="258"/>
                  <a:pt x="705" y="255"/>
                  <a:pt x="706" y="253"/>
                </a:cubicBezTo>
                <a:cubicBezTo>
                  <a:pt x="708" y="255"/>
                  <a:pt x="706" y="255"/>
                  <a:pt x="709" y="252"/>
                </a:cubicBezTo>
                <a:cubicBezTo>
                  <a:pt x="709" y="253"/>
                  <a:pt x="708" y="255"/>
                  <a:pt x="708" y="256"/>
                </a:cubicBezTo>
                <a:cubicBezTo>
                  <a:pt x="709" y="254"/>
                  <a:pt x="710" y="253"/>
                  <a:pt x="711" y="253"/>
                </a:cubicBezTo>
                <a:cubicBezTo>
                  <a:pt x="711" y="254"/>
                  <a:pt x="710" y="256"/>
                  <a:pt x="710" y="256"/>
                </a:cubicBezTo>
                <a:cubicBezTo>
                  <a:pt x="711" y="252"/>
                  <a:pt x="713" y="256"/>
                  <a:pt x="714" y="252"/>
                </a:cubicBezTo>
                <a:cubicBezTo>
                  <a:pt x="712" y="253"/>
                  <a:pt x="711" y="250"/>
                  <a:pt x="711" y="247"/>
                </a:cubicBezTo>
                <a:cubicBezTo>
                  <a:pt x="710" y="248"/>
                  <a:pt x="710" y="250"/>
                  <a:pt x="710" y="250"/>
                </a:cubicBezTo>
                <a:cubicBezTo>
                  <a:pt x="711" y="244"/>
                  <a:pt x="708" y="245"/>
                  <a:pt x="710" y="238"/>
                </a:cubicBezTo>
                <a:cubicBezTo>
                  <a:pt x="710" y="237"/>
                  <a:pt x="711" y="238"/>
                  <a:pt x="711" y="237"/>
                </a:cubicBezTo>
                <a:cubicBezTo>
                  <a:pt x="710" y="235"/>
                  <a:pt x="709" y="232"/>
                  <a:pt x="709" y="228"/>
                </a:cubicBezTo>
                <a:cubicBezTo>
                  <a:pt x="710" y="227"/>
                  <a:pt x="711" y="226"/>
                  <a:pt x="711" y="224"/>
                </a:cubicBezTo>
                <a:cubicBezTo>
                  <a:pt x="711" y="225"/>
                  <a:pt x="712" y="226"/>
                  <a:pt x="712" y="227"/>
                </a:cubicBezTo>
                <a:cubicBezTo>
                  <a:pt x="712" y="222"/>
                  <a:pt x="714" y="221"/>
                  <a:pt x="714" y="223"/>
                </a:cubicBezTo>
                <a:cubicBezTo>
                  <a:pt x="715" y="220"/>
                  <a:pt x="714" y="219"/>
                  <a:pt x="714" y="216"/>
                </a:cubicBezTo>
                <a:cubicBezTo>
                  <a:pt x="715" y="217"/>
                  <a:pt x="715" y="214"/>
                  <a:pt x="715" y="213"/>
                </a:cubicBezTo>
                <a:cubicBezTo>
                  <a:pt x="717" y="215"/>
                  <a:pt x="715" y="219"/>
                  <a:pt x="715" y="221"/>
                </a:cubicBezTo>
                <a:cubicBezTo>
                  <a:pt x="718" y="218"/>
                  <a:pt x="715" y="231"/>
                  <a:pt x="716" y="233"/>
                </a:cubicBezTo>
                <a:cubicBezTo>
                  <a:pt x="718" y="232"/>
                  <a:pt x="717" y="228"/>
                  <a:pt x="717" y="223"/>
                </a:cubicBezTo>
                <a:cubicBezTo>
                  <a:pt x="718" y="221"/>
                  <a:pt x="719" y="220"/>
                  <a:pt x="719" y="221"/>
                </a:cubicBezTo>
                <a:cubicBezTo>
                  <a:pt x="719" y="216"/>
                  <a:pt x="719" y="212"/>
                  <a:pt x="721" y="208"/>
                </a:cubicBezTo>
                <a:cubicBezTo>
                  <a:pt x="720" y="206"/>
                  <a:pt x="720" y="209"/>
                  <a:pt x="720" y="207"/>
                </a:cubicBezTo>
                <a:cubicBezTo>
                  <a:pt x="720" y="206"/>
                  <a:pt x="720" y="205"/>
                  <a:pt x="720" y="205"/>
                </a:cubicBezTo>
                <a:cubicBezTo>
                  <a:pt x="720" y="206"/>
                  <a:pt x="720" y="207"/>
                  <a:pt x="721" y="207"/>
                </a:cubicBezTo>
                <a:cubicBezTo>
                  <a:pt x="721" y="205"/>
                  <a:pt x="721" y="202"/>
                  <a:pt x="723" y="201"/>
                </a:cubicBezTo>
                <a:cubicBezTo>
                  <a:pt x="722" y="201"/>
                  <a:pt x="722" y="197"/>
                  <a:pt x="723" y="197"/>
                </a:cubicBezTo>
                <a:cubicBezTo>
                  <a:pt x="723" y="198"/>
                  <a:pt x="723" y="197"/>
                  <a:pt x="723" y="198"/>
                </a:cubicBezTo>
                <a:cubicBezTo>
                  <a:pt x="723" y="203"/>
                  <a:pt x="723" y="207"/>
                  <a:pt x="724" y="208"/>
                </a:cubicBezTo>
                <a:cubicBezTo>
                  <a:pt x="726" y="204"/>
                  <a:pt x="728" y="201"/>
                  <a:pt x="729" y="196"/>
                </a:cubicBezTo>
                <a:cubicBezTo>
                  <a:pt x="729" y="200"/>
                  <a:pt x="728" y="201"/>
                  <a:pt x="727" y="201"/>
                </a:cubicBezTo>
                <a:cubicBezTo>
                  <a:pt x="728" y="202"/>
                  <a:pt x="727" y="205"/>
                  <a:pt x="728" y="205"/>
                </a:cubicBezTo>
                <a:cubicBezTo>
                  <a:pt x="729" y="203"/>
                  <a:pt x="729" y="200"/>
                  <a:pt x="730" y="199"/>
                </a:cubicBezTo>
                <a:cubicBezTo>
                  <a:pt x="731" y="198"/>
                  <a:pt x="731" y="201"/>
                  <a:pt x="731" y="202"/>
                </a:cubicBezTo>
                <a:cubicBezTo>
                  <a:pt x="732" y="200"/>
                  <a:pt x="732" y="197"/>
                  <a:pt x="733" y="196"/>
                </a:cubicBezTo>
                <a:cubicBezTo>
                  <a:pt x="734" y="194"/>
                  <a:pt x="734" y="193"/>
                  <a:pt x="735" y="193"/>
                </a:cubicBezTo>
                <a:cubicBezTo>
                  <a:pt x="735" y="190"/>
                  <a:pt x="734" y="192"/>
                  <a:pt x="735" y="189"/>
                </a:cubicBezTo>
                <a:cubicBezTo>
                  <a:pt x="736" y="188"/>
                  <a:pt x="736" y="191"/>
                  <a:pt x="737" y="189"/>
                </a:cubicBezTo>
                <a:cubicBezTo>
                  <a:pt x="736" y="187"/>
                  <a:pt x="735" y="187"/>
                  <a:pt x="735" y="184"/>
                </a:cubicBezTo>
                <a:cubicBezTo>
                  <a:pt x="736" y="184"/>
                  <a:pt x="736" y="183"/>
                  <a:pt x="736" y="182"/>
                </a:cubicBezTo>
                <a:cubicBezTo>
                  <a:pt x="737" y="183"/>
                  <a:pt x="736" y="188"/>
                  <a:pt x="737" y="187"/>
                </a:cubicBezTo>
                <a:cubicBezTo>
                  <a:pt x="737" y="185"/>
                  <a:pt x="738" y="183"/>
                  <a:pt x="738" y="180"/>
                </a:cubicBezTo>
                <a:cubicBezTo>
                  <a:pt x="737" y="181"/>
                  <a:pt x="736" y="184"/>
                  <a:pt x="736" y="180"/>
                </a:cubicBezTo>
                <a:cubicBezTo>
                  <a:pt x="737" y="178"/>
                  <a:pt x="738" y="177"/>
                  <a:pt x="738" y="175"/>
                </a:cubicBezTo>
                <a:cubicBezTo>
                  <a:pt x="736" y="178"/>
                  <a:pt x="735" y="178"/>
                  <a:pt x="733" y="175"/>
                </a:cubicBezTo>
                <a:cubicBezTo>
                  <a:pt x="733" y="178"/>
                  <a:pt x="732" y="177"/>
                  <a:pt x="732" y="178"/>
                </a:cubicBezTo>
                <a:cubicBezTo>
                  <a:pt x="732" y="176"/>
                  <a:pt x="732" y="173"/>
                  <a:pt x="731" y="174"/>
                </a:cubicBezTo>
                <a:cubicBezTo>
                  <a:pt x="731" y="177"/>
                  <a:pt x="731" y="176"/>
                  <a:pt x="730" y="178"/>
                </a:cubicBezTo>
                <a:cubicBezTo>
                  <a:pt x="732" y="177"/>
                  <a:pt x="734" y="183"/>
                  <a:pt x="732" y="186"/>
                </a:cubicBezTo>
                <a:cubicBezTo>
                  <a:pt x="732" y="185"/>
                  <a:pt x="731" y="184"/>
                  <a:pt x="731" y="185"/>
                </a:cubicBezTo>
                <a:cubicBezTo>
                  <a:pt x="731" y="188"/>
                  <a:pt x="732" y="188"/>
                  <a:pt x="731" y="190"/>
                </a:cubicBezTo>
                <a:cubicBezTo>
                  <a:pt x="731" y="185"/>
                  <a:pt x="730" y="190"/>
                  <a:pt x="729" y="191"/>
                </a:cubicBezTo>
                <a:cubicBezTo>
                  <a:pt x="728" y="191"/>
                  <a:pt x="728" y="191"/>
                  <a:pt x="728" y="191"/>
                </a:cubicBezTo>
                <a:cubicBezTo>
                  <a:pt x="728" y="188"/>
                  <a:pt x="727" y="184"/>
                  <a:pt x="728" y="181"/>
                </a:cubicBezTo>
                <a:cubicBezTo>
                  <a:pt x="728" y="182"/>
                  <a:pt x="728" y="186"/>
                  <a:pt x="729" y="186"/>
                </a:cubicBezTo>
                <a:cubicBezTo>
                  <a:pt x="729" y="182"/>
                  <a:pt x="729" y="180"/>
                  <a:pt x="730" y="178"/>
                </a:cubicBezTo>
                <a:cubicBezTo>
                  <a:pt x="729" y="176"/>
                  <a:pt x="729" y="176"/>
                  <a:pt x="729" y="175"/>
                </a:cubicBezTo>
                <a:cubicBezTo>
                  <a:pt x="728" y="176"/>
                  <a:pt x="728" y="178"/>
                  <a:pt x="728" y="178"/>
                </a:cubicBezTo>
                <a:cubicBezTo>
                  <a:pt x="728" y="177"/>
                  <a:pt x="728" y="177"/>
                  <a:pt x="728" y="175"/>
                </a:cubicBezTo>
                <a:cubicBezTo>
                  <a:pt x="727" y="175"/>
                  <a:pt x="727" y="175"/>
                  <a:pt x="727" y="175"/>
                </a:cubicBezTo>
                <a:cubicBezTo>
                  <a:pt x="727" y="176"/>
                  <a:pt x="727" y="176"/>
                  <a:pt x="727" y="176"/>
                </a:cubicBezTo>
                <a:cubicBezTo>
                  <a:pt x="727" y="182"/>
                  <a:pt x="726" y="187"/>
                  <a:pt x="725" y="189"/>
                </a:cubicBezTo>
                <a:cubicBezTo>
                  <a:pt x="726" y="185"/>
                  <a:pt x="725" y="186"/>
                  <a:pt x="725" y="181"/>
                </a:cubicBezTo>
                <a:cubicBezTo>
                  <a:pt x="726" y="181"/>
                  <a:pt x="726" y="181"/>
                  <a:pt x="726" y="181"/>
                </a:cubicBezTo>
                <a:cubicBezTo>
                  <a:pt x="726" y="178"/>
                  <a:pt x="726" y="178"/>
                  <a:pt x="726" y="175"/>
                </a:cubicBezTo>
                <a:cubicBezTo>
                  <a:pt x="726" y="177"/>
                  <a:pt x="726" y="179"/>
                  <a:pt x="724" y="179"/>
                </a:cubicBezTo>
                <a:cubicBezTo>
                  <a:pt x="725" y="182"/>
                  <a:pt x="725" y="188"/>
                  <a:pt x="724" y="191"/>
                </a:cubicBezTo>
                <a:cubicBezTo>
                  <a:pt x="725" y="187"/>
                  <a:pt x="722" y="190"/>
                  <a:pt x="722" y="190"/>
                </a:cubicBezTo>
                <a:cubicBezTo>
                  <a:pt x="723" y="194"/>
                  <a:pt x="725" y="192"/>
                  <a:pt x="723" y="197"/>
                </a:cubicBezTo>
                <a:cubicBezTo>
                  <a:pt x="723" y="194"/>
                  <a:pt x="723" y="194"/>
                  <a:pt x="722" y="194"/>
                </a:cubicBezTo>
                <a:cubicBezTo>
                  <a:pt x="722" y="197"/>
                  <a:pt x="721" y="197"/>
                  <a:pt x="720" y="199"/>
                </a:cubicBezTo>
                <a:cubicBezTo>
                  <a:pt x="721" y="196"/>
                  <a:pt x="720" y="196"/>
                  <a:pt x="720" y="195"/>
                </a:cubicBezTo>
                <a:cubicBezTo>
                  <a:pt x="719" y="196"/>
                  <a:pt x="719" y="195"/>
                  <a:pt x="719" y="194"/>
                </a:cubicBezTo>
                <a:cubicBezTo>
                  <a:pt x="719" y="193"/>
                  <a:pt x="719" y="192"/>
                  <a:pt x="718" y="194"/>
                </a:cubicBezTo>
                <a:cubicBezTo>
                  <a:pt x="719" y="196"/>
                  <a:pt x="719" y="197"/>
                  <a:pt x="719" y="199"/>
                </a:cubicBezTo>
                <a:cubicBezTo>
                  <a:pt x="717" y="199"/>
                  <a:pt x="716" y="206"/>
                  <a:pt x="715" y="202"/>
                </a:cubicBezTo>
                <a:cubicBezTo>
                  <a:pt x="716" y="199"/>
                  <a:pt x="716" y="198"/>
                  <a:pt x="716" y="195"/>
                </a:cubicBezTo>
                <a:cubicBezTo>
                  <a:pt x="715" y="195"/>
                  <a:pt x="715" y="197"/>
                  <a:pt x="715" y="197"/>
                </a:cubicBezTo>
                <a:cubicBezTo>
                  <a:pt x="715" y="194"/>
                  <a:pt x="715" y="191"/>
                  <a:pt x="714" y="189"/>
                </a:cubicBezTo>
                <a:cubicBezTo>
                  <a:pt x="714" y="191"/>
                  <a:pt x="712" y="191"/>
                  <a:pt x="712" y="191"/>
                </a:cubicBezTo>
                <a:cubicBezTo>
                  <a:pt x="714" y="189"/>
                  <a:pt x="712" y="183"/>
                  <a:pt x="713" y="181"/>
                </a:cubicBezTo>
                <a:cubicBezTo>
                  <a:pt x="713" y="183"/>
                  <a:pt x="712" y="182"/>
                  <a:pt x="711" y="181"/>
                </a:cubicBezTo>
                <a:cubicBezTo>
                  <a:pt x="711" y="183"/>
                  <a:pt x="712" y="186"/>
                  <a:pt x="710" y="185"/>
                </a:cubicBezTo>
                <a:cubicBezTo>
                  <a:pt x="711" y="182"/>
                  <a:pt x="711" y="179"/>
                  <a:pt x="710" y="176"/>
                </a:cubicBezTo>
                <a:cubicBezTo>
                  <a:pt x="711" y="175"/>
                  <a:pt x="711" y="174"/>
                  <a:pt x="713" y="174"/>
                </a:cubicBezTo>
                <a:cubicBezTo>
                  <a:pt x="712" y="172"/>
                  <a:pt x="712" y="171"/>
                  <a:pt x="712" y="171"/>
                </a:cubicBezTo>
                <a:cubicBezTo>
                  <a:pt x="712" y="174"/>
                  <a:pt x="710" y="171"/>
                  <a:pt x="709" y="172"/>
                </a:cubicBezTo>
                <a:cubicBezTo>
                  <a:pt x="709" y="169"/>
                  <a:pt x="708" y="170"/>
                  <a:pt x="708" y="167"/>
                </a:cubicBezTo>
                <a:cubicBezTo>
                  <a:pt x="709" y="167"/>
                  <a:pt x="710" y="164"/>
                  <a:pt x="711" y="167"/>
                </a:cubicBezTo>
                <a:cubicBezTo>
                  <a:pt x="711" y="164"/>
                  <a:pt x="711" y="163"/>
                  <a:pt x="711" y="160"/>
                </a:cubicBezTo>
                <a:cubicBezTo>
                  <a:pt x="712" y="159"/>
                  <a:pt x="713" y="157"/>
                  <a:pt x="714" y="153"/>
                </a:cubicBezTo>
                <a:cubicBezTo>
                  <a:pt x="713" y="151"/>
                  <a:pt x="713" y="154"/>
                  <a:pt x="713" y="151"/>
                </a:cubicBezTo>
                <a:cubicBezTo>
                  <a:pt x="713" y="150"/>
                  <a:pt x="713" y="148"/>
                  <a:pt x="714" y="148"/>
                </a:cubicBezTo>
                <a:cubicBezTo>
                  <a:pt x="714" y="150"/>
                  <a:pt x="713" y="152"/>
                  <a:pt x="714" y="151"/>
                </a:cubicBezTo>
                <a:cubicBezTo>
                  <a:pt x="714" y="146"/>
                  <a:pt x="715" y="144"/>
                  <a:pt x="715" y="141"/>
                </a:cubicBezTo>
                <a:cubicBezTo>
                  <a:pt x="716" y="144"/>
                  <a:pt x="718" y="149"/>
                  <a:pt x="717" y="153"/>
                </a:cubicBezTo>
                <a:cubicBezTo>
                  <a:pt x="716" y="153"/>
                  <a:pt x="716" y="151"/>
                  <a:pt x="716" y="151"/>
                </a:cubicBezTo>
                <a:cubicBezTo>
                  <a:pt x="715" y="154"/>
                  <a:pt x="716" y="155"/>
                  <a:pt x="716" y="158"/>
                </a:cubicBezTo>
                <a:cubicBezTo>
                  <a:pt x="716" y="159"/>
                  <a:pt x="717" y="159"/>
                  <a:pt x="717" y="159"/>
                </a:cubicBezTo>
                <a:cubicBezTo>
                  <a:pt x="717" y="158"/>
                  <a:pt x="717" y="156"/>
                  <a:pt x="717" y="156"/>
                </a:cubicBezTo>
                <a:cubicBezTo>
                  <a:pt x="719" y="156"/>
                  <a:pt x="719" y="159"/>
                  <a:pt x="719" y="162"/>
                </a:cubicBezTo>
                <a:cubicBezTo>
                  <a:pt x="720" y="158"/>
                  <a:pt x="722" y="157"/>
                  <a:pt x="724" y="158"/>
                </a:cubicBezTo>
                <a:cubicBezTo>
                  <a:pt x="724" y="156"/>
                  <a:pt x="724" y="154"/>
                  <a:pt x="724" y="151"/>
                </a:cubicBezTo>
                <a:cubicBezTo>
                  <a:pt x="725" y="154"/>
                  <a:pt x="724" y="148"/>
                  <a:pt x="724" y="147"/>
                </a:cubicBezTo>
                <a:cubicBezTo>
                  <a:pt x="725" y="150"/>
                  <a:pt x="725" y="148"/>
                  <a:pt x="726" y="146"/>
                </a:cubicBezTo>
                <a:cubicBezTo>
                  <a:pt x="726" y="146"/>
                  <a:pt x="726" y="149"/>
                  <a:pt x="727" y="149"/>
                </a:cubicBezTo>
                <a:cubicBezTo>
                  <a:pt x="727" y="148"/>
                  <a:pt x="727" y="145"/>
                  <a:pt x="728" y="144"/>
                </a:cubicBezTo>
                <a:cubicBezTo>
                  <a:pt x="726" y="145"/>
                  <a:pt x="726" y="145"/>
                  <a:pt x="725" y="144"/>
                </a:cubicBezTo>
                <a:cubicBezTo>
                  <a:pt x="725" y="147"/>
                  <a:pt x="723" y="146"/>
                  <a:pt x="724" y="148"/>
                </a:cubicBezTo>
                <a:cubicBezTo>
                  <a:pt x="723" y="149"/>
                  <a:pt x="723" y="145"/>
                  <a:pt x="723" y="145"/>
                </a:cubicBezTo>
                <a:cubicBezTo>
                  <a:pt x="722" y="147"/>
                  <a:pt x="722" y="148"/>
                  <a:pt x="722" y="149"/>
                </a:cubicBezTo>
                <a:cubicBezTo>
                  <a:pt x="723" y="149"/>
                  <a:pt x="723" y="148"/>
                  <a:pt x="723" y="149"/>
                </a:cubicBezTo>
                <a:cubicBezTo>
                  <a:pt x="723" y="151"/>
                  <a:pt x="722" y="154"/>
                  <a:pt x="721" y="155"/>
                </a:cubicBezTo>
                <a:cubicBezTo>
                  <a:pt x="720" y="150"/>
                  <a:pt x="722" y="150"/>
                  <a:pt x="722" y="145"/>
                </a:cubicBezTo>
                <a:cubicBezTo>
                  <a:pt x="722" y="146"/>
                  <a:pt x="722" y="144"/>
                  <a:pt x="723" y="143"/>
                </a:cubicBezTo>
                <a:cubicBezTo>
                  <a:pt x="723" y="140"/>
                  <a:pt x="722" y="143"/>
                  <a:pt x="722" y="139"/>
                </a:cubicBezTo>
                <a:cubicBezTo>
                  <a:pt x="722" y="137"/>
                  <a:pt x="723" y="139"/>
                  <a:pt x="723" y="137"/>
                </a:cubicBezTo>
                <a:cubicBezTo>
                  <a:pt x="722" y="136"/>
                  <a:pt x="722" y="138"/>
                  <a:pt x="721" y="137"/>
                </a:cubicBezTo>
                <a:cubicBezTo>
                  <a:pt x="721" y="140"/>
                  <a:pt x="721" y="141"/>
                  <a:pt x="720" y="141"/>
                </a:cubicBezTo>
                <a:cubicBezTo>
                  <a:pt x="719" y="137"/>
                  <a:pt x="722" y="133"/>
                  <a:pt x="720" y="131"/>
                </a:cubicBezTo>
                <a:cubicBezTo>
                  <a:pt x="720" y="133"/>
                  <a:pt x="720" y="134"/>
                  <a:pt x="720" y="135"/>
                </a:cubicBezTo>
                <a:cubicBezTo>
                  <a:pt x="719" y="135"/>
                  <a:pt x="719" y="138"/>
                  <a:pt x="719" y="135"/>
                </a:cubicBezTo>
                <a:cubicBezTo>
                  <a:pt x="720" y="133"/>
                  <a:pt x="718" y="133"/>
                  <a:pt x="717" y="130"/>
                </a:cubicBezTo>
                <a:cubicBezTo>
                  <a:pt x="716" y="133"/>
                  <a:pt x="717" y="134"/>
                  <a:pt x="716" y="136"/>
                </a:cubicBezTo>
                <a:cubicBezTo>
                  <a:pt x="716" y="134"/>
                  <a:pt x="715" y="137"/>
                  <a:pt x="715" y="135"/>
                </a:cubicBezTo>
                <a:cubicBezTo>
                  <a:pt x="715" y="133"/>
                  <a:pt x="717" y="132"/>
                  <a:pt x="715" y="131"/>
                </a:cubicBezTo>
                <a:cubicBezTo>
                  <a:pt x="715" y="133"/>
                  <a:pt x="714" y="132"/>
                  <a:pt x="714" y="133"/>
                </a:cubicBezTo>
                <a:cubicBezTo>
                  <a:pt x="714" y="136"/>
                  <a:pt x="715" y="136"/>
                  <a:pt x="714" y="137"/>
                </a:cubicBezTo>
                <a:cubicBezTo>
                  <a:pt x="713" y="135"/>
                  <a:pt x="714" y="130"/>
                  <a:pt x="713" y="130"/>
                </a:cubicBezTo>
                <a:cubicBezTo>
                  <a:pt x="713" y="131"/>
                  <a:pt x="712" y="133"/>
                  <a:pt x="712" y="134"/>
                </a:cubicBezTo>
                <a:cubicBezTo>
                  <a:pt x="711" y="131"/>
                  <a:pt x="710" y="130"/>
                  <a:pt x="710" y="127"/>
                </a:cubicBezTo>
                <a:cubicBezTo>
                  <a:pt x="711" y="128"/>
                  <a:pt x="709" y="122"/>
                  <a:pt x="710" y="121"/>
                </a:cubicBezTo>
                <a:cubicBezTo>
                  <a:pt x="711" y="122"/>
                  <a:pt x="711" y="125"/>
                  <a:pt x="711" y="128"/>
                </a:cubicBezTo>
                <a:cubicBezTo>
                  <a:pt x="712" y="126"/>
                  <a:pt x="712" y="126"/>
                  <a:pt x="713" y="127"/>
                </a:cubicBezTo>
                <a:cubicBezTo>
                  <a:pt x="712" y="124"/>
                  <a:pt x="712" y="122"/>
                  <a:pt x="714" y="123"/>
                </a:cubicBezTo>
                <a:cubicBezTo>
                  <a:pt x="712" y="120"/>
                  <a:pt x="713" y="115"/>
                  <a:pt x="711" y="108"/>
                </a:cubicBezTo>
                <a:cubicBezTo>
                  <a:pt x="710" y="110"/>
                  <a:pt x="710" y="106"/>
                  <a:pt x="711" y="105"/>
                </a:cubicBezTo>
                <a:cubicBezTo>
                  <a:pt x="710" y="105"/>
                  <a:pt x="710" y="108"/>
                  <a:pt x="709" y="106"/>
                </a:cubicBezTo>
                <a:cubicBezTo>
                  <a:pt x="708" y="105"/>
                  <a:pt x="709" y="105"/>
                  <a:pt x="708" y="103"/>
                </a:cubicBezTo>
                <a:cubicBezTo>
                  <a:pt x="707" y="104"/>
                  <a:pt x="706" y="101"/>
                  <a:pt x="705" y="101"/>
                </a:cubicBezTo>
                <a:cubicBezTo>
                  <a:pt x="705" y="102"/>
                  <a:pt x="706" y="103"/>
                  <a:pt x="705" y="103"/>
                </a:cubicBezTo>
                <a:cubicBezTo>
                  <a:pt x="705" y="100"/>
                  <a:pt x="704" y="97"/>
                  <a:pt x="704" y="94"/>
                </a:cubicBezTo>
                <a:cubicBezTo>
                  <a:pt x="706" y="96"/>
                  <a:pt x="708" y="93"/>
                  <a:pt x="708" y="89"/>
                </a:cubicBezTo>
                <a:cubicBezTo>
                  <a:pt x="708" y="90"/>
                  <a:pt x="709" y="91"/>
                  <a:pt x="710" y="92"/>
                </a:cubicBezTo>
                <a:cubicBezTo>
                  <a:pt x="711" y="94"/>
                  <a:pt x="711" y="94"/>
                  <a:pt x="712" y="93"/>
                </a:cubicBezTo>
                <a:cubicBezTo>
                  <a:pt x="711" y="92"/>
                  <a:pt x="710" y="92"/>
                  <a:pt x="710" y="89"/>
                </a:cubicBezTo>
                <a:cubicBezTo>
                  <a:pt x="710" y="89"/>
                  <a:pt x="712" y="91"/>
                  <a:pt x="711" y="88"/>
                </a:cubicBezTo>
                <a:cubicBezTo>
                  <a:pt x="710" y="85"/>
                  <a:pt x="709" y="88"/>
                  <a:pt x="707" y="86"/>
                </a:cubicBezTo>
                <a:cubicBezTo>
                  <a:pt x="707" y="87"/>
                  <a:pt x="708" y="89"/>
                  <a:pt x="707" y="89"/>
                </a:cubicBezTo>
                <a:cubicBezTo>
                  <a:pt x="706" y="86"/>
                  <a:pt x="705" y="86"/>
                  <a:pt x="705" y="84"/>
                </a:cubicBezTo>
                <a:cubicBezTo>
                  <a:pt x="703" y="83"/>
                  <a:pt x="700" y="84"/>
                  <a:pt x="698" y="81"/>
                </a:cubicBezTo>
                <a:cubicBezTo>
                  <a:pt x="698" y="84"/>
                  <a:pt x="700" y="83"/>
                  <a:pt x="700" y="86"/>
                </a:cubicBezTo>
                <a:cubicBezTo>
                  <a:pt x="699" y="86"/>
                  <a:pt x="698" y="84"/>
                  <a:pt x="698" y="84"/>
                </a:cubicBezTo>
                <a:cubicBezTo>
                  <a:pt x="698" y="85"/>
                  <a:pt x="699" y="87"/>
                  <a:pt x="698" y="87"/>
                </a:cubicBezTo>
                <a:cubicBezTo>
                  <a:pt x="698" y="86"/>
                  <a:pt x="697" y="84"/>
                  <a:pt x="697" y="84"/>
                </a:cubicBezTo>
                <a:cubicBezTo>
                  <a:pt x="696" y="86"/>
                  <a:pt x="697" y="88"/>
                  <a:pt x="696" y="89"/>
                </a:cubicBezTo>
                <a:cubicBezTo>
                  <a:pt x="694" y="83"/>
                  <a:pt x="692" y="85"/>
                  <a:pt x="693" y="89"/>
                </a:cubicBezTo>
                <a:cubicBezTo>
                  <a:pt x="692" y="89"/>
                  <a:pt x="691" y="87"/>
                  <a:pt x="689" y="85"/>
                </a:cubicBezTo>
                <a:cubicBezTo>
                  <a:pt x="690" y="82"/>
                  <a:pt x="691" y="84"/>
                  <a:pt x="692" y="83"/>
                </a:cubicBezTo>
                <a:cubicBezTo>
                  <a:pt x="691" y="80"/>
                  <a:pt x="690" y="80"/>
                  <a:pt x="689" y="80"/>
                </a:cubicBezTo>
                <a:cubicBezTo>
                  <a:pt x="688" y="80"/>
                  <a:pt x="688" y="82"/>
                  <a:pt x="689" y="83"/>
                </a:cubicBezTo>
                <a:cubicBezTo>
                  <a:pt x="688" y="82"/>
                  <a:pt x="687" y="81"/>
                  <a:pt x="687" y="79"/>
                </a:cubicBezTo>
                <a:cubicBezTo>
                  <a:pt x="686" y="80"/>
                  <a:pt x="686" y="76"/>
                  <a:pt x="685" y="77"/>
                </a:cubicBezTo>
                <a:cubicBezTo>
                  <a:pt x="686" y="79"/>
                  <a:pt x="686" y="80"/>
                  <a:pt x="686" y="80"/>
                </a:cubicBezTo>
                <a:cubicBezTo>
                  <a:pt x="685" y="80"/>
                  <a:pt x="684" y="78"/>
                  <a:pt x="684" y="77"/>
                </a:cubicBezTo>
                <a:cubicBezTo>
                  <a:pt x="682" y="79"/>
                  <a:pt x="682" y="78"/>
                  <a:pt x="679" y="79"/>
                </a:cubicBezTo>
                <a:cubicBezTo>
                  <a:pt x="679" y="81"/>
                  <a:pt x="680" y="83"/>
                  <a:pt x="680" y="84"/>
                </a:cubicBezTo>
                <a:cubicBezTo>
                  <a:pt x="679" y="83"/>
                  <a:pt x="678" y="83"/>
                  <a:pt x="678" y="84"/>
                </a:cubicBezTo>
                <a:cubicBezTo>
                  <a:pt x="677" y="83"/>
                  <a:pt x="677" y="82"/>
                  <a:pt x="677" y="82"/>
                </a:cubicBezTo>
                <a:cubicBezTo>
                  <a:pt x="675" y="81"/>
                  <a:pt x="676" y="84"/>
                  <a:pt x="675" y="84"/>
                </a:cubicBezTo>
                <a:cubicBezTo>
                  <a:pt x="674" y="82"/>
                  <a:pt x="673" y="79"/>
                  <a:pt x="673" y="78"/>
                </a:cubicBezTo>
                <a:cubicBezTo>
                  <a:pt x="673" y="78"/>
                  <a:pt x="673" y="77"/>
                  <a:pt x="672" y="78"/>
                </a:cubicBezTo>
                <a:cubicBezTo>
                  <a:pt x="673" y="80"/>
                  <a:pt x="674" y="81"/>
                  <a:pt x="674" y="83"/>
                </a:cubicBezTo>
                <a:cubicBezTo>
                  <a:pt x="673" y="83"/>
                  <a:pt x="672" y="81"/>
                  <a:pt x="672" y="80"/>
                </a:cubicBezTo>
                <a:cubicBezTo>
                  <a:pt x="670" y="79"/>
                  <a:pt x="665" y="70"/>
                  <a:pt x="666" y="78"/>
                </a:cubicBezTo>
                <a:cubicBezTo>
                  <a:pt x="666" y="77"/>
                  <a:pt x="665" y="77"/>
                  <a:pt x="665" y="76"/>
                </a:cubicBezTo>
                <a:cubicBezTo>
                  <a:pt x="664" y="77"/>
                  <a:pt x="664" y="77"/>
                  <a:pt x="664" y="79"/>
                </a:cubicBezTo>
                <a:cubicBezTo>
                  <a:pt x="663" y="78"/>
                  <a:pt x="663" y="78"/>
                  <a:pt x="662" y="77"/>
                </a:cubicBezTo>
                <a:cubicBezTo>
                  <a:pt x="661" y="75"/>
                  <a:pt x="662" y="75"/>
                  <a:pt x="661" y="73"/>
                </a:cubicBezTo>
                <a:cubicBezTo>
                  <a:pt x="660" y="72"/>
                  <a:pt x="658" y="73"/>
                  <a:pt x="658" y="75"/>
                </a:cubicBezTo>
                <a:cubicBezTo>
                  <a:pt x="658" y="77"/>
                  <a:pt x="658" y="80"/>
                  <a:pt x="660" y="82"/>
                </a:cubicBezTo>
                <a:cubicBezTo>
                  <a:pt x="659" y="83"/>
                  <a:pt x="659" y="83"/>
                  <a:pt x="658" y="81"/>
                </a:cubicBezTo>
                <a:cubicBezTo>
                  <a:pt x="657" y="79"/>
                  <a:pt x="657" y="76"/>
                  <a:pt x="656" y="73"/>
                </a:cubicBezTo>
                <a:cubicBezTo>
                  <a:pt x="656" y="67"/>
                  <a:pt x="658" y="61"/>
                  <a:pt x="663" y="67"/>
                </a:cubicBezTo>
                <a:cubicBezTo>
                  <a:pt x="665" y="69"/>
                  <a:pt x="665" y="72"/>
                  <a:pt x="667" y="72"/>
                </a:cubicBezTo>
                <a:cubicBezTo>
                  <a:pt x="666" y="69"/>
                  <a:pt x="665" y="68"/>
                  <a:pt x="665" y="66"/>
                </a:cubicBezTo>
                <a:cubicBezTo>
                  <a:pt x="663" y="68"/>
                  <a:pt x="661" y="57"/>
                  <a:pt x="659" y="55"/>
                </a:cubicBezTo>
                <a:cubicBezTo>
                  <a:pt x="659" y="54"/>
                  <a:pt x="659" y="54"/>
                  <a:pt x="658" y="52"/>
                </a:cubicBezTo>
                <a:cubicBezTo>
                  <a:pt x="658" y="51"/>
                  <a:pt x="657" y="50"/>
                  <a:pt x="656" y="49"/>
                </a:cubicBezTo>
                <a:cubicBezTo>
                  <a:pt x="656" y="47"/>
                  <a:pt x="655" y="46"/>
                  <a:pt x="654" y="43"/>
                </a:cubicBezTo>
                <a:cubicBezTo>
                  <a:pt x="653" y="41"/>
                  <a:pt x="651" y="39"/>
                  <a:pt x="650" y="36"/>
                </a:cubicBezTo>
                <a:cubicBezTo>
                  <a:pt x="650" y="36"/>
                  <a:pt x="651" y="36"/>
                  <a:pt x="651" y="36"/>
                </a:cubicBezTo>
                <a:cubicBezTo>
                  <a:pt x="649" y="33"/>
                  <a:pt x="647" y="29"/>
                  <a:pt x="645" y="26"/>
                </a:cubicBezTo>
                <a:cubicBezTo>
                  <a:pt x="644" y="23"/>
                  <a:pt x="642" y="19"/>
                  <a:pt x="639" y="17"/>
                </a:cubicBezTo>
                <a:cubicBezTo>
                  <a:pt x="638" y="14"/>
                  <a:pt x="637" y="13"/>
                  <a:pt x="635" y="9"/>
                </a:cubicBezTo>
                <a:cubicBezTo>
                  <a:pt x="636" y="9"/>
                  <a:pt x="636" y="8"/>
                  <a:pt x="636" y="7"/>
                </a:cubicBezTo>
                <a:cubicBezTo>
                  <a:pt x="627" y="0"/>
                  <a:pt x="624" y="10"/>
                  <a:pt x="632" y="22"/>
                </a:cubicBezTo>
                <a:cubicBezTo>
                  <a:pt x="633" y="26"/>
                  <a:pt x="634" y="30"/>
                  <a:pt x="636" y="34"/>
                </a:cubicBezTo>
                <a:cubicBezTo>
                  <a:pt x="637" y="38"/>
                  <a:pt x="639" y="43"/>
                  <a:pt x="642" y="47"/>
                </a:cubicBezTo>
                <a:cubicBezTo>
                  <a:pt x="641" y="49"/>
                  <a:pt x="641" y="47"/>
                  <a:pt x="641" y="49"/>
                </a:cubicBezTo>
                <a:cubicBezTo>
                  <a:pt x="643" y="54"/>
                  <a:pt x="644" y="57"/>
                  <a:pt x="643" y="59"/>
                </a:cubicBezTo>
                <a:cubicBezTo>
                  <a:pt x="644" y="59"/>
                  <a:pt x="644" y="61"/>
                  <a:pt x="645" y="62"/>
                </a:cubicBezTo>
                <a:cubicBezTo>
                  <a:pt x="645" y="60"/>
                  <a:pt x="644" y="59"/>
                  <a:pt x="645" y="57"/>
                </a:cubicBezTo>
                <a:cubicBezTo>
                  <a:pt x="648" y="64"/>
                  <a:pt x="651" y="65"/>
                  <a:pt x="652" y="72"/>
                </a:cubicBezTo>
                <a:cubicBezTo>
                  <a:pt x="649" y="72"/>
                  <a:pt x="646" y="67"/>
                  <a:pt x="643" y="68"/>
                </a:cubicBezTo>
                <a:cubicBezTo>
                  <a:pt x="643" y="69"/>
                  <a:pt x="644" y="72"/>
                  <a:pt x="643" y="72"/>
                </a:cubicBezTo>
                <a:cubicBezTo>
                  <a:pt x="643" y="74"/>
                  <a:pt x="644" y="74"/>
                  <a:pt x="644" y="75"/>
                </a:cubicBezTo>
                <a:cubicBezTo>
                  <a:pt x="644" y="76"/>
                  <a:pt x="644" y="78"/>
                  <a:pt x="644" y="80"/>
                </a:cubicBezTo>
                <a:cubicBezTo>
                  <a:pt x="645" y="83"/>
                  <a:pt x="646" y="85"/>
                  <a:pt x="647" y="87"/>
                </a:cubicBezTo>
                <a:cubicBezTo>
                  <a:pt x="647" y="89"/>
                  <a:pt x="646" y="88"/>
                  <a:pt x="647" y="90"/>
                </a:cubicBezTo>
                <a:cubicBezTo>
                  <a:pt x="646" y="91"/>
                  <a:pt x="646" y="88"/>
                  <a:pt x="645" y="89"/>
                </a:cubicBezTo>
                <a:cubicBezTo>
                  <a:pt x="645" y="90"/>
                  <a:pt x="645" y="90"/>
                  <a:pt x="645" y="90"/>
                </a:cubicBezTo>
                <a:cubicBezTo>
                  <a:pt x="645" y="91"/>
                  <a:pt x="646" y="92"/>
                  <a:pt x="646" y="93"/>
                </a:cubicBezTo>
                <a:cubicBezTo>
                  <a:pt x="644" y="96"/>
                  <a:pt x="648" y="111"/>
                  <a:pt x="643" y="105"/>
                </a:cubicBezTo>
                <a:cubicBezTo>
                  <a:pt x="643" y="103"/>
                  <a:pt x="642" y="100"/>
                  <a:pt x="642" y="99"/>
                </a:cubicBezTo>
                <a:cubicBezTo>
                  <a:pt x="640" y="99"/>
                  <a:pt x="640" y="94"/>
                  <a:pt x="638" y="92"/>
                </a:cubicBezTo>
                <a:cubicBezTo>
                  <a:pt x="640" y="96"/>
                  <a:pt x="639" y="98"/>
                  <a:pt x="641" y="101"/>
                </a:cubicBezTo>
                <a:cubicBezTo>
                  <a:pt x="639" y="101"/>
                  <a:pt x="640" y="104"/>
                  <a:pt x="638" y="101"/>
                </a:cubicBezTo>
                <a:cubicBezTo>
                  <a:pt x="639" y="105"/>
                  <a:pt x="639" y="106"/>
                  <a:pt x="639" y="108"/>
                </a:cubicBezTo>
                <a:cubicBezTo>
                  <a:pt x="638" y="106"/>
                  <a:pt x="638" y="109"/>
                  <a:pt x="637" y="108"/>
                </a:cubicBezTo>
                <a:cubicBezTo>
                  <a:pt x="637" y="105"/>
                  <a:pt x="636" y="105"/>
                  <a:pt x="635" y="104"/>
                </a:cubicBezTo>
                <a:cubicBezTo>
                  <a:pt x="636" y="102"/>
                  <a:pt x="635" y="99"/>
                  <a:pt x="634" y="95"/>
                </a:cubicBezTo>
                <a:cubicBezTo>
                  <a:pt x="634" y="95"/>
                  <a:pt x="633" y="96"/>
                  <a:pt x="633" y="95"/>
                </a:cubicBezTo>
                <a:cubicBezTo>
                  <a:pt x="633" y="93"/>
                  <a:pt x="633" y="92"/>
                  <a:pt x="632" y="88"/>
                </a:cubicBezTo>
                <a:cubicBezTo>
                  <a:pt x="631" y="90"/>
                  <a:pt x="629" y="88"/>
                  <a:pt x="629" y="90"/>
                </a:cubicBezTo>
                <a:cubicBezTo>
                  <a:pt x="626" y="85"/>
                  <a:pt x="626" y="92"/>
                  <a:pt x="623" y="87"/>
                </a:cubicBezTo>
                <a:cubicBezTo>
                  <a:pt x="625" y="89"/>
                  <a:pt x="625" y="94"/>
                  <a:pt x="627" y="96"/>
                </a:cubicBezTo>
                <a:cubicBezTo>
                  <a:pt x="627" y="97"/>
                  <a:pt x="626" y="99"/>
                  <a:pt x="626" y="101"/>
                </a:cubicBezTo>
                <a:cubicBezTo>
                  <a:pt x="629" y="100"/>
                  <a:pt x="629" y="108"/>
                  <a:pt x="628" y="109"/>
                </a:cubicBezTo>
                <a:cubicBezTo>
                  <a:pt x="629" y="111"/>
                  <a:pt x="630" y="113"/>
                  <a:pt x="631" y="114"/>
                </a:cubicBezTo>
                <a:cubicBezTo>
                  <a:pt x="630" y="115"/>
                  <a:pt x="631" y="115"/>
                  <a:pt x="630" y="115"/>
                </a:cubicBezTo>
                <a:cubicBezTo>
                  <a:pt x="629" y="115"/>
                  <a:pt x="628" y="113"/>
                  <a:pt x="628" y="111"/>
                </a:cubicBezTo>
                <a:cubicBezTo>
                  <a:pt x="628" y="113"/>
                  <a:pt x="628" y="113"/>
                  <a:pt x="627" y="113"/>
                </a:cubicBezTo>
                <a:cubicBezTo>
                  <a:pt x="628" y="114"/>
                  <a:pt x="629" y="117"/>
                  <a:pt x="628" y="117"/>
                </a:cubicBezTo>
                <a:cubicBezTo>
                  <a:pt x="627" y="116"/>
                  <a:pt x="627" y="113"/>
                  <a:pt x="627" y="114"/>
                </a:cubicBezTo>
                <a:cubicBezTo>
                  <a:pt x="628" y="117"/>
                  <a:pt x="626" y="114"/>
                  <a:pt x="625" y="116"/>
                </a:cubicBezTo>
                <a:cubicBezTo>
                  <a:pt x="624" y="115"/>
                  <a:pt x="625" y="113"/>
                  <a:pt x="624" y="111"/>
                </a:cubicBezTo>
                <a:cubicBezTo>
                  <a:pt x="623" y="111"/>
                  <a:pt x="623" y="112"/>
                  <a:pt x="623" y="111"/>
                </a:cubicBezTo>
                <a:cubicBezTo>
                  <a:pt x="621" y="105"/>
                  <a:pt x="620" y="101"/>
                  <a:pt x="618" y="97"/>
                </a:cubicBezTo>
                <a:cubicBezTo>
                  <a:pt x="619" y="100"/>
                  <a:pt x="617" y="98"/>
                  <a:pt x="616" y="96"/>
                </a:cubicBezTo>
                <a:cubicBezTo>
                  <a:pt x="617" y="95"/>
                  <a:pt x="615" y="93"/>
                  <a:pt x="615" y="92"/>
                </a:cubicBezTo>
                <a:cubicBezTo>
                  <a:pt x="617" y="93"/>
                  <a:pt x="617" y="93"/>
                  <a:pt x="617" y="96"/>
                </a:cubicBezTo>
                <a:cubicBezTo>
                  <a:pt x="618" y="96"/>
                  <a:pt x="618" y="95"/>
                  <a:pt x="619" y="96"/>
                </a:cubicBezTo>
                <a:cubicBezTo>
                  <a:pt x="619" y="93"/>
                  <a:pt x="618" y="96"/>
                  <a:pt x="617" y="94"/>
                </a:cubicBezTo>
                <a:cubicBezTo>
                  <a:pt x="617" y="93"/>
                  <a:pt x="616" y="92"/>
                  <a:pt x="617" y="92"/>
                </a:cubicBezTo>
                <a:cubicBezTo>
                  <a:pt x="617" y="92"/>
                  <a:pt x="618" y="93"/>
                  <a:pt x="618" y="93"/>
                </a:cubicBezTo>
                <a:cubicBezTo>
                  <a:pt x="617" y="90"/>
                  <a:pt x="618" y="89"/>
                  <a:pt x="619" y="89"/>
                </a:cubicBezTo>
                <a:cubicBezTo>
                  <a:pt x="618" y="88"/>
                  <a:pt x="619" y="88"/>
                  <a:pt x="618" y="86"/>
                </a:cubicBezTo>
                <a:cubicBezTo>
                  <a:pt x="618" y="86"/>
                  <a:pt x="618" y="87"/>
                  <a:pt x="618" y="87"/>
                </a:cubicBezTo>
                <a:cubicBezTo>
                  <a:pt x="617" y="87"/>
                  <a:pt x="616" y="85"/>
                  <a:pt x="616" y="85"/>
                </a:cubicBezTo>
                <a:cubicBezTo>
                  <a:pt x="617" y="86"/>
                  <a:pt x="617" y="82"/>
                  <a:pt x="615" y="81"/>
                </a:cubicBezTo>
                <a:cubicBezTo>
                  <a:pt x="615" y="82"/>
                  <a:pt x="615" y="83"/>
                  <a:pt x="615" y="83"/>
                </a:cubicBezTo>
                <a:cubicBezTo>
                  <a:pt x="614" y="80"/>
                  <a:pt x="615" y="79"/>
                  <a:pt x="614" y="77"/>
                </a:cubicBezTo>
                <a:cubicBezTo>
                  <a:pt x="614" y="78"/>
                  <a:pt x="613" y="78"/>
                  <a:pt x="613" y="79"/>
                </a:cubicBezTo>
                <a:cubicBezTo>
                  <a:pt x="613" y="77"/>
                  <a:pt x="612" y="75"/>
                  <a:pt x="611" y="75"/>
                </a:cubicBezTo>
                <a:cubicBezTo>
                  <a:pt x="612" y="77"/>
                  <a:pt x="613" y="77"/>
                  <a:pt x="612" y="78"/>
                </a:cubicBezTo>
                <a:cubicBezTo>
                  <a:pt x="610" y="76"/>
                  <a:pt x="609" y="81"/>
                  <a:pt x="611" y="82"/>
                </a:cubicBezTo>
                <a:cubicBezTo>
                  <a:pt x="609" y="77"/>
                  <a:pt x="613" y="80"/>
                  <a:pt x="611" y="80"/>
                </a:cubicBezTo>
                <a:cubicBezTo>
                  <a:pt x="612" y="82"/>
                  <a:pt x="612" y="80"/>
                  <a:pt x="613" y="82"/>
                </a:cubicBezTo>
                <a:cubicBezTo>
                  <a:pt x="611" y="85"/>
                  <a:pt x="610" y="79"/>
                  <a:pt x="608" y="79"/>
                </a:cubicBezTo>
                <a:cubicBezTo>
                  <a:pt x="609" y="80"/>
                  <a:pt x="610" y="81"/>
                  <a:pt x="609" y="83"/>
                </a:cubicBezTo>
                <a:cubicBezTo>
                  <a:pt x="608" y="84"/>
                  <a:pt x="608" y="86"/>
                  <a:pt x="608" y="88"/>
                </a:cubicBezTo>
                <a:cubicBezTo>
                  <a:pt x="608" y="89"/>
                  <a:pt x="608" y="90"/>
                  <a:pt x="608" y="92"/>
                </a:cubicBezTo>
                <a:cubicBezTo>
                  <a:pt x="608" y="93"/>
                  <a:pt x="609" y="94"/>
                  <a:pt x="609" y="95"/>
                </a:cubicBezTo>
                <a:cubicBezTo>
                  <a:pt x="608" y="92"/>
                  <a:pt x="607" y="93"/>
                  <a:pt x="606" y="93"/>
                </a:cubicBezTo>
                <a:cubicBezTo>
                  <a:pt x="607" y="95"/>
                  <a:pt x="607" y="95"/>
                  <a:pt x="606" y="97"/>
                </a:cubicBezTo>
                <a:cubicBezTo>
                  <a:pt x="607" y="98"/>
                  <a:pt x="607" y="99"/>
                  <a:pt x="607" y="101"/>
                </a:cubicBezTo>
                <a:cubicBezTo>
                  <a:pt x="608" y="101"/>
                  <a:pt x="608" y="100"/>
                  <a:pt x="609" y="102"/>
                </a:cubicBezTo>
                <a:cubicBezTo>
                  <a:pt x="609" y="103"/>
                  <a:pt x="610" y="106"/>
                  <a:pt x="608" y="105"/>
                </a:cubicBezTo>
                <a:cubicBezTo>
                  <a:pt x="609" y="107"/>
                  <a:pt x="610" y="111"/>
                  <a:pt x="611" y="111"/>
                </a:cubicBezTo>
                <a:cubicBezTo>
                  <a:pt x="611" y="110"/>
                  <a:pt x="611" y="109"/>
                  <a:pt x="611" y="109"/>
                </a:cubicBezTo>
                <a:cubicBezTo>
                  <a:pt x="612" y="110"/>
                  <a:pt x="612" y="110"/>
                  <a:pt x="612" y="111"/>
                </a:cubicBezTo>
                <a:cubicBezTo>
                  <a:pt x="613" y="106"/>
                  <a:pt x="618" y="114"/>
                  <a:pt x="616" y="117"/>
                </a:cubicBezTo>
                <a:cubicBezTo>
                  <a:pt x="616" y="116"/>
                  <a:pt x="615" y="113"/>
                  <a:pt x="615" y="115"/>
                </a:cubicBezTo>
                <a:cubicBezTo>
                  <a:pt x="616" y="116"/>
                  <a:pt x="615" y="117"/>
                  <a:pt x="615" y="117"/>
                </a:cubicBezTo>
                <a:cubicBezTo>
                  <a:pt x="615" y="116"/>
                  <a:pt x="614" y="114"/>
                  <a:pt x="613" y="114"/>
                </a:cubicBezTo>
                <a:cubicBezTo>
                  <a:pt x="614" y="116"/>
                  <a:pt x="613" y="117"/>
                  <a:pt x="613" y="118"/>
                </a:cubicBezTo>
                <a:cubicBezTo>
                  <a:pt x="614" y="119"/>
                  <a:pt x="615" y="121"/>
                  <a:pt x="615" y="123"/>
                </a:cubicBezTo>
                <a:cubicBezTo>
                  <a:pt x="616" y="125"/>
                  <a:pt x="617" y="128"/>
                  <a:pt x="618" y="130"/>
                </a:cubicBezTo>
                <a:cubicBezTo>
                  <a:pt x="617" y="130"/>
                  <a:pt x="617" y="131"/>
                  <a:pt x="617" y="131"/>
                </a:cubicBezTo>
                <a:cubicBezTo>
                  <a:pt x="617" y="130"/>
                  <a:pt x="617" y="129"/>
                  <a:pt x="616" y="129"/>
                </a:cubicBezTo>
                <a:cubicBezTo>
                  <a:pt x="616" y="133"/>
                  <a:pt x="618" y="133"/>
                  <a:pt x="618" y="136"/>
                </a:cubicBezTo>
                <a:cubicBezTo>
                  <a:pt x="617" y="136"/>
                  <a:pt x="617" y="138"/>
                  <a:pt x="618" y="137"/>
                </a:cubicBezTo>
                <a:cubicBezTo>
                  <a:pt x="619" y="139"/>
                  <a:pt x="619" y="141"/>
                  <a:pt x="618" y="141"/>
                </a:cubicBezTo>
                <a:cubicBezTo>
                  <a:pt x="617" y="138"/>
                  <a:pt x="617" y="139"/>
                  <a:pt x="616" y="137"/>
                </a:cubicBezTo>
                <a:cubicBezTo>
                  <a:pt x="616" y="139"/>
                  <a:pt x="616" y="139"/>
                  <a:pt x="616" y="141"/>
                </a:cubicBezTo>
                <a:cubicBezTo>
                  <a:pt x="615" y="141"/>
                  <a:pt x="615" y="139"/>
                  <a:pt x="615" y="139"/>
                </a:cubicBezTo>
                <a:cubicBezTo>
                  <a:pt x="614" y="142"/>
                  <a:pt x="616" y="141"/>
                  <a:pt x="616" y="143"/>
                </a:cubicBezTo>
                <a:cubicBezTo>
                  <a:pt x="617" y="146"/>
                  <a:pt x="617" y="146"/>
                  <a:pt x="617" y="146"/>
                </a:cubicBezTo>
                <a:cubicBezTo>
                  <a:pt x="616" y="146"/>
                  <a:pt x="616" y="146"/>
                  <a:pt x="616" y="147"/>
                </a:cubicBezTo>
                <a:cubicBezTo>
                  <a:pt x="617" y="147"/>
                  <a:pt x="617" y="147"/>
                  <a:pt x="618" y="147"/>
                </a:cubicBezTo>
                <a:cubicBezTo>
                  <a:pt x="618" y="149"/>
                  <a:pt x="617" y="148"/>
                  <a:pt x="617" y="149"/>
                </a:cubicBezTo>
                <a:cubicBezTo>
                  <a:pt x="618" y="149"/>
                  <a:pt x="618" y="150"/>
                  <a:pt x="618" y="151"/>
                </a:cubicBezTo>
                <a:cubicBezTo>
                  <a:pt x="619" y="151"/>
                  <a:pt x="620" y="153"/>
                  <a:pt x="620" y="150"/>
                </a:cubicBezTo>
                <a:cubicBezTo>
                  <a:pt x="619" y="150"/>
                  <a:pt x="619" y="152"/>
                  <a:pt x="618" y="150"/>
                </a:cubicBezTo>
                <a:cubicBezTo>
                  <a:pt x="618" y="149"/>
                  <a:pt x="619" y="149"/>
                  <a:pt x="619" y="148"/>
                </a:cubicBezTo>
                <a:cubicBezTo>
                  <a:pt x="620" y="148"/>
                  <a:pt x="620" y="150"/>
                  <a:pt x="620" y="151"/>
                </a:cubicBezTo>
                <a:cubicBezTo>
                  <a:pt x="620" y="153"/>
                  <a:pt x="620" y="154"/>
                  <a:pt x="620" y="155"/>
                </a:cubicBezTo>
                <a:cubicBezTo>
                  <a:pt x="620" y="154"/>
                  <a:pt x="621" y="154"/>
                  <a:pt x="621" y="155"/>
                </a:cubicBezTo>
                <a:cubicBezTo>
                  <a:pt x="620" y="156"/>
                  <a:pt x="620" y="155"/>
                  <a:pt x="619" y="155"/>
                </a:cubicBezTo>
                <a:cubicBezTo>
                  <a:pt x="619" y="158"/>
                  <a:pt x="620" y="159"/>
                  <a:pt x="620" y="160"/>
                </a:cubicBezTo>
                <a:cubicBezTo>
                  <a:pt x="620" y="161"/>
                  <a:pt x="620" y="161"/>
                  <a:pt x="619" y="161"/>
                </a:cubicBezTo>
                <a:cubicBezTo>
                  <a:pt x="619" y="160"/>
                  <a:pt x="619" y="162"/>
                  <a:pt x="620" y="164"/>
                </a:cubicBezTo>
                <a:cubicBezTo>
                  <a:pt x="620" y="166"/>
                  <a:pt x="621" y="168"/>
                  <a:pt x="621" y="169"/>
                </a:cubicBezTo>
                <a:cubicBezTo>
                  <a:pt x="621" y="169"/>
                  <a:pt x="621" y="170"/>
                  <a:pt x="621" y="170"/>
                </a:cubicBezTo>
                <a:cubicBezTo>
                  <a:pt x="620" y="169"/>
                  <a:pt x="619" y="169"/>
                  <a:pt x="619" y="168"/>
                </a:cubicBezTo>
                <a:cubicBezTo>
                  <a:pt x="618" y="166"/>
                  <a:pt x="619" y="165"/>
                  <a:pt x="618" y="164"/>
                </a:cubicBezTo>
                <a:cubicBezTo>
                  <a:pt x="619" y="166"/>
                  <a:pt x="618" y="168"/>
                  <a:pt x="617" y="169"/>
                </a:cubicBezTo>
                <a:cubicBezTo>
                  <a:pt x="617" y="166"/>
                  <a:pt x="616" y="168"/>
                  <a:pt x="615" y="166"/>
                </a:cubicBezTo>
                <a:cubicBezTo>
                  <a:pt x="616" y="164"/>
                  <a:pt x="617" y="161"/>
                  <a:pt x="616" y="161"/>
                </a:cubicBezTo>
                <a:cubicBezTo>
                  <a:pt x="616" y="162"/>
                  <a:pt x="616" y="162"/>
                  <a:pt x="616" y="162"/>
                </a:cubicBezTo>
                <a:cubicBezTo>
                  <a:pt x="615" y="159"/>
                  <a:pt x="617" y="156"/>
                  <a:pt x="615" y="154"/>
                </a:cubicBezTo>
                <a:cubicBezTo>
                  <a:pt x="615" y="156"/>
                  <a:pt x="616" y="159"/>
                  <a:pt x="615" y="161"/>
                </a:cubicBezTo>
                <a:cubicBezTo>
                  <a:pt x="615" y="160"/>
                  <a:pt x="614" y="159"/>
                  <a:pt x="614" y="157"/>
                </a:cubicBezTo>
                <a:cubicBezTo>
                  <a:pt x="614" y="156"/>
                  <a:pt x="614" y="155"/>
                  <a:pt x="615" y="154"/>
                </a:cubicBezTo>
                <a:cubicBezTo>
                  <a:pt x="614" y="152"/>
                  <a:pt x="612" y="155"/>
                  <a:pt x="611" y="153"/>
                </a:cubicBezTo>
                <a:cubicBezTo>
                  <a:pt x="611" y="155"/>
                  <a:pt x="611" y="158"/>
                  <a:pt x="611" y="159"/>
                </a:cubicBezTo>
                <a:cubicBezTo>
                  <a:pt x="611" y="158"/>
                  <a:pt x="612" y="157"/>
                  <a:pt x="612" y="156"/>
                </a:cubicBezTo>
                <a:cubicBezTo>
                  <a:pt x="614" y="161"/>
                  <a:pt x="610" y="163"/>
                  <a:pt x="609" y="163"/>
                </a:cubicBezTo>
                <a:cubicBezTo>
                  <a:pt x="609" y="165"/>
                  <a:pt x="609" y="166"/>
                  <a:pt x="608" y="167"/>
                </a:cubicBezTo>
                <a:cubicBezTo>
                  <a:pt x="607" y="167"/>
                  <a:pt x="608" y="162"/>
                  <a:pt x="606" y="163"/>
                </a:cubicBezTo>
                <a:cubicBezTo>
                  <a:pt x="606" y="164"/>
                  <a:pt x="607" y="165"/>
                  <a:pt x="607" y="165"/>
                </a:cubicBezTo>
                <a:cubicBezTo>
                  <a:pt x="606" y="163"/>
                  <a:pt x="605" y="166"/>
                  <a:pt x="604" y="163"/>
                </a:cubicBezTo>
                <a:cubicBezTo>
                  <a:pt x="606" y="163"/>
                  <a:pt x="606" y="163"/>
                  <a:pt x="606" y="163"/>
                </a:cubicBezTo>
                <a:cubicBezTo>
                  <a:pt x="605" y="160"/>
                  <a:pt x="603" y="163"/>
                  <a:pt x="603" y="161"/>
                </a:cubicBezTo>
                <a:cubicBezTo>
                  <a:pt x="603" y="160"/>
                  <a:pt x="603" y="158"/>
                  <a:pt x="602" y="158"/>
                </a:cubicBezTo>
                <a:cubicBezTo>
                  <a:pt x="601" y="158"/>
                  <a:pt x="603" y="161"/>
                  <a:pt x="601" y="160"/>
                </a:cubicBezTo>
                <a:cubicBezTo>
                  <a:pt x="601" y="160"/>
                  <a:pt x="601" y="159"/>
                  <a:pt x="601" y="159"/>
                </a:cubicBezTo>
                <a:cubicBezTo>
                  <a:pt x="601" y="161"/>
                  <a:pt x="600" y="158"/>
                  <a:pt x="599" y="159"/>
                </a:cubicBezTo>
                <a:cubicBezTo>
                  <a:pt x="599" y="161"/>
                  <a:pt x="600" y="163"/>
                  <a:pt x="598" y="163"/>
                </a:cubicBezTo>
                <a:cubicBezTo>
                  <a:pt x="600" y="163"/>
                  <a:pt x="599" y="165"/>
                  <a:pt x="600" y="163"/>
                </a:cubicBezTo>
                <a:cubicBezTo>
                  <a:pt x="600" y="164"/>
                  <a:pt x="600" y="166"/>
                  <a:pt x="599" y="165"/>
                </a:cubicBezTo>
                <a:cubicBezTo>
                  <a:pt x="599" y="170"/>
                  <a:pt x="599" y="174"/>
                  <a:pt x="599" y="179"/>
                </a:cubicBezTo>
                <a:cubicBezTo>
                  <a:pt x="598" y="179"/>
                  <a:pt x="598" y="181"/>
                  <a:pt x="597" y="182"/>
                </a:cubicBezTo>
                <a:cubicBezTo>
                  <a:pt x="596" y="182"/>
                  <a:pt x="596" y="179"/>
                  <a:pt x="596" y="179"/>
                </a:cubicBezTo>
                <a:cubicBezTo>
                  <a:pt x="596" y="180"/>
                  <a:pt x="596" y="180"/>
                  <a:pt x="595" y="179"/>
                </a:cubicBezTo>
                <a:cubicBezTo>
                  <a:pt x="595" y="181"/>
                  <a:pt x="594" y="183"/>
                  <a:pt x="593" y="184"/>
                </a:cubicBezTo>
                <a:cubicBezTo>
                  <a:pt x="594" y="181"/>
                  <a:pt x="592" y="182"/>
                  <a:pt x="592" y="179"/>
                </a:cubicBezTo>
                <a:cubicBezTo>
                  <a:pt x="593" y="179"/>
                  <a:pt x="594" y="175"/>
                  <a:pt x="593" y="174"/>
                </a:cubicBezTo>
                <a:cubicBezTo>
                  <a:pt x="592" y="176"/>
                  <a:pt x="593" y="179"/>
                  <a:pt x="591" y="179"/>
                </a:cubicBezTo>
                <a:cubicBezTo>
                  <a:pt x="592" y="178"/>
                  <a:pt x="592" y="175"/>
                  <a:pt x="591" y="175"/>
                </a:cubicBezTo>
                <a:cubicBezTo>
                  <a:pt x="590" y="178"/>
                  <a:pt x="589" y="179"/>
                  <a:pt x="589" y="181"/>
                </a:cubicBezTo>
                <a:cubicBezTo>
                  <a:pt x="589" y="180"/>
                  <a:pt x="589" y="178"/>
                  <a:pt x="589" y="176"/>
                </a:cubicBezTo>
                <a:cubicBezTo>
                  <a:pt x="590" y="174"/>
                  <a:pt x="590" y="172"/>
                  <a:pt x="589" y="172"/>
                </a:cubicBezTo>
                <a:cubicBezTo>
                  <a:pt x="589" y="175"/>
                  <a:pt x="587" y="177"/>
                  <a:pt x="586" y="178"/>
                </a:cubicBezTo>
                <a:cubicBezTo>
                  <a:pt x="585" y="179"/>
                  <a:pt x="587" y="180"/>
                  <a:pt x="586" y="181"/>
                </a:cubicBezTo>
                <a:cubicBezTo>
                  <a:pt x="586" y="178"/>
                  <a:pt x="584" y="183"/>
                  <a:pt x="585" y="183"/>
                </a:cubicBezTo>
                <a:cubicBezTo>
                  <a:pt x="585" y="181"/>
                  <a:pt x="587" y="182"/>
                  <a:pt x="587" y="183"/>
                </a:cubicBezTo>
                <a:cubicBezTo>
                  <a:pt x="586" y="182"/>
                  <a:pt x="585" y="184"/>
                  <a:pt x="585" y="184"/>
                </a:cubicBezTo>
                <a:cubicBezTo>
                  <a:pt x="584" y="188"/>
                  <a:pt x="584" y="191"/>
                  <a:pt x="585" y="193"/>
                </a:cubicBezTo>
                <a:cubicBezTo>
                  <a:pt x="585" y="191"/>
                  <a:pt x="586" y="191"/>
                  <a:pt x="585" y="190"/>
                </a:cubicBezTo>
                <a:cubicBezTo>
                  <a:pt x="587" y="188"/>
                  <a:pt x="587" y="189"/>
                  <a:pt x="588" y="186"/>
                </a:cubicBezTo>
                <a:cubicBezTo>
                  <a:pt x="588" y="189"/>
                  <a:pt x="588" y="189"/>
                  <a:pt x="589" y="190"/>
                </a:cubicBezTo>
                <a:cubicBezTo>
                  <a:pt x="588" y="190"/>
                  <a:pt x="588" y="189"/>
                  <a:pt x="588" y="191"/>
                </a:cubicBezTo>
                <a:cubicBezTo>
                  <a:pt x="589" y="192"/>
                  <a:pt x="588" y="195"/>
                  <a:pt x="587" y="197"/>
                </a:cubicBezTo>
                <a:cubicBezTo>
                  <a:pt x="587" y="200"/>
                  <a:pt x="589" y="209"/>
                  <a:pt x="586" y="209"/>
                </a:cubicBezTo>
                <a:cubicBezTo>
                  <a:pt x="586" y="210"/>
                  <a:pt x="586" y="210"/>
                  <a:pt x="586" y="211"/>
                </a:cubicBezTo>
                <a:cubicBezTo>
                  <a:pt x="586" y="212"/>
                  <a:pt x="586" y="209"/>
                  <a:pt x="587" y="210"/>
                </a:cubicBezTo>
                <a:cubicBezTo>
                  <a:pt x="587" y="211"/>
                  <a:pt x="587" y="211"/>
                  <a:pt x="587" y="211"/>
                </a:cubicBezTo>
                <a:cubicBezTo>
                  <a:pt x="587" y="212"/>
                  <a:pt x="585" y="213"/>
                  <a:pt x="585" y="214"/>
                </a:cubicBezTo>
                <a:cubicBezTo>
                  <a:pt x="586" y="214"/>
                  <a:pt x="586" y="217"/>
                  <a:pt x="586" y="220"/>
                </a:cubicBezTo>
                <a:cubicBezTo>
                  <a:pt x="586" y="222"/>
                  <a:pt x="585" y="225"/>
                  <a:pt x="585" y="227"/>
                </a:cubicBezTo>
                <a:cubicBezTo>
                  <a:pt x="585" y="227"/>
                  <a:pt x="583" y="230"/>
                  <a:pt x="584" y="231"/>
                </a:cubicBezTo>
                <a:cubicBezTo>
                  <a:pt x="584" y="230"/>
                  <a:pt x="585" y="229"/>
                  <a:pt x="585" y="230"/>
                </a:cubicBezTo>
                <a:cubicBezTo>
                  <a:pt x="585" y="232"/>
                  <a:pt x="583" y="232"/>
                  <a:pt x="584" y="233"/>
                </a:cubicBezTo>
                <a:cubicBezTo>
                  <a:pt x="584" y="233"/>
                  <a:pt x="584" y="232"/>
                  <a:pt x="584" y="233"/>
                </a:cubicBezTo>
                <a:cubicBezTo>
                  <a:pt x="584" y="235"/>
                  <a:pt x="582" y="235"/>
                  <a:pt x="581" y="236"/>
                </a:cubicBezTo>
                <a:cubicBezTo>
                  <a:pt x="580" y="236"/>
                  <a:pt x="580" y="233"/>
                  <a:pt x="579" y="234"/>
                </a:cubicBezTo>
                <a:cubicBezTo>
                  <a:pt x="580" y="236"/>
                  <a:pt x="577" y="240"/>
                  <a:pt x="575" y="241"/>
                </a:cubicBezTo>
                <a:cubicBezTo>
                  <a:pt x="576" y="240"/>
                  <a:pt x="575" y="239"/>
                  <a:pt x="575" y="238"/>
                </a:cubicBezTo>
                <a:cubicBezTo>
                  <a:pt x="575" y="237"/>
                  <a:pt x="575" y="236"/>
                  <a:pt x="576" y="235"/>
                </a:cubicBezTo>
                <a:cubicBezTo>
                  <a:pt x="575" y="234"/>
                  <a:pt x="575" y="233"/>
                  <a:pt x="576" y="231"/>
                </a:cubicBezTo>
                <a:cubicBezTo>
                  <a:pt x="576" y="232"/>
                  <a:pt x="576" y="231"/>
                  <a:pt x="577" y="230"/>
                </a:cubicBezTo>
                <a:cubicBezTo>
                  <a:pt x="575" y="231"/>
                  <a:pt x="575" y="230"/>
                  <a:pt x="576" y="230"/>
                </a:cubicBezTo>
                <a:cubicBezTo>
                  <a:pt x="575" y="229"/>
                  <a:pt x="577" y="228"/>
                  <a:pt x="576" y="228"/>
                </a:cubicBezTo>
                <a:cubicBezTo>
                  <a:pt x="574" y="230"/>
                  <a:pt x="576" y="231"/>
                  <a:pt x="574" y="233"/>
                </a:cubicBezTo>
                <a:cubicBezTo>
                  <a:pt x="574" y="230"/>
                  <a:pt x="576" y="226"/>
                  <a:pt x="573" y="225"/>
                </a:cubicBezTo>
                <a:cubicBezTo>
                  <a:pt x="574" y="222"/>
                  <a:pt x="574" y="221"/>
                  <a:pt x="575" y="219"/>
                </a:cubicBezTo>
                <a:cubicBezTo>
                  <a:pt x="574" y="220"/>
                  <a:pt x="575" y="217"/>
                  <a:pt x="575" y="216"/>
                </a:cubicBezTo>
                <a:cubicBezTo>
                  <a:pt x="574" y="215"/>
                  <a:pt x="574" y="217"/>
                  <a:pt x="573" y="217"/>
                </a:cubicBezTo>
                <a:cubicBezTo>
                  <a:pt x="572" y="218"/>
                  <a:pt x="573" y="220"/>
                  <a:pt x="572" y="220"/>
                </a:cubicBezTo>
                <a:cubicBezTo>
                  <a:pt x="572" y="217"/>
                  <a:pt x="573" y="215"/>
                  <a:pt x="573" y="213"/>
                </a:cubicBezTo>
                <a:cubicBezTo>
                  <a:pt x="572" y="214"/>
                  <a:pt x="572" y="211"/>
                  <a:pt x="571" y="210"/>
                </a:cubicBezTo>
                <a:cubicBezTo>
                  <a:pt x="571" y="211"/>
                  <a:pt x="571" y="211"/>
                  <a:pt x="571" y="210"/>
                </a:cubicBezTo>
                <a:cubicBezTo>
                  <a:pt x="571" y="211"/>
                  <a:pt x="570" y="212"/>
                  <a:pt x="570" y="213"/>
                </a:cubicBezTo>
                <a:cubicBezTo>
                  <a:pt x="570" y="210"/>
                  <a:pt x="569" y="213"/>
                  <a:pt x="568" y="213"/>
                </a:cubicBezTo>
                <a:cubicBezTo>
                  <a:pt x="568" y="213"/>
                  <a:pt x="568" y="211"/>
                  <a:pt x="567" y="211"/>
                </a:cubicBezTo>
                <a:cubicBezTo>
                  <a:pt x="567" y="212"/>
                  <a:pt x="566" y="214"/>
                  <a:pt x="567" y="215"/>
                </a:cubicBezTo>
                <a:cubicBezTo>
                  <a:pt x="567" y="212"/>
                  <a:pt x="569" y="215"/>
                  <a:pt x="569" y="216"/>
                </a:cubicBezTo>
                <a:cubicBezTo>
                  <a:pt x="568" y="217"/>
                  <a:pt x="568" y="222"/>
                  <a:pt x="566" y="222"/>
                </a:cubicBezTo>
                <a:cubicBezTo>
                  <a:pt x="566" y="223"/>
                  <a:pt x="566" y="223"/>
                  <a:pt x="567" y="224"/>
                </a:cubicBezTo>
                <a:cubicBezTo>
                  <a:pt x="566" y="226"/>
                  <a:pt x="565" y="227"/>
                  <a:pt x="564" y="226"/>
                </a:cubicBezTo>
                <a:cubicBezTo>
                  <a:pt x="563" y="227"/>
                  <a:pt x="563" y="227"/>
                  <a:pt x="562" y="227"/>
                </a:cubicBezTo>
                <a:cubicBezTo>
                  <a:pt x="562" y="227"/>
                  <a:pt x="563" y="224"/>
                  <a:pt x="564" y="224"/>
                </a:cubicBezTo>
                <a:cubicBezTo>
                  <a:pt x="564" y="223"/>
                  <a:pt x="564" y="222"/>
                  <a:pt x="564" y="221"/>
                </a:cubicBezTo>
                <a:cubicBezTo>
                  <a:pt x="564" y="221"/>
                  <a:pt x="563" y="220"/>
                  <a:pt x="563" y="219"/>
                </a:cubicBezTo>
                <a:cubicBezTo>
                  <a:pt x="564" y="217"/>
                  <a:pt x="563" y="217"/>
                  <a:pt x="564" y="215"/>
                </a:cubicBezTo>
                <a:cubicBezTo>
                  <a:pt x="562" y="215"/>
                  <a:pt x="562" y="215"/>
                  <a:pt x="562" y="215"/>
                </a:cubicBezTo>
                <a:cubicBezTo>
                  <a:pt x="561" y="216"/>
                  <a:pt x="562" y="217"/>
                  <a:pt x="561" y="217"/>
                </a:cubicBezTo>
                <a:cubicBezTo>
                  <a:pt x="561" y="216"/>
                  <a:pt x="560" y="214"/>
                  <a:pt x="559" y="215"/>
                </a:cubicBezTo>
                <a:cubicBezTo>
                  <a:pt x="559" y="215"/>
                  <a:pt x="559" y="214"/>
                  <a:pt x="559" y="214"/>
                </a:cubicBezTo>
                <a:cubicBezTo>
                  <a:pt x="559" y="214"/>
                  <a:pt x="557" y="215"/>
                  <a:pt x="557" y="213"/>
                </a:cubicBezTo>
                <a:cubicBezTo>
                  <a:pt x="557" y="215"/>
                  <a:pt x="557" y="215"/>
                  <a:pt x="556" y="215"/>
                </a:cubicBezTo>
                <a:cubicBezTo>
                  <a:pt x="556" y="216"/>
                  <a:pt x="556" y="216"/>
                  <a:pt x="556" y="217"/>
                </a:cubicBezTo>
                <a:cubicBezTo>
                  <a:pt x="555" y="217"/>
                  <a:pt x="555" y="217"/>
                  <a:pt x="554" y="217"/>
                </a:cubicBezTo>
                <a:cubicBezTo>
                  <a:pt x="555" y="216"/>
                  <a:pt x="553" y="215"/>
                  <a:pt x="552" y="214"/>
                </a:cubicBezTo>
                <a:cubicBezTo>
                  <a:pt x="552" y="214"/>
                  <a:pt x="552" y="215"/>
                  <a:pt x="552" y="215"/>
                </a:cubicBezTo>
                <a:cubicBezTo>
                  <a:pt x="552" y="216"/>
                  <a:pt x="550" y="216"/>
                  <a:pt x="551" y="218"/>
                </a:cubicBezTo>
                <a:cubicBezTo>
                  <a:pt x="550" y="218"/>
                  <a:pt x="550" y="218"/>
                  <a:pt x="549" y="217"/>
                </a:cubicBezTo>
                <a:cubicBezTo>
                  <a:pt x="549" y="217"/>
                  <a:pt x="550" y="216"/>
                  <a:pt x="549" y="216"/>
                </a:cubicBezTo>
                <a:cubicBezTo>
                  <a:pt x="549" y="217"/>
                  <a:pt x="549" y="219"/>
                  <a:pt x="549" y="220"/>
                </a:cubicBezTo>
                <a:cubicBezTo>
                  <a:pt x="549" y="221"/>
                  <a:pt x="548" y="223"/>
                  <a:pt x="548" y="221"/>
                </a:cubicBezTo>
                <a:cubicBezTo>
                  <a:pt x="548" y="221"/>
                  <a:pt x="548" y="221"/>
                  <a:pt x="548" y="221"/>
                </a:cubicBezTo>
                <a:cubicBezTo>
                  <a:pt x="547" y="221"/>
                  <a:pt x="546" y="223"/>
                  <a:pt x="546" y="224"/>
                </a:cubicBezTo>
                <a:cubicBezTo>
                  <a:pt x="545" y="224"/>
                  <a:pt x="545" y="227"/>
                  <a:pt x="544" y="225"/>
                </a:cubicBezTo>
                <a:cubicBezTo>
                  <a:pt x="544" y="227"/>
                  <a:pt x="546" y="226"/>
                  <a:pt x="545" y="227"/>
                </a:cubicBezTo>
                <a:cubicBezTo>
                  <a:pt x="544" y="228"/>
                  <a:pt x="543" y="230"/>
                  <a:pt x="543" y="233"/>
                </a:cubicBezTo>
                <a:cubicBezTo>
                  <a:pt x="542" y="235"/>
                  <a:pt x="542" y="238"/>
                  <a:pt x="541" y="240"/>
                </a:cubicBezTo>
                <a:cubicBezTo>
                  <a:pt x="541" y="240"/>
                  <a:pt x="542" y="239"/>
                  <a:pt x="542" y="240"/>
                </a:cubicBezTo>
                <a:cubicBezTo>
                  <a:pt x="541" y="241"/>
                  <a:pt x="540" y="243"/>
                  <a:pt x="539" y="245"/>
                </a:cubicBezTo>
                <a:cubicBezTo>
                  <a:pt x="538" y="247"/>
                  <a:pt x="537" y="249"/>
                  <a:pt x="538" y="251"/>
                </a:cubicBezTo>
                <a:cubicBezTo>
                  <a:pt x="537" y="252"/>
                  <a:pt x="537" y="250"/>
                  <a:pt x="537" y="251"/>
                </a:cubicBezTo>
                <a:cubicBezTo>
                  <a:pt x="537" y="251"/>
                  <a:pt x="537" y="252"/>
                  <a:pt x="536" y="252"/>
                </a:cubicBezTo>
                <a:cubicBezTo>
                  <a:pt x="536" y="251"/>
                  <a:pt x="536" y="251"/>
                  <a:pt x="536" y="251"/>
                </a:cubicBezTo>
                <a:cubicBezTo>
                  <a:pt x="536" y="250"/>
                  <a:pt x="537" y="249"/>
                  <a:pt x="536" y="249"/>
                </a:cubicBezTo>
                <a:cubicBezTo>
                  <a:pt x="535" y="252"/>
                  <a:pt x="533" y="255"/>
                  <a:pt x="532" y="258"/>
                </a:cubicBezTo>
                <a:cubicBezTo>
                  <a:pt x="530" y="261"/>
                  <a:pt x="529" y="264"/>
                  <a:pt x="527" y="266"/>
                </a:cubicBezTo>
                <a:cubicBezTo>
                  <a:pt x="526" y="267"/>
                  <a:pt x="527" y="269"/>
                  <a:pt x="525" y="269"/>
                </a:cubicBezTo>
                <a:cubicBezTo>
                  <a:pt x="526" y="269"/>
                  <a:pt x="526" y="269"/>
                  <a:pt x="527" y="269"/>
                </a:cubicBezTo>
                <a:cubicBezTo>
                  <a:pt x="526" y="269"/>
                  <a:pt x="527" y="270"/>
                  <a:pt x="526" y="271"/>
                </a:cubicBezTo>
                <a:cubicBezTo>
                  <a:pt x="526" y="271"/>
                  <a:pt x="525" y="272"/>
                  <a:pt x="524" y="273"/>
                </a:cubicBezTo>
                <a:cubicBezTo>
                  <a:pt x="524" y="274"/>
                  <a:pt x="523" y="276"/>
                  <a:pt x="523" y="277"/>
                </a:cubicBezTo>
                <a:cubicBezTo>
                  <a:pt x="521" y="279"/>
                  <a:pt x="520" y="281"/>
                  <a:pt x="519" y="283"/>
                </a:cubicBezTo>
                <a:cubicBezTo>
                  <a:pt x="518" y="285"/>
                  <a:pt x="517" y="287"/>
                  <a:pt x="515" y="288"/>
                </a:cubicBezTo>
                <a:cubicBezTo>
                  <a:pt x="515" y="289"/>
                  <a:pt x="514" y="290"/>
                  <a:pt x="514" y="291"/>
                </a:cubicBezTo>
                <a:cubicBezTo>
                  <a:pt x="513" y="292"/>
                  <a:pt x="512" y="293"/>
                  <a:pt x="511" y="294"/>
                </a:cubicBezTo>
                <a:cubicBezTo>
                  <a:pt x="509" y="297"/>
                  <a:pt x="507" y="299"/>
                  <a:pt x="506" y="301"/>
                </a:cubicBezTo>
                <a:cubicBezTo>
                  <a:pt x="506" y="302"/>
                  <a:pt x="505" y="302"/>
                  <a:pt x="505" y="302"/>
                </a:cubicBezTo>
                <a:cubicBezTo>
                  <a:pt x="504" y="303"/>
                  <a:pt x="506" y="303"/>
                  <a:pt x="504" y="305"/>
                </a:cubicBezTo>
                <a:cubicBezTo>
                  <a:pt x="504" y="305"/>
                  <a:pt x="503" y="304"/>
                  <a:pt x="503" y="305"/>
                </a:cubicBezTo>
                <a:cubicBezTo>
                  <a:pt x="502" y="307"/>
                  <a:pt x="502" y="307"/>
                  <a:pt x="502" y="307"/>
                </a:cubicBezTo>
                <a:cubicBezTo>
                  <a:pt x="501" y="308"/>
                  <a:pt x="501" y="308"/>
                  <a:pt x="499" y="309"/>
                </a:cubicBezTo>
                <a:cubicBezTo>
                  <a:pt x="500" y="310"/>
                  <a:pt x="498" y="311"/>
                  <a:pt x="497" y="311"/>
                </a:cubicBezTo>
                <a:cubicBezTo>
                  <a:pt x="496" y="313"/>
                  <a:pt x="495" y="314"/>
                  <a:pt x="494" y="315"/>
                </a:cubicBezTo>
                <a:cubicBezTo>
                  <a:pt x="493" y="317"/>
                  <a:pt x="491" y="318"/>
                  <a:pt x="490" y="319"/>
                </a:cubicBezTo>
                <a:cubicBezTo>
                  <a:pt x="489" y="321"/>
                  <a:pt x="487" y="322"/>
                  <a:pt x="486" y="324"/>
                </a:cubicBezTo>
                <a:cubicBezTo>
                  <a:pt x="485" y="325"/>
                  <a:pt x="483" y="327"/>
                  <a:pt x="482" y="329"/>
                </a:cubicBezTo>
                <a:cubicBezTo>
                  <a:pt x="484" y="328"/>
                  <a:pt x="486" y="326"/>
                  <a:pt x="485" y="328"/>
                </a:cubicBezTo>
                <a:cubicBezTo>
                  <a:pt x="485" y="325"/>
                  <a:pt x="488" y="324"/>
                  <a:pt x="488" y="322"/>
                </a:cubicBezTo>
                <a:cubicBezTo>
                  <a:pt x="490" y="322"/>
                  <a:pt x="492" y="319"/>
                  <a:pt x="492" y="317"/>
                </a:cubicBezTo>
                <a:cubicBezTo>
                  <a:pt x="494" y="317"/>
                  <a:pt x="494" y="317"/>
                  <a:pt x="495" y="315"/>
                </a:cubicBezTo>
                <a:cubicBezTo>
                  <a:pt x="495" y="316"/>
                  <a:pt x="496" y="315"/>
                  <a:pt x="496" y="315"/>
                </a:cubicBezTo>
                <a:cubicBezTo>
                  <a:pt x="496" y="316"/>
                  <a:pt x="496" y="317"/>
                  <a:pt x="495" y="317"/>
                </a:cubicBezTo>
                <a:cubicBezTo>
                  <a:pt x="495" y="318"/>
                  <a:pt x="494" y="319"/>
                  <a:pt x="493" y="319"/>
                </a:cubicBezTo>
                <a:cubicBezTo>
                  <a:pt x="492" y="321"/>
                  <a:pt x="491" y="322"/>
                  <a:pt x="489" y="324"/>
                </a:cubicBezTo>
                <a:cubicBezTo>
                  <a:pt x="494" y="321"/>
                  <a:pt x="496" y="318"/>
                  <a:pt x="499" y="314"/>
                </a:cubicBezTo>
                <a:cubicBezTo>
                  <a:pt x="500" y="315"/>
                  <a:pt x="500" y="315"/>
                  <a:pt x="501" y="314"/>
                </a:cubicBezTo>
                <a:cubicBezTo>
                  <a:pt x="501" y="313"/>
                  <a:pt x="502" y="311"/>
                  <a:pt x="504" y="309"/>
                </a:cubicBezTo>
                <a:cubicBezTo>
                  <a:pt x="506" y="307"/>
                  <a:pt x="508" y="305"/>
                  <a:pt x="509" y="305"/>
                </a:cubicBezTo>
                <a:cubicBezTo>
                  <a:pt x="510" y="304"/>
                  <a:pt x="510" y="303"/>
                  <a:pt x="511" y="302"/>
                </a:cubicBezTo>
                <a:cubicBezTo>
                  <a:pt x="511" y="301"/>
                  <a:pt x="511" y="301"/>
                  <a:pt x="512" y="300"/>
                </a:cubicBezTo>
                <a:cubicBezTo>
                  <a:pt x="512" y="299"/>
                  <a:pt x="513" y="298"/>
                  <a:pt x="515" y="297"/>
                </a:cubicBezTo>
                <a:cubicBezTo>
                  <a:pt x="514" y="297"/>
                  <a:pt x="517" y="291"/>
                  <a:pt x="518" y="292"/>
                </a:cubicBezTo>
                <a:cubicBezTo>
                  <a:pt x="519" y="292"/>
                  <a:pt x="518" y="293"/>
                  <a:pt x="518" y="293"/>
                </a:cubicBezTo>
                <a:cubicBezTo>
                  <a:pt x="519" y="292"/>
                  <a:pt x="519" y="290"/>
                  <a:pt x="521" y="290"/>
                </a:cubicBezTo>
                <a:cubicBezTo>
                  <a:pt x="520" y="288"/>
                  <a:pt x="522" y="287"/>
                  <a:pt x="523" y="285"/>
                </a:cubicBezTo>
                <a:cubicBezTo>
                  <a:pt x="524" y="283"/>
                  <a:pt x="526" y="281"/>
                  <a:pt x="525" y="279"/>
                </a:cubicBezTo>
                <a:cubicBezTo>
                  <a:pt x="526" y="278"/>
                  <a:pt x="527" y="279"/>
                  <a:pt x="527" y="279"/>
                </a:cubicBezTo>
                <a:cubicBezTo>
                  <a:pt x="528" y="277"/>
                  <a:pt x="528" y="277"/>
                  <a:pt x="529" y="274"/>
                </a:cubicBezTo>
                <a:cubicBezTo>
                  <a:pt x="531" y="274"/>
                  <a:pt x="532" y="271"/>
                  <a:pt x="534" y="268"/>
                </a:cubicBezTo>
                <a:cubicBezTo>
                  <a:pt x="535" y="266"/>
                  <a:pt x="536" y="263"/>
                  <a:pt x="538" y="262"/>
                </a:cubicBezTo>
                <a:cubicBezTo>
                  <a:pt x="537" y="264"/>
                  <a:pt x="536" y="265"/>
                  <a:pt x="536" y="267"/>
                </a:cubicBezTo>
                <a:cubicBezTo>
                  <a:pt x="535" y="269"/>
                  <a:pt x="534" y="271"/>
                  <a:pt x="533" y="273"/>
                </a:cubicBezTo>
                <a:cubicBezTo>
                  <a:pt x="531" y="277"/>
                  <a:pt x="529" y="281"/>
                  <a:pt x="528" y="285"/>
                </a:cubicBezTo>
                <a:cubicBezTo>
                  <a:pt x="529" y="282"/>
                  <a:pt x="532" y="280"/>
                  <a:pt x="532" y="278"/>
                </a:cubicBezTo>
                <a:cubicBezTo>
                  <a:pt x="533" y="279"/>
                  <a:pt x="534" y="275"/>
                  <a:pt x="535" y="275"/>
                </a:cubicBezTo>
                <a:cubicBezTo>
                  <a:pt x="535" y="276"/>
                  <a:pt x="534" y="277"/>
                  <a:pt x="534" y="278"/>
                </a:cubicBezTo>
                <a:cubicBezTo>
                  <a:pt x="533" y="279"/>
                  <a:pt x="532" y="280"/>
                  <a:pt x="532" y="281"/>
                </a:cubicBezTo>
                <a:cubicBezTo>
                  <a:pt x="531" y="284"/>
                  <a:pt x="529" y="285"/>
                  <a:pt x="528" y="286"/>
                </a:cubicBezTo>
                <a:cubicBezTo>
                  <a:pt x="529" y="286"/>
                  <a:pt x="530" y="285"/>
                  <a:pt x="530" y="285"/>
                </a:cubicBezTo>
                <a:cubicBezTo>
                  <a:pt x="529" y="288"/>
                  <a:pt x="525" y="289"/>
                  <a:pt x="525" y="293"/>
                </a:cubicBezTo>
                <a:cubicBezTo>
                  <a:pt x="525" y="292"/>
                  <a:pt x="525" y="292"/>
                  <a:pt x="524" y="293"/>
                </a:cubicBezTo>
                <a:cubicBezTo>
                  <a:pt x="522" y="296"/>
                  <a:pt x="518" y="300"/>
                  <a:pt x="517" y="302"/>
                </a:cubicBezTo>
                <a:cubicBezTo>
                  <a:pt x="516" y="303"/>
                  <a:pt x="514" y="304"/>
                  <a:pt x="513" y="305"/>
                </a:cubicBezTo>
                <a:cubicBezTo>
                  <a:pt x="512" y="306"/>
                  <a:pt x="512" y="307"/>
                  <a:pt x="511" y="308"/>
                </a:cubicBezTo>
                <a:cubicBezTo>
                  <a:pt x="510" y="309"/>
                  <a:pt x="507" y="312"/>
                  <a:pt x="508" y="311"/>
                </a:cubicBezTo>
                <a:cubicBezTo>
                  <a:pt x="506" y="312"/>
                  <a:pt x="504" y="314"/>
                  <a:pt x="504" y="316"/>
                </a:cubicBezTo>
                <a:cubicBezTo>
                  <a:pt x="503" y="315"/>
                  <a:pt x="501" y="319"/>
                  <a:pt x="500" y="318"/>
                </a:cubicBezTo>
                <a:cubicBezTo>
                  <a:pt x="499" y="320"/>
                  <a:pt x="500" y="321"/>
                  <a:pt x="498" y="322"/>
                </a:cubicBezTo>
                <a:cubicBezTo>
                  <a:pt x="497" y="322"/>
                  <a:pt x="496" y="322"/>
                  <a:pt x="494" y="323"/>
                </a:cubicBezTo>
                <a:cubicBezTo>
                  <a:pt x="493" y="325"/>
                  <a:pt x="492" y="326"/>
                  <a:pt x="491" y="328"/>
                </a:cubicBezTo>
                <a:cubicBezTo>
                  <a:pt x="490" y="330"/>
                  <a:pt x="488" y="331"/>
                  <a:pt x="485" y="333"/>
                </a:cubicBezTo>
                <a:cubicBezTo>
                  <a:pt x="486" y="333"/>
                  <a:pt x="486" y="333"/>
                  <a:pt x="486" y="334"/>
                </a:cubicBezTo>
                <a:cubicBezTo>
                  <a:pt x="483" y="337"/>
                  <a:pt x="481" y="340"/>
                  <a:pt x="478" y="340"/>
                </a:cubicBezTo>
                <a:cubicBezTo>
                  <a:pt x="478" y="342"/>
                  <a:pt x="475" y="343"/>
                  <a:pt x="473" y="344"/>
                </a:cubicBezTo>
                <a:cubicBezTo>
                  <a:pt x="471" y="345"/>
                  <a:pt x="468" y="350"/>
                  <a:pt x="467" y="348"/>
                </a:cubicBezTo>
                <a:cubicBezTo>
                  <a:pt x="466" y="349"/>
                  <a:pt x="467" y="350"/>
                  <a:pt x="466" y="350"/>
                </a:cubicBezTo>
                <a:cubicBezTo>
                  <a:pt x="466" y="350"/>
                  <a:pt x="464" y="350"/>
                  <a:pt x="464" y="351"/>
                </a:cubicBezTo>
                <a:cubicBezTo>
                  <a:pt x="464" y="353"/>
                  <a:pt x="458" y="355"/>
                  <a:pt x="457" y="356"/>
                </a:cubicBezTo>
                <a:cubicBezTo>
                  <a:pt x="452" y="357"/>
                  <a:pt x="450" y="362"/>
                  <a:pt x="445" y="364"/>
                </a:cubicBezTo>
                <a:cubicBezTo>
                  <a:pt x="444" y="363"/>
                  <a:pt x="444" y="363"/>
                  <a:pt x="443" y="363"/>
                </a:cubicBezTo>
                <a:cubicBezTo>
                  <a:pt x="444" y="364"/>
                  <a:pt x="445" y="364"/>
                  <a:pt x="444" y="365"/>
                </a:cubicBezTo>
                <a:cubicBezTo>
                  <a:pt x="442" y="366"/>
                  <a:pt x="441" y="366"/>
                  <a:pt x="439" y="366"/>
                </a:cubicBezTo>
                <a:cubicBezTo>
                  <a:pt x="440" y="367"/>
                  <a:pt x="441" y="367"/>
                  <a:pt x="439" y="368"/>
                </a:cubicBezTo>
                <a:cubicBezTo>
                  <a:pt x="438" y="368"/>
                  <a:pt x="433" y="369"/>
                  <a:pt x="433" y="370"/>
                </a:cubicBezTo>
                <a:cubicBezTo>
                  <a:pt x="430" y="372"/>
                  <a:pt x="427" y="373"/>
                  <a:pt x="425" y="374"/>
                </a:cubicBezTo>
                <a:cubicBezTo>
                  <a:pt x="422" y="375"/>
                  <a:pt x="420" y="376"/>
                  <a:pt x="418" y="377"/>
                </a:cubicBezTo>
                <a:cubicBezTo>
                  <a:pt x="417" y="376"/>
                  <a:pt x="413" y="379"/>
                  <a:pt x="410" y="379"/>
                </a:cubicBezTo>
                <a:cubicBezTo>
                  <a:pt x="409" y="380"/>
                  <a:pt x="408" y="379"/>
                  <a:pt x="406" y="379"/>
                </a:cubicBezTo>
                <a:cubicBezTo>
                  <a:pt x="405" y="379"/>
                  <a:pt x="402" y="381"/>
                  <a:pt x="400" y="381"/>
                </a:cubicBezTo>
                <a:cubicBezTo>
                  <a:pt x="395" y="382"/>
                  <a:pt x="393" y="383"/>
                  <a:pt x="388" y="384"/>
                </a:cubicBezTo>
                <a:cubicBezTo>
                  <a:pt x="388" y="384"/>
                  <a:pt x="390" y="384"/>
                  <a:pt x="389" y="383"/>
                </a:cubicBezTo>
                <a:cubicBezTo>
                  <a:pt x="388" y="384"/>
                  <a:pt x="388" y="385"/>
                  <a:pt x="386" y="385"/>
                </a:cubicBezTo>
                <a:cubicBezTo>
                  <a:pt x="385" y="385"/>
                  <a:pt x="380" y="387"/>
                  <a:pt x="381" y="385"/>
                </a:cubicBezTo>
                <a:cubicBezTo>
                  <a:pt x="379" y="385"/>
                  <a:pt x="379" y="387"/>
                  <a:pt x="377" y="387"/>
                </a:cubicBezTo>
                <a:cubicBezTo>
                  <a:pt x="376" y="388"/>
                  <a:pt x="376" y="387"/>
                  <a:pt x="374" y="387"/>
                </a:cubicBezTo>
                <a:cubicBezTo>
                  <a:pt x="374" y="388"/>
                  <a:pt x="373" y="388"/>
                  <a:pt x="371" y="388"/>
                </a:cubicBezTo>
                <a:cubicBezTo>
                  <a:pt x="371" y="388"/>
                  <a:pt x="371" y="388"/>
                  <a:pt x="371" y="388"/>
                </a:cubicBezTo>
                <a:cubicBezTo>
                  <a:pt x="368" y="389"/>
                  <a:pt x="366" y="389"/>
                  <a:pt x="364" y="389"/>
                </a:cubicBezTo>
                <a:cubicBezTo>
                  <a:pt x="362" y="389"/>
                  <a:pt x="361" y="388"/>
                  <a:pt x="358" y="389"/>
                </a:cubicBezTo>
                <a:cubicBezTo>
                  <a:pt x="358" y="389"/>
                  <a:pt x="358" y="390"/>
                  <a:pt x="356" y="390"/>
                </a:cubicBezTo>
                <a:cubicBezTo>
                  <a:pt x="357" y="389"/>
                  <a:pt x="352" y="389"/>
                  <a:pt x="351" y="389"/>
                </a:cubicBezTo>
                <a:cubicBezTo>
                  <a:pt x="350" y="390"/>
                  <a:pt x="353" y="388"/>
                  <a:pt x="353" y="390"/>
                </a:cubicBezTo>
                <a:cubicBezTo>
                  <a:pt x="351" y="390"/>
                  <a:pt x="350" y="389"/>
                  <a:pt x="350" y="390"/>
                </a:cubicBezTo>
                <a:cubicBezTo>
                  <a:pt x="349" y="390"/>
                  <a:pt x="350" y="389"/>
                  <a:pt x="348" y="389"/>
                </a:cubicBezTo>
                <a:cubicBezTo>
                  <a:pt x="348" y="390"/>
                  <a:pt x="348" y="391"/>
                  <a:pt x="347" y="391"/>
                </a:cubicBezTo>
                <a:cubicBezTo>
                  <a:pt x="347" y="390"/>
                  <a:pt x="346" y="390"/>
                  <a:pt x="346" y="389"/>
                </a:cubicBezTo>
                <a:cubicBezTo>
                  <a:pt x="344" y="390"/>
                  <a:pt x="342" y="390"/>
                  <a:pt x="340" y="390"/>
                </a:cubicBezTo>
                <a:cubicBezTo>
                  <a:pt x="339" y="390"/>
                  <a:pt x="338" y="390"/>
                  <a:pt x="337" y="390"/>
                </a:cubicBezTo>
                <a:cubicBezTo>
                  <a:pt x="336" y="390"/>
                  <a:pt x="335" y="390"/>
                  <a:pt x="333" y="390"/>
                </a:cubicBezTo>
                <a:cubicBezTo>
                  <a:pt x="331" y="390"/>
                  <a:pt x="329" y="390"/>
                  <a:pt x="326" y="390"/>
                </a:cubicBezTo>
                <a:cubicBezTo>
                  <a:pt x="324" y="390"/>
                  <a:pt x="321" y="390"/>
                  <a:pt x="318" y="390"/>
                </a:cubicBezTo>
                <a:cubicBezTo>
                  <a:pt x="316" y="390"/>
                  <a:pt x="313" y="389"/>
                  <a:pt x="311" y="388"/>
                </a:cubicBezTo>
                <a:cubicBezTo>
                  <a:pt x="309" y="388"/>
                  <a:pt x="308" y="388"/>
                  <a:pt x="307" y="388"/>
                </a:cubicBezTo>
                <a:cubicBezTo>
                  <a:pt x="305" y="388"/>
                  <a:pt x="304" y="388"/>
                  <a:pt x="303" y="388"/>
                </a:cubicBezTo>
                <a:cubicBezTo>
                  <a:pt x="300" y="387"/>
                  <a:pt x="298" y="387"/>
                  <a:pt x="296" y="387"/>
                </a:cubicBezTo>
                <a:cubicBezTo>
                  <a:pt x="293" y="386"/>
                  <a:pt x="291" y="386"/>
                  <a:pt x="288" y="386"/>
                </a:cubicBezTo>
                <a:cubicBezTo>
                  <a:pt x="287" y="385"/>
                  <a:pt x="286" y="384"/>
                  <a:pt x="284" y="384"/>
                </a:cubicBezTo>
                <a:cubicBezTo>
                  <a:pt x="285" y="385"/>
                  <a:pt x="284" y="385"/>
                  <a:pt x="284" y="385"/>
                </a:cubicBezTo>
                <a:cubicBezTo>
                  <a:pt x="283" y="384"/>
                  <a:pt x="283" y="384"/>
                  <a:pt x="282" y="383"/>
                </a:cubicBezTo>
                <a:cubicBezTo>
                  <a:pt x="281" y="383"/>
                  <a:pt x="281" y="383"/>
                  <a:pt x="280" y="383"/>
                </a:cubicBezTo>
                <a:cubicBezTo>
                  <a:pt x="279" y="382"/>
                  <a:pt x="278" y="382"/>
                  <a:pt x="276" y="382"/>
                </a:cubicBezTo>
                <a:cubicBezTo>
                  <a:pt x="275" y="382"/>
                  <a:pt x="273" y="382"/>
                  <a:pt x="272" y="380"/>
                </a:cubicBezTo>
                <a:cubicBezTo>
                  <a:pt x="270" y="381"/>
                  <a:pt x="269" y="380"/>
                  <a:pt x="267" y="380"/>
                </a:cubicBezTo>
                <a:cubicBezTo>
                  <a:pt x="265" y="379"/>
                  <a:pt x="264" y="379"/>
                  <a:pt x="262" y="378"/>
                </a:cubicBezTo>
                <a:cubicBezTo>
                  <a:pt x="260" y="377"/>
                  <a:pt x="258" y="377"/>
                  <a:pt x="257" y="376"/>
                </a:cubicBezTo>
                <a:cubicBezTo>
                  <a:pt x="255" y="376"/>
                  <a:pt x="254" y="376"/>
                  <a:pt x="252" y="376"/>
                </a:cubicBezTo>
                <a:cubicBezTo>
                  <a:pt x="254" y="377"/>
                  <a:pt x="255" y="375"/>
                  <a:pt x="256" y="377"/>
                </a:cubicBezTo>
                <a:cubicBezTo>
                  <a:pt x="254" y="378"/>
                  <a:pt x="252" y="377"/>
                  <a:pt x="250" y="376"/>
                </a:cubicBezTo>
                <a:cubicBezTo>
                  <a:pt x="248" y="376"/>
                  <a:pt x="246" y="375"/>
                  <a:pt x="243" y="374"/>
                </a:cubicBezTo>
                <a:cubicBezTo>
                  <a:pt x="243" y="374"/>
                  <a:pt x="243" y="374"/>
                  <a:pt x="243" y="375"/>
                </a:cubicBezTo>
                <a:cubicBezTo>
                  <a:pt x="241" y="375"/>
                  <a:pt x="236" y="373"/>
                  <a:pt x="236" y="371"/>
                </a:cubicBezTo>
                <a:cubicBezTo>
                  <a:pt x="234" y="371"/>
                  <a:pt x="232" y="370"/>
                  <a:pt x="230" y="368"/>
                </a:cubicBezTo>
                <a:cubicBezTo>
                  <a:pt x="229" y="368"/>
                  <a:pt x="227" y="367"/>
                  <a:pt x="226" y="366"/>
                </a:cubicBezTo>
                <a:cubicBezTo>
                  <a:pt x="225" y="365"/>
                  <a:pt x="224" y="365"/>
                  <a:pt x="223" y="364"/>
                </a:cubicBezTo>
                <a:cubicBezTo>
                  <a:pt x="223" y="363"/>
                  <a:pt x="222" y="363"/>
                  <a:pt x="222" y="363"/>
                </a:cubicBezTo>
                <a:cubicBezTo>
                  <a:pt x="222" y="363"/>
                  <a:pt x="222" y="362"/>
                  <a:pt x="222" y="361"/>
                </a:cubicBezTo>
                <a:cubicBezTo>
                  <a:pt x="221" y="362"/>
                  <a:pt x="219" y="361"/>
                  <a:pt x="218" y="360"/>
                </a:cubicBezTo>
                <a:cubicBezTo>
                  <a:pt x="217" y="359"/>
                  <a:pt x="215" y="357"/>
                  <a:pt x="214" y="358"/>
                </a:cubicBezTo>
                <a:cubicBezTo>
                  <a:pt x="213" y="355"/>
                  <a:pt x="209" y="354"/>
                  <a:pt x="208" y="351"/>
                </a:cubicBezTo>
                <a:cubicBezTo>
                  <a:pt x="206" y="352"/>
                  <a:pt x="203" y="349"/>
                  <a:pt x="201" y="348"/>
                </a:cubicBezTo>
                <a:cubicBezTo>
                  <a:pt x="201" y="348"/>
                  <a:pt x="201" y="349"/>
                  <a:pt x="201" y="349"/>
                </a:cubicBezTo>
                <a:cubicBezTo>
                  <a:pt x="200" y="348"/>
                  <a:pt x="200" y="349"/>
                  <a:pt x="199" y="349"/>
                </a:cubicBezTo>
                <a:cubicBezTo>
                  <a:pt x="196" y="347"/>
                  <a:pt x="197" y="346"/>
                  <a:pt x="195" y="345"/>
                </a:cubicBezTo>
                <a:cubicBezTo>
                  <a:pt x="196" y="345"/>
                  <a:pt x="197" y="344"/>
                  <a:pt x="196" y="344"/>
                </a:cubicBezTo>
                <a:cubicBezTo>
                  <a:pt x="195" y="345"/>
                  <a:pt x="194" y="345"/>
                  <a:pt x="193" y="344"/>
                </a:cubicBezTo>
                <a:cubicBezTo>
                  <a:pt x="192" y="344"/>
                  <a:pt x="191" y="343"/>
                  <a:pt x="191" y="343"/>
                </a:cubicBezTo>
                <a:cubicBezTo>
                  <a:pt x="190" y="342"/>
                  <a:pt x="189" y="341"/>
                  <a:pt x="189" y="341"/>
                </a:cubicBezTo>
                <a:cubicBezTo>
                  <a:pt x="189" y="342"/>
                  <a:pt x="188" y="339"/>
                  <a:pt x="187" y="340"/>
                </a:cubicBezTo>
                <a:cubicBezTo>
                  <a:pt x="186" y="340"/>
                  <a:pt x="187" y="341"/>
                  <a:pt x="187" y="342"/>
                </a:cubicBezTo>
                <a:cubicBezTo>
                  <a:pt x="188" y="342"/>
                  <a:pt x="188" y="342"/>
                  <a:pt x="189" y="342"/>
                </a:cubicBezTo>
                <a:cubicBezTo>
                  <a:pt x="190" y="344"/>
                  <a:pt x="190" y="345"/>
                  <a:pt x="191" y="347"/>
                </a:cubicBezTo>
                <a:cubicBezTo>
                  <a:pt x="190" y="346"/>
                  <a:pt x="189" y="345"/>
                  <a:pt x="189" y="346"/>
                </a:cubicBezTo>
                <a:cubicBezTo>
                  <a:pt x="192" y="349"/>
                  <a:pt x="193" y="349"/>
                  <a:pt x="196" y="352"/>
                </a:cubicBezTo>
                <a:cubicBezTo>
                  <a:pt x="196" y="353"/>
                  <a:pt x="197" y="353"/>
                  <a:pt x="197" y="354"/>
                </a:cubicBezTo>
                <a:cubicBezTo>
                  <a:pt x="198" y="355"/>
                  <a:pt x="199" y="355"/>
                  <a:pt x="201" y="356"/>
                </a:cubicBezTo>
                <a:cubicBezTo>
                  <a:pt x="201" y="357"/>
                  <a:pt x="202" y="358"/>
                  <a:pt x="204" y="359"/>
                </a:cubicBezTo>
                <a:cubicBezTo>
                  <a:pt x="205" y="361"/>
                  <a:pt x="207" y="362"/>
                  <a:pt x="208" y="363"/>
                </a:cubicBezTo>
                <a:cubicBezTo>
                  <a:pt x="210" y="364"/>
                  <a:pt x="213" y="365"/>
                  <a:pt x="213" y="367"/>
                </a:cubicBezTo>
                <a:cubicBezTo>
                  <a:pt x="214" y="368"/>
                  <a:pt x="214" y="367"/>
                  <a:pt x="215" y="367"/>
                </a:cubicBezTo>
                <a:cubicBezTo>
                  <a:pt x="216" y="368"/>
                  <a:pt x="214" y="369"/>
                  <a:pt x="215" y="369"/>
                </a:cubicBezTo>
                <a:cubicBezTo>
                  <a:pt x="216" y="369"/>
                  <a:pt x="217" y="370"/>
                  <a:pt x="218" y="370"/>
                </a:cubicBezTo>
                <a:cubicBezTo>
                  <a:pt x="218" y="371"/>
                  <a:pt x="221" y="372"/>
                  <a:pt x="221" y="374"/>
                </a:cubicBezTo>
                <a:cubicBezTo>
                  <a:pt x="219" y="373"/>
                  <a:pt x="216" y="372"/>
                  <a:pt x="217" y="374"/>
                </a:cubicBezTo>
                <a:cubicBezTo>
                  <a:pt x="221" y="373"/>
                  <a:pt x="227" y="377"/>
                  <a:pt x="227" y="381"/>
                </a:cubicBezTo>
                <a:cubicBezTo>
                  <a:pt x="229" y="381"/>
                  <a:pt x="227" y="379"/>
                  <a:pt x="228" y="380"/>
                </a:cubicBezTo>
                <a:cubicBezTo>
                  <a:pt x="229" y="381"/>
                  <a:pt x="230" y="382"/>
                  <a:pt x="230" y="383"/>
                </a:cubicBezTo>
                <a:cubicBezTo>
                  <a:pt x="229" y="383"/>
                  <a:pt x="228" y="383"/>
                  <a:pt x="228" y="383"/>
                </a:cubicBezTo>
                <a:cubicBezTo>
                  <a:pt x="226" y="385"/>
                  <a:pt x="230" y="386"/>
                  <a:pt x="233" y="388"/>
                </a:cubicBezTo>
                <a:cubicBezTo>
                  <a:pt x="231" y="389"/>
                  <a:pt x="230" y="388"/>
                  <a:pt x="228" y="387"/>
                </a:cubicBezTo>
                <a:cubicBezTo>
                  <a:pt x="226" y="386"/>
                  <a:pt x="224" y="385"/>
                  <a:pt x="222" y="383"/>
                </a:cubicBezTo>
                <a:cubicBezTo>
                  <a:pt x="221" y="384"/>
                  <a:pt x="222" y="384"/>
                  <a:pt x="223" y="385"/>
                </a:cubicBezTo>
                <a:cubicBezTo>
                  <a:pt x="221" y="385"/>
                  <a:pt x="219" y="384"/>
                  <a:pt x="217" y="382"/>
                </a:cubicBezTo>
                <a:cubicBezTo>
                  <a:pt x="215" y="381"/>
                  <a:pt x="214" y="379"/>
                  <a:pt x="212" y="380"/>
                </a:cubicBezTo>
                <a:cubicBezTo>
                  <a:pt x="213" y="380"/>
                  <a:pt x="214" y="381"/>
                  <a:pt x="215" y="383"/>
                </a:cubicBezTo>
                <a:cubicBezTo>
                  <a:pt x="211" y="380"/>
                  <a:pt x="208" y="378"/>
                  <a:pt x="205" y="376"/>
                </a:cubicBezTo>
                <a:cubicBezTo>
                  <a:pt x="203" y="374"/>
                  <a:pt x="200" y="372"/>
                  <a:pt x="196" y="369"/>
                </a:cubicBezTo>
                <a:cubicBezTo>
                  <a:pt x="196" y="369"/>
                  <a:pt x="197" y="369"/>
                  <a:pt x="197" y="369"/>
                </a:cubicBezTo>
                <a:cubicBezTo>
                  <a:pt x="195" y="368"/>
                  <a:pt x="194" y="368"/>
                  <a:pt x="192" y="367"/>
                </a:cubicBezTo>
                <a:cubicBezTo>
                  <a:pt x="192" y="366"/>
                  <a:pt x="192" y="366"/>
                  <a:pt x="192" y="365"/>
                </a:cubicBezTo>
                <a:cubicBezTo>
                  <a:pt x="192" y="366"/>
                  <a:pt x="191" y="365"/>
                  <a:pt x="191" y="365"/>
                </a:cubicBezTo>
                <a:cubicBezTo>
                  <a:pt x="190" y="365"/>
                  <a:pt x="192" y="366"/>
                  <a:pt x="191" y="367"/>
                </a:cubicBezTo>
                <a:cubicBezTo>
                  <a:pt x="190" y="366"/>
                  <a:pt x="188" y="365"/>
                  <a:pt x="187" y="364"/>
                </a:cubicBezTo>
                <a:cubicBezTo>
                  <a:pt x="185" y="362"/>
                  <a:pt x="184" y="361"/>
                  <a:pt x="182" y="360"/>
                </a:cubicBezTo>
                <a:cubicBezTo>
                  <a:pt x="181" y="358"/>
                  <a:pt x="179" y="357"/>
                  <a:pt x="179" y="355"/>
                </a:cubicBezTo>
                <a:cubicBezTo>
                  <a:pt x="177" y="356"/>
                  <a:pt x="178" y="357"/>
                  <a:pt x="176" y="356"/>
                </a:cubicBezTo>
                <a:cubicBezTo>
                  <a:pt x="176" y="354"/>
                  <a:pt x="175" y="352"/>
                  <a:pt x="178" y="353"/>
                </a:cubicBezTo>
                <a:cubicBezTo>
                  <a:pt x="178" y="353"/>
                  <a:pt x="178" y="352"/>
                  <a:pt x="178" y="352"/>
                </a:cubicBezTo>
                <a:cubicBezTo>
                  <a:pt x="177" y="353"/>
                  <a:pt x="175" y="350"/>
                  <a:pt x="173" y="349"/>
                </a:cubicBezTo>
                <a:cubicBezTo>
                  <a:pt x="172" y="350"/>
                  <a:pt x="169" y="347"/>
                  <a:pt x="170" y="346"/>
                </a:cubicBezTo>
                <a:cubicBezTo>
                  <a:pt x="169" y="347"/>
                  <a:pt x="168" y="346"/>
                  <a:pt x="167" y="345"/>
                </a:cubicBezTo>
                <a:cubicBezTo>
                  <a:pt x="167" y="342"/>
                  <a:pt x="169" y="345"/>
                  <a:pt x="169" y="344"/>
                </a:cubicBezTo>
                <a:cubicBezTo>
                  <a:pt x="168" y="343"/>
                  <a:pt x="167" y="341"/>
                  <a:pt x="166" y="341"/>
                </a:cubicBezTo>
                <a:cubicBezTo>
                  <a:pt x="168" y="344"/>
                  <a:pt x="164" y="339"/>
                  <a:pt x="165" y="342"/>
                </a:cubicBezTo>
                <a:cubicBezTo>
                  <a:pt x="165" y="343"/>
                  <a:pt x="165" y="342"/>
                  <a:pt x="167" y="343"/>
                </a:cubicBezTo>
                <a:cubicBezTo>
                  <a:pt x="166" y="344"/>
                  <a:pt x="165" y="344"/>
                  <a:pt x="164" y="343"/>
                </a:cubicBezTo>
                <a:cubicBezTo>
                  <a:pt x="163" y="341"/>
                  <a:pt x="164" y="340"/>
                  <a:pt x="164" y="340"/>
                </a:cubicBezTo>
                <a:cubicBezTo>
                  <a:pt x="163" y="339"/>
                  <a:pt x="162" y="336"/>
                  <a:pt x="160" y="336"/>
                </a:cubicBezTo>
                <a:cubicBezTo>
                  <a:pt x="162" y="337"/>
                  <a:pt x="162" y="338"/>
                  <a:pt x="163" y="339"/>
                </a:cubicBezTo>
                <a:cubicBezTo>
                  <a:pt x="163" y="340"/>
                  <a:pt x="163" y="341"/>
                  <a:pt x="162" y="341"/>
                </a:cubicBezTo>
                <a:cubicBezTo>
                  <a:pt x="161" y="339"/>
                  <a:pt x="163" y="340"/>
                  <a:pt x="162" y="339"/>
                </a:cubicBezTo>
                <a:cubicBezTo>
                  <a:pt x="161" y="338"/>
                  <a:pt x="158" y="336"/>
                  <a:pt x="160" y="335"/>
                </a:cubicBezTo>
                <a:cubicBezTo>
                  <a:pt x="158" y="334"/>
                  <a:pt x="158" y="335"/>
                  <a:pt x="158" y="336"/>
                </a:cubicBezTo>
                <a:cubicBezTo>
                  <a:pt x="156" y="334"/>
                  <a:pt x="157" y="334"/>
                  <a:pt x="158" y="334"/>
                </a:cubicBezTo>
                <a:cubicBezTo>
                  <a:pt x="157" y="333"/>
                  <a:pt x="158" y="333"/>
                  <a:pt x="157" y="332"/>
                </a:cubicBezTo>
                <a:cubicBezTo>
                  <a:pt x="156" y="332"/>
                  <a:pt x="157" y="334"/>
                  <a:pt x="156" y="334"/>
                </a:cubicBezTo>
                <a:cubicBezTo>
                  <a:pt x="155" y="333"/>
                  <a:pt x="156" y="332"/>
                  <a:pt x="156" y="332"/>
                </a:cubicBezTo>
                <a:cubicBezTo>
                  <a:pt x="154" y="330"/>
                  <a:pt x="153" y="330"/>
                  <a:pt x="152" y="328"/>
                </a:cubicBezTo>
                <a:cubicBezTo>
                  <a:pt x="152" y="326"/>
                  <a:pt x="149" y="325"/>
                  <a:pt x="150" y="322"/>
                </a:cubicBezTo>
                <a:cubicBezTo>
                  <a:pt x="149" y="323"/>
                  <a:pt x="149" y="324"/>
                  <a:pt x="148" y="323"/>
                </a:cubicBezTo>
                <a:cubicBezTo>
                  <a:pt x="148" y="322"/>
                  <a:pt x="149" y="322"/>
                  <a:pt x="148" y="321"/>
                </a:cubicBezTo>
                <a:cubicBezTo>
                  <a:pt x="148" y="321"/>
                  <a:pt x="147" y="322"/>
                  <a:pt x="147" y="321"/>
                </a:cubicBezTo>
                <a:cubicBezTo>
                  <a:pt x="147" y="321"/>
                  <a:pt x="147" y="320"/>
                  <a:pt x="146" y="320"/>
                </a:cubicBezTo>
                <a:cubicBezTo>
                  <a:pt x="147" y="320"/>
                  <a:pt x="147" y="321"/>
                  <a:pt x="148" y="320"/>
                </a:cubicBezTo>
                <a:cubicBezTo>
                  <a:pt x="143" y="315"/>
                  <a:pt x="142" y="314"/>
                  <a:pt x="142" y="309"/>
                </a:cubicBezTo>
                <a:cubicBezTo>
                  <a:pt x="140" y="309"/>
                  <a:pt x="139" y="306"/>
                  <a:pt x="139" y="305"/>
                </a:cubicBezTo>
                <a:cubicBezTo>
                  <a:pt x="138" y="306"/>
                  <a:pt x="137" y="305"/>
                  <a:pt x="137" y="305"/>
                </a:cubicBezTo>
                <a:cubicBezTo>
                  <a:pt x="138" y="307"/>
                  <a:pt x="137" y="306"/>
                  <a:pt x="136" y="307"/>
                </a:cubicBezTo>
                <a:cubicBezTo>
                  <a:pt x="137" y="308"/>
                  <a:pt x="138" y="309"/>
                  <a:pt x="138" y="311"/>
                </a:cubicBezTo>
                <a:cubicBezTo>
                  <a:pt x="139" y="310"/>
                  <a:pt x="140" y="312"/>
                  <a:pt x="141" y="313"/>
                </a:cubicBezTo>
                <a:cubicBezTo>
                  <a:pt x="140" y="313"/>
                  <a:pt x="141" y="315"/>
                  <a:pt x="141" y="315"/>
                </a:cubicBezTo>
                <a:cubicBezTo>
                  <a:pt x="141" y="315"/>
                  <a:pt x="144" y="318"/>
                  <a:pt x="144" y="319"/>
                </a:cubicBezTo>
                <a:cubicBezTo>
                  <a:pt x="143" y="319"/>
                  <a:pt x="142" y="315"/>
                  <a:pt x="141" y="317"/>
                </a:cubicBezTo>
                <a:cubicBezTo>
                  <a:pt x="143" y="319"/>
                  <a:pt x="142" y="319"/>
                  <a:pt x="141" y="318"/>
                </a:cubicBezTo>
                <a:cubicBezTo>
                  <a:pt x="144" y="324"/>
                  <a:pt x="144" y="324"/>
                  <a:pt x="148" y="328"/>
                </a:cubicBezTo>
                <a:cubicBezTo>
                  <a:pt x="148" y="329"/>
                  <a:pt x="146" y="328"/>
                  <a:pt x="146" y="329"/>
                </a:cubicBezTo>
                <a:cubicBezTo>
                  <a:pt x="148" y="329"/>
                  <a:pt x="149" y="333"/>
                  <a:pt x="150" y="335"/>
                </a:cubicBezTo>
                <a:cubicBezTo>
                  <a:pt x="150" y="335"/>
                  <a:pt x="149" y="333"/>
                  <a:pt x="149" y="334"/>
                </a:cubicBezTo>
                <a:cubicBezTo>
                  <a:pt x="149" y="335"/>
                  <a:pt x="150" y="335"/>
                  <a:pt x="150" y="336"/>
                </a:cubicBezTo>
                <a:cubicBezTo>
                  <a:pt x="149" y="335"/>
                  <a:pt x="149" y="336"/>
                  <a:pt x="149" y="337"/>
                </a:cubicBezTo>
                <a:cubicBezTo>
                  <a:pt x="151" y="337"/>
                  <a:pt x="151" y="336"/>
                  <a:pt x="151" y="336"/>
                </a:cubicBezTo>
                <a:cubicBezTo>
                  <a:pt x="153" y="338"/>
                  <a:pt x="155" y="341"/>
                  <a:pt x="156" y="343"/>
                </a:cubicBezTo>
                <a:cubicBezTo>
                  <a:pt x="157" y="346"/>
                  <a:pt x="159" y="348"/>
                  <a:pt x="158" y="350"/>
                </a:cubicBezTo>
                <a:cubicBezTo>
                  <a:pt x="157" y="347"/>
                  <a:pt x="154" y="347"/>
                  <a:pt x="154" y="344"/>
                </a:cubicBezTo>
                <a:cubicBezTo>
                  <a:pt x="153" y="345"/>
                  <a:pt x="152" y="344"/>
                  <a:pt x="152" y="345"/>
                </a:cubicBezTo>
                <a:cubicBezTo>
                  <a:pt x="154" y="348"/>
                  <a:pt x="156" y="349"/>
                  <a:pt x="158" y="353"/>
                </a:cubicBezTo>
                <a:cubicBezTo>
                  <a:pt x="157" y="353"/>
                  <a:pt x="157" y="353"/>
                  <a:pt x="158" y="354"/>
                </a:cubicBezTo>
                <a:cubicBezTo>
                  <a:pt x="158" y="354"/>
                  <a:pt x="158" y="353"/>
                  <a:pt x="159" y="354"/>
                </a:cubicBezTo>
                <a:cubicBezTo>
                  <a:pt x="158" y="354"/>
                  <a:pt x="158" y="354"/>
                  <a:pt x="159" y="355"/>
                </a:cubicBezTo>
                <a:cubicBezTo>
                  <a:pt x="159" y="355"/>
                  <a:pt x="161" y="356"/>
                  <a:pt x="161" y="357"/>
                </a:cubicBezTo>
                <a:cubicBezTo>
                  <a:pt x="158" y="355"/>
                  <a:pt x="159" y="358"/>
                  <a:pt x="157" y="357"/>
                </a:cubicBezTo>
                <a:cubicBezTo>
                  <a:pt x="156" y="355"/>
                  <a:pt x="158" y="354"/>
                  <a:pt x="156" y="354"/>
                </a:cubicBezTo>
                <a:cubicBezTo>
                  <a:pt x="157" y="355"/>
                  <a:pt x="155" y="354"/>
                  <a:pt x="156" y="356"/>
                </a:cubicBezTo>
                <a:cubicBezTo>
                  <a:pt x="156" y="355"/>
                  <a:pt x="153" y="354"/>
                  <a:pt x="153" y="353"/>
                </a:cubicBezTo>
                <a:cubicBezTo>
                  <a:pt x="155" y="353"/>
                  <a:pt x="154" y="352"/>
                  <a:pt x="154" y="351"/>
                </a:cubicBezTo>
                <a:cubicBezTo>
                  <a:pt x="154" y="352"/>
                  <a:pt x="153" y="352"/>
                  <a:pt x="152" y="353"/>
                </a:cubicBezTo>
                <a:cubicBezTo>
                  <a:pt x="151" y="352"/>
                  <a:pt x="150" y="350"/>
                  <a:pt x="149" y="350"/>
                </a:cubicBezTo>
                <a:cubicBezTo>
                  <a:pt x="149" y="349"/>
                  <a:pt x="148" y="348"/>
                  <a:pt x="148" y="347"/>
                </a:cubicBezTo>
                <a:cubicBezTo>
                  <a:pt x="149" y="348"/>
                  <a:pt x="149" y="347"/>
                  <a:pt x="150" y="347"/>
                </a:cubicBezTo>
                <a:cubicBezTo>
                  <a:pt x="149" y="345"/>
                  <a:pt x="149" y="348"/>
                  <a:pt x="148" y="346"/>
                </a:cubicBezTo>
                <a:cubicBezTo>
                  <a:pt x="148" y="346"/>
                  <a:pt x="147" y="345"/>
                  <a:pt x="146" y="345"/>
                </a:cubicBezTo>
                <a:cubicBezTo>
                  <a:pt x="147" y="346"/>
                  <a:pt x="148" y="346"/>
                  <a:pt x="148" y="347"/>
                </a:cubicBezTo>
                <a:cubicBezTo>
                  <a:pt x="147" y="346"/>
                  <a:pt x="146" y="346"/>
                  <a:pt x="145" y="345"/>
                </a:cubicBezTo>
                <a:cubicBezTo>
                  <a:pt x="146" y="344"/>
                  <a:pt x="145" y="343"/>
                  <a:pt x="146" y="342"/>
                </a:cubicBezTo>
                <a:cubicBezTo>
                  <a:pt x="147" y="344"/>
                  <a:pt x="147" y="342"/>
                  <a:pt x="147" y="342"/>
                </a:cubicBezTo>
                <a:cubicBezTo>
                  <a:pt x="146" y="342"/>
                  <a:pt x="144" y="339"/>
                  <a:pt x="145" y="341"/>
                </a:cubicBezTo>
                <a:cubicBezTo>
                  <a:pt x="145" y="341"/>
                  <a:pt x="146" y="342"/>
                  <a:pt x="146" y="342"/>
                </a:cubicBezTo>
                <a:cubicBezTo>
                  <a:pt x="145" y="341"/>
                  <a:pt x="145" y="343"/>
                  <a:pt x="144" y="342"/>
                </a:cubicBezTo>
                <a:cubicBezTo>
                  <a:pt x="144" y="341"/>
                  <a:pt x="143" y="340"/>
                  <a:pt x="143" y="339"/>
                </a:cubicBezTo>
                <a:cubicBezTo>
                  <a:pt x="143" y="339"/>
                  <a:pt x="144" y="340"/>
                  <a:pt x="145" y="340"/>
                </a:cubicBezTo>
                <a:cubicBezTo>
                  <a:pt x="144" y="338"/>
                  <a:pt x="140" y="337"/>
                  <a:pt x="141" y="335"/>
                </a:cubicBezTo>
                <a:cubicBezTo>
                  <a:pt x="142" y="336"/>
                  <a:pt x="143" y="338"/>
                  <a:pt x="143" y="337"/>
                </a:cubicBezTo>
                <a:cubicBezTo>
                  <a:pt x="143" y="335"/>
                  <a:pt x="141" y="334"/>
                  <a:pt x="140" y="332"/>
                </a:cubicBezTo>
                <a:cubicBezTo>
                  <a:pt x="140" y="332"/>
                  <a:pt x="139" y="332"/>
                  <a:pt x="139" y="332"/>
                </a:cubicBezTo>
                <a:cubicBezTo>
                  <a:pt x="139" y="331"/>
                  <a:pt x="138" y="329"/>
                  <a:pt x="137" y="328"/>
                </a:cubicBezTo>
                <a:cubicBezTo>
                  <a:pt x="137" y="327"/>
                  <a:pt x="138" y="328"/>
                  <a:pt x="138" y="327"/>
                </a:cubicBezTo>
                <a:cubicBezTo>
                  <a:pt x="137" y="327"/>
                  <a:pt x="135" y="324"/>
                  <a:pt x="135" y="325"/>
                </a:cubicBezTo>
                <a:cubicBezTo>
                  <a:pt x="135" y="325"/>
                  <a:pt x="136" y="326"/>
                  <a:pt x="135" y="326"/>
                </a:cubicBezTo>
                <a:cubicBezTo>
                  <a:pt x="134" y="325"/>
                  <a:pt x="135" y="325"/>
                  <a:pt x="133" y="323"/>
                </a:cubicBezTo>
                <a:cubicBezTo>
                  <a:pt x="132" y="323"/>
                  <a:pt x="134" y="325"/>
                  <a:pt x="134" y="326"/>
                </a:cubicBezTo>
                <a:cubicBezTo>
                  <a:pt x="132" y="323"/>
                  <a:pt x="133" y="326"/>
                  <a:pt x="133" y="326"/>
                </a:cubicBezTo>
                <a:cubicBezTo>
                  <a:pt x="131" y="326"/>
                  <a:pt x="132" y="323"/>
                  <a:pt x="132" y="323"/>
                </a:cubicBezTo>
                <a:cubicBezTo>
                  <a:pt x="131" y="324"/>
                  <a:pt x="129" y="323"/>
                  <a:pt x="130" y="325"/>
                </a:cubicBezTo>
                <a:cubicBezTo>
                  <a:pt x="132" y="325"/>
                  <a:pt x="131" y="327"/>
                  <a:pt x="133" y="328"/>
                </a:cubicBezTo>
                <a:cubicBezTo>
                  <a:pt x="133" y="328"/>
                  <a:pt x="132" y="329"/>
                  <a:pt x="133" y="329"/>
                </a:cubicBezTo>
                <a:cubicBezTo>
                  <a:pt x="134" y="330"/>
                  <a:pt x="133" y="328"/>
                  <a:pt x="135" y="329"/>
                </a:cubicBezTo>
                <a:cubicBezTo>
                  <a:pt x="137" y="334"/>
                  <a:pt x="133" y="333"/>
                  <a:pt x="131" y="329"/>
                </a:cubicBezTo>
                <a:cubicBezTo>
                  <a:pt x="132" y="331"/>
                  <a:pt x="132" y="331"/>
                  <a:pt x="133" y="332"/>
                </a:cubicBezTo>
                <a:cubicBezTo>
                  <a:pt x="131" y="331"/>
                  <a:pt x="133" y="334"/>
                  <a:pt x="133" y="335"/>
                </a:cubicBezTo>
                <a:cubicBezTo>
                  <a:pt x="132" y="334"/>
                  <a:pt x="130" y="330"/>
                  <a:pt x="129" y="330"/>
                </a:cubicBezTo>
                <a:cubicBezTo>
                  <a:pt x="131" y="333"/>
                  <a:pt x="133" y="336"/>
                  <a:pt x="134" y="337"/>
                </a:cubicBezTo>
                <a:cubicBezTo>
                  <a:pt x="133" y="337"/>
                  <a:pt x="131" y="336"/>
                  <a:pt x="130" y="334"/>
                </a:cubicBezTo>
                <a:cubicBezTo>
                  <a:pt x="129" y="332"/>
                  <a:pt x="128" y="331"/>
                  <a:pt x="126" y="329"/>
                </a:cubicBezTo>
                <a:cubicBezTo>
                  <a:pt x="127" y="329"/>
                  <a:pt x="127" y="328"/>
                  <a:pt x="126" y="327"/>
                </a:cubicBezTo>
                <a:cubicBezTo>
                  <a:pt x="125" y="327"/>
                  <a:pt x="124" y="324"/>
                  <a:pt x="122" y="323"/>
                </a:cubicBezTo>
                <a:cubicBezTo>
                  <a:pt x="123" y="322"/>
                  <a:pt x="121" y="319"/>
                  <a:pt x="120" y="318"/>
                </a:cubicBezTo>
                <a:cubicBezTo>
                  <a:pt x="120" y="319"/>
                  <a:pt x="119" y="320"/>
                  <a:pt x="120" y="321"/>
                </a:cubicBezTo>
                <a:cubicBezTo>
                  <a:pt x="119" y="320"/>
                  <a:pt x="121" y="320"/>
                  <a:pt x="121" y="321"/>
                </a:cubicBezTo>
                <a:cubicBezTo>
                  <a:pt x="122" y="322"/>
                  <a:pt x="122" y="322"/>
                  <a:pt x="122" y="322"/>
                </a:cubicBezTo>
                <a:cubicBezTo>
                  <a:pt x="122" y="324"/>
                  <a:pt x="124" y="325"/>
                  <a:pt x="123" y="327"/>
                </a:cubicBezTo>
                <a:cubicBezTo>
                  <a:pt x="124" y="326"/>
                  <a:pt x="124" y="326"/>
                  <a:pt x="124" y="325"/>
                </a:cubicBezTo>
                <a:cubicBezTo>
                  <a:pt x="127" y="331"/>
                  <a:pt x="128" y="333"/>
                  <a:pt x="130" y="336"/>
                </a:cubicBezTo>
                <a:cubicBezTo>
                  <a:pt x="133" y="338"/>
                  <a:pt x="137" y="343"/>
                  <a:pt x="138" y="346"/>
                </a:cubicBezTo>
                <a:cubicBezTo>
                  <a:pt x="138" y="346"/>
                  <a:pt x="138" y="345"/>
                  <a:pt x="138" y="346"/>
                </a:cubicBezTo>
                <a:cubicBezTo>
                  <a:pt x="138" y="347"/>
                  <a:pt x="140" y="348"/>
                  <a:pt x="142" y="350"/>
                </a:cubicBezTo>
                <a:cubicBezTo>
                  <a:pt x="141" y="350"/>
                  <a:pt x="141" y="351"/>
                  <a:pt x="142" y="352"/>
                </a:cubicBezTo>
                <a:cubicBezTo>
                  <a:pt x="143" y="350"/>
                  <a:pt x="144" y="354"/>
                  <a:pt x="144" y="354"/>
                </a:cubicBezTo>
                <a:cubicBezTo>
                  <a:pt x="144" y="354"/>
                  <a:pt x="145" y="354"/>
                  <a:pt x="145" y="354"/>
                </a:cubicBezTo>
                <a:cubicBezTo>
                  <a:pt x="145" y="355"/>
                  <a:pt x="142" y="353"/>
                  <a:pt x="143" y="354"/>
                </a:cubicBezTo>
                <a:cubicBezTo>
                  <a:pt x="144" y="354"/>
                  <a:pt x="145" y="356"/>
                  <a:pt x="145" y="356"/>
                </a:cubicBezTo>
                <a:cubicBezTo>
                  <a:pt x="145" y="355"/>
                  <a:pt x="145" y="354"/>
                  <a:pt x="145" y="354"/>
                </a:cubicBezTo>
                <a:cubicBezTo>
                  <a:pt x="149" y="357"/>
                  <a:pt x="149" y="357"/>
                  <a:pt x="149" y="357"/>
                </a:cubicBezTo>
                <a:cubicBezTo>
                  <a:pt x="149" y="356"/>
                  <a:pt x="150" y="356"/>
                  <a:pt x="149" y="354"/>
                </a:cubicBezTo>
                <a:cubicBezTo>
                  <a:pt x="148" y="355"/>
                  <a:pt x="149" y="356"/>
                  <a:pt x="148" y="356"/>
                </a:cubicBezTo>
                <a:cubicBezTo>
                  <a:pt x="147" y="355"/>
                  <a:pt x="145" y="352"/>
                  <a:pt x="146" y="352"/>
                </a:cubicBezTo>
                <a:cubicBezTo>
                  <a:pt x="145" y="352"/>
                  <a:pt x="142" y="346"/>
                  <a:pt x="143" y="349"/>
                </a:cubicBezTo>
                <a:cubicBezTo>
                  <a:pt x="142" y="348"/>
                  <a:pt x="141" y="347"/>
                  <a:pt x="141" y="347"/>
                </a:cubicBezTo>
                <a:cubicBezTo>
                  <a:pt x="142" y="346"/>
                  <a:pt x="143" y="346"/>
                  <a:pt x="143" y="346"/>
                </a:cubicBezTo>
                <a:cubicBezTo>
                  <a:pt x="142" y="344"/>
                  <a:pt x="142" y="343"/>
                  <a:pt x="142" y="342"/>
                </a:cubicBezTo>
                <a:cubicBezTo>
                  <a:pt x="142" y="343"/>
                  <a:pt x="142" y="342"/>
                  <a:pt x="143" y="343"/>
                </a:cubicBezTo>
                <a:cubicBezTo>
                  <a:pt x="144" y="344"/>
                  <a:pt x="145" y="344"/>
                  <a:pt x="145" y="345"/>
                </a:cubicBezTo>
                <a:cubicBezTo>
                  <a:pt x="144" y="345"/>
                  <a:pt x="143" y="343"/>
                  <a:pt x="143" y="344"/>
                </a:cubicBezTo>
                <a:cubicBezTo>
                  <a:pt x="144" y="345"/>
                  <a:pt x="144" y="346"/>
                  <a:pt x="145" y="348"/>
                </a:cubicBezTo>
                <a:cubicBezTo>
                  <a:pt x="146" y="347"/>
                  <a:pt x="148" y="349"/>
                  <a:pt x="150" y="351"/>
                </a:cubicBezTo>
                <a:cubicBezTo>
                  <a:pt x="151" y="352"/>
                  <a:pt x="152" y="354"/>
                  <a:pt x="151" y="354"/>
                </a:cubicBezTo>
                <a:cubicBezTo>
                  <a:pt x="153" y="355"/>
                  <a:pt x="154" y="356"/>
                  <a:pt x="153" y="354"/>
                </a:cubicBezTo>
                <a:cubicBezTo>
                  <a:pt x="154" y="356"/>
                  <a:pt x="157" y="359"/>
                  <a:pt x="157" y="357"/>
                </a:cubicBezTo>
                <a:cubicBezTo>
                  <a:pt x="157" y="358"/>
                  <a:pt x="158" y="359"/>
                  <a:pt x="158" y="359"/>
                </a:cubicBezTo>
                <a:cubicBezTo>
                  <a:pt x="157" y="360"/>
                  <a:pt x="155" y="357"/>
                  <a:pt x="155" y="358"/>
                </a:cubicBezTo>
                <a:cubicBezTo>
                  <a:pt x="155" y="358"/>
                  <a:pt x="156" y="359"/>
                  <a:pt x="156" y="360"/>
                </a:cubicBezTo>
                <a:cubicBezTo>
                  <a:pt x="157" y="360"/>
                  <a:pt x="158" y="361"/>
                  <a:pt x="158" y="361"/>
                </a:cubicBezTo>
                <a:cubicBezTo>
                  <a:pt x="157" y="360"/>
                  <a:pt x="157" y="362"/>
                  <a:pt x="155" y="360"/>
                </a:cubicBezTo>
                <a:cubicBezTo>
                  <a:pt x="157" y="361"/>
                  <a:pt x="155" y="359"/>
                  <a:pt x="154" y="358"/>
                </a:cubicBezTo>
                <a:cubicBezTo>
                  <a:pt x="155" y="359"/>
                  <a:pt x="155" y="357"/>
                  <a:pt x="153" y="356"/>
                </a:cubicBezTo>
                <a:cubicBezTo>
                  <a:pt x="154" y="358"/>
                  <a:pt x="153" y="358"/>
                  <a:pt x="151" y="357"/>
                </a:cubicBezTo>
                <a:cubicBezTo>
                  <a:pt x="153" y="358"/>
                  <a:pt x="154" y="359"/>
                  <a:pt x="155" y="361"/>
                </a:cubicBezTo>
                <a:cubicBezTo>
                  <a:pt x="156" y="362"/>
                  <a:pt x="157" y="363"/>
                  <a:pt x="158" y="364"/>
                </a:cubicBezTo>
                <a:cubicBezTo>
                  <a:pt x="157" y="363"/>
                  <a:pt x="160" y="365"/>
                  <a:pt x="160" y="365"/>
                </a:cubicBezTo>
                <a:cubicBezTo>
                  <a:pt x="164" y="367"/>
                  <a:pt x="164" y="369"/>
                  <a:pt x="167" y="372"/>
                </a:cubicBezTo>
                <a:cubicBezTo>
                  <a:pt x="166" y="371"/>
                  <a:pt x="167" y="374"/>
                  <a:pt x="166" y="373"/>
                </a:cubicBezTo>
                <a:cubicBezTo>
                  <a:pt x="167" y="372"/>
                  <a:pt x="163" y="369"/>
                  <a:pt x="163" y="369"/>
                </a:cubicBezTo>
                <a:cubicBezTo>
                  <a:pt x="163" y="370"/>
                  <a:pt x="163" y="370"/>
                  <a:pt x="162" y="370"/>
                </a:cubicBezTo>
                <a:cubicBezTo>
                  <a:pt x="167" y="373"/>
                  <a:pt x="166" y="376"/>
                  <a:pt x="162" y="372"/>
                </a:cubicBezTo>
                <a:cubicBezTo>
                  <a:pt x="162" y="372"/>
                  <a:pt x="162" y="371"/>
                  <a:pt x="162" y="371"/>
                </a:cubicBezTo>
                <a:cubicBezTo>
                  <a:pt x="161" y="370"/>
                  <a:pt x="160" y="368"/>
                  <a:pt x="159" y="369"/>
                </a:cubicBezTo>
                <a:cubicBezTo>
                  <a:pt x="163" y="372"/>
                  <a:pt x="159" y="371"/>
                  <a:pt x="161" y="374"/>
                </a:cubicBezTo>
                <a:cubicBezTo>
                  <a:pt x="162" y="374"/>
                  <a:pt x="162" y="373"/>
                  <a:pt x="164" y="374"/>
                </a:cubicBezTo>
                <a:cubicBezTo>
                  <a:pt x="164" y="375"/>
                  <a:pt x="162" y="375"/>
                  <a:pt x="163" y="376"/>
                </a:cubicBezTo>
                <a:cubicBezTo>
                  <a:pt x="165" y="377"/>
                  <a:pt x="164" y="376"/>
                  <a:pt x="165" y="376"/>
                </a:cubicBezTo>
                <a:cubicBezTo>
                  <a:pt x="167" y="377"/>
                  <a:pt x="168" y="379"/>
                  <a:pt x="165" y="378"/>
                </a:cubicBezTo>
                <a:cubicBezTo>
                  <a:pt x="167" y="379"/>
                  <a:pt x="167" y="380"/>
                  <a:pt x="167" y="380"/>
                </a:cubicBezTo>
                <a:cubicBezTo>
                  <a:pt x="167" y="380"/>
                  <a:pt x="167" y="380"/>
                  <a:pt x="166" y="380"/>
                </a:cubicBezTo>
                <a:cubicBezTo>
                  <a:pt x="164" y="378"/>
                  <a:pt x="162" y="376"/>
                  <a:pt x="160" y="374"/>
                </a:cubicBezTo>
                <a:cubicBezTo>
                  <a:pt x="159" y="373"/>
                  <a:pt x="157" y="371"/>
                  <a:pt x="156" y="369"/>
                </a:cubicBezTo>
                <a:cubicBezTo>
                  <a:pt x="157" y="370"/>
                  <a:pt x="157" y="372"/>
                  <a:pt x="156" y="371"/>
                </a:cubicBezTo>
                <a:cubicBezTo>
                  <a:pt x="155" y="370"/>
                  <a:pt x="154" y="369"/>
                  <a:pt x="154" y="368"/>
                </a:cubicBezTo>
                <a:cubicBezTo>
                  <a:pt x="154" y="369"/>
                  <a:pt x="154" y="368"/>
                  <a:pt x="153" y="367"/>
                </a:cubicBezTo>
                <a:cubicBezTo>
                  <a:pt x="152" y="367"/>
                  <a:pt x="153" y="368"/>
                  <a:pt x="152" y="368"/>
                </a:cubicBezTo>
                <a:cubicBezTo>
                  <a:pt x="149" y="366"/>
                  <a:pt x="147" y="364"/>
                  <a:pt x="146" y="362"/>
                </a:cubicBezTo>
                <a:cubicBezTo>
                  <a:pt x="148" y="363"/>
                  <a:pt x="147" y="360"/>
                  <a:pt x="147" y="359"/>
                </a:cubicBezTo>
                <a:cubicBezTo>
                  <a:pt x="149" y="360"/>
                  <a:pt x="150" y="362"/>
                  <a:pt x="152" y="364"/>
                </a:cubicBezTo>
                <a:cubicBezTo>
                  <a:pt x="153" y="366"/>
                  <a:pt x="155" y="368"/>
                  <a:pt x="156" y="368"/>
                </a:cubicBezTo>
                <a:cubicBezTo>
                  <a:pt x="156" y="367"/>
                  <a:pt x="153" y="365"/>
                  <a:pt x="153" y="364"/>
                </a:cubicBezTo>
                <a:cubicBezTo>
                  <a:pt x="156" y="367"/>
                  <a:pt x="156" y="369"/>
                  <a:pt x="158" y="371"/>
                </a:cubicBezTo>
                <a:cubicBezTo>
                  <a:pt x="159" y="370"/>
                  <a:pt x="157" y="368"/>
                  <a:pt x="156" y="366"/>
                </a:cubicBezTo>
                <a:cubicBezTo>
                  <a:pt x="157" y="364"/>
                  <a:pt x="160" y="369"/>
                  <a:pt x="163" y="368"/>
                </a:cubicBezTo>
                <a:cubicBezTo>
                  <a:pt x="160" y="366"/>
                  <a:pt x="157" y="365"/>
                  <a:pt x="155" y="364"/>
                </a:cubicBezTo>
                <a:cubicBezTo>
                  <a:pt x="154" y="361"/>
                  <a:pt x="153" y="360"/>
                  <a:pt x="151" y="357"/>
                </a:cubicBezTo>
                <a:cubicBezTo>
                  <a:pt x="151" y="359"/>
                  <a:pt x="152" y="358"/>
                  <a:pt x="150" y="359"/>
                </a:cubicBezTo>
                <a:cubicBezTo>
                  <a:pt x="151" y="360"/>
                  <a:pt x="152" y="360"/>
                  <a:pt x="152" y="360"/>
                </a:cubicBezTo>
                <a:cubicBezTo>
                  <a:pt x="151" y="360"/>
                  <a:pt x="149" y="358"/>
                  <a:pt x="148" y="359"/>
                </a:cubicBezTo>
                <a:cubicBezTo>
                  <a:pt x="148" y="357"/>
                  <a:pt x="148" y="357"/>
                  <a:pt x="146" y="356"/>
                </a:cubicBezTo>
                <a:cubicBezTo>
                  <a:pt x="146" y="356"/>
                  <a:pt x="148" y="359"/>
                  <a:pt x="145" y="358"/>
                </a:cubicBezTo>
                <a:cubicBezTo>
                  <a:pt x="144" y="356"/>
                  <a:pt x="145" y="358"/>
                  <a:pt x="143" y="356"/>
                </a:cubicBezTo>
                <a:cubicBezTo>
                  <a:pt x="142" y="354"/>
                  <a:pt x="144" y="355"/>
                  <a:pt x="142" y="353"/>
                </a:cubicBezTo>
                <a:cubicBezTo>
                  <a:pt x="142" y="354"/>
                  <a:pt x="139" y="352"/>
                  <a:pt x="139" y="350"/>
                </a:cubicBezTo>
                <a:cubicBezTo>
                  <a:pt x="139" y="350"/>
                  <a:pt x="140" y="352"/>
                  <a:pt x="140" y="350"/>
                </a:cubicBezTo>
                <a:cubicBezTo>
                  <a:pt x="138" y="350"/>
                  <a:pt x="137" y="347"/>
                  <a:pt x="136" y="348"/>
                </a:cubicBezTo>
                <a:cubicBezTo>
                  <a:pt x="135" y="345"/>
                  <a:pt x="133" y="346"/>
                  <a:pt x="132" y="342"/>
                </a:cubicBezTo>
                <a:cubicBezTo>
                  <a:pt x="131" y="342"/>
                  <a:pt x="132" y="343"/>
                  <a:pt x="131" y="343"/>
                </a:cubicBezTo>
                <a:cubicBezTo>
                  <a:pt x="131" y="341"/>
                  <a:pt x="128" y="341"/>
                  <a:pt x="128" y="339"/>
                </a:cubicBezTo>
                <a:cubicBezTo>
                  <a:pt x="128" y="339"/>
                  <a:pt x="129" y="340"/>
                  <a:pt x="129" y="340"/>
                </a:cubicBezTo>
                <a:cubicBezTo>
                  <a:pt x="127" y="337"/>
                  <a:pt x="130" y="339"/>
                  <a:pt x="129" y="337"/>
                </a:cubicBezTo>
                <a:cubicBezTo>
                  <a:pt x="126" y="338"/>
                  <a:pt x="121" y="330"/>
                  <a:pt x="125" y="330"/>
                </a:cubicBezTo>
                <a:cubicBezTo>
                  <a:pt x="125" y="331"/>
                  <a:pt x="127" y="333"/>
                  <a:pt x="126" y="331"/>
                </a:cubicBezTo>
                <a:cubicBezTo>
                  <a:pt x="126" y="332"/>
                  <a:pt x="125" y="330"/>
                  <a:pt x="125" y="330"/>
                </a:cubicBezTo>
                <a:cubicBezTo>
                  <a:pt x="123" y="329"/>
                  <a:pt x="122" y="329"/>
                  <a:pt x="121" y="327"/>
                </a:cubicBezTo>
                <a:cubicBezTo>
                  <a:pt x="121" y="327"/>
                  <a:pt x="123" y="328"/>
                  <a:pt x="123" y="326"/>
                </a:cubicBezTo>
                <a:cubicBezTo>
                  <a:pt x="121" y="327"/>
                  <a:pt x="121" y="324"/>
                  <a:pt x="121" y="323"/>
                </a:cubicBezTo>
                <a:cubicBezTo>
                  <a:pt x="120" y="324"/>
                  <a:pt x="119" y="323"/>
                  <a:pt x="118" y="322"/>
                </a:cubicBezTo>
                <a:cubicBezTo>
                  <a:pt x="118" y="323"/>
                  <a:pt x="119" y="326"/>
                  <a:pt x="118" y="325"/>
                </a:cubicBezTo>
                <a:cubicBezTo>
                  <a:pt x="117" y="323"/>
                  <a:pt x="118" y="323"/>
                  <a:pt x="117" y="322"/>
                </a:cubicBezTo>
                <a:cubicBezTo>
                  <a:pt x="118" y="321"/>
                  <a:pt x="118" y="321"/>
                  <a:pt x="118" y="321"/>
                </a:cubicBezTo>
                <a:cubicBezTo>
                  <a:pt x="116" y="320"/>
                  <a:pt x="115" y="318"/>
                  <a:pt x="114" y="316"/>
                </a:cubicBezTo>
                <a:cubicBezTo>
                  <a:pt x="113" y="315"/>
                  <a:pt x="112" y="312"/>
                  <a:pt x="111" y="310"/>
                </a:cubicBezTo>
                <a:cubicBezTo>
                  <a:pt x="110" y="310"/>
                  <a:pt x="110" y="308"/>
                  <a:pt x="109" y="308"/>
                </a:cubicBezTo>
                <a:cubicBezTo>
                  <a:pt x="109" y="308"/>
                  <a:pt x="110" y="311"/>
                  <a:pt x="109" y="309"/>
                </a:cubicBezTo>
                <a:cubicBezTo>
                  <a:pt x="108" y="307"/>
                  <a:pt x="109" y="306"/>
                  <a:pt x="107" y="304"/>
                </a:cubicBezTo>
                <a:cubicBezTo>
                  <a:pt x="108" y="304"/>
                  <a:pt x="108" y="303"/>
                  <a:pt x="107" y="302"/>
                </a:cubicBezTo>
                <a:cubicBezTo>
                  <a:pt x="106" y="303"/>
                  <a:pt x="106" y="300"/>
                  <a:pt x="106" y="302"/>
                </a:cubicBezTo>
                <a:cubicBezTo>
                  <a:pt x="106" y="301"/>
                  <a:pt x="104" y="300"/>
                  <a:pt x="104" y="299"/>
                </a:cubicBezTo>
                <a:cubicBezTo>
                  <a:pt x="103" y="297"/>
                  <a:pt x="106" y="299"/>
                  <a:pt x="105" y="297"/>
                </a:cubicBezTo>
                <a:cubicBezTo>
                  <a:pt x="104" y="297"/>
                  <a:pt x="102" y="291"/>
                  <a:pt x="100" y="291"/>
                </a:cubicBezTo>
                <a:cubicBezTo>
                  <a:pt x="100" y="290"/>
                  <a:pt x="101" y="291"/>
                  <a:pt x="102" y="290"/>
                </a:cubicBezTo>
                <a:cubicBezTo>
                  <a:pt x="99" y="288"/>
                  <a:pt x="99" y="284"/>
                  <a:pt x="96" y="281"/>
                </a:cubicBezTo>
                <a:cubicBezTo>
                  <a:pt x="97" y="283"/>
                  <a:pt x="98" y="286"/>
                  <a:pt x="99" y="289"/>
                </a:cubicBezTo>
                <a:cubicBezTo>
                  <a:pt x="100" y="291"/>
                  <a:pt x="101" y="294"/>
                  <a:pt x="103" y="296"/>
                </a:cubicBezTo>
                <a:cubicBezTo>
                  <a:pt x="104" y="301"/>
                  <a:pt x="106" y="306"/>
                  <a:pt x="109" y="310"/>
                </a:cubicBezTo>
                <a:cubicBezTo>
                  <a:pt x="110" y="312"/>
                  <a:pt x="111" y="315"/>
                  <a:pt x="112" y="317"/>
                </a:cubicBezTo>
                <a:cubicBezTo>
                  <a:pt x="113" y="319"/>
                  <a:pt x="115" y="322"/>
                  <a:pt x="116" y="324"/>
                </a:cubicBezTo>
                <a:cubicBezTo>
                  <a:pt x="116" y="324"/>
                  <a:pt x="116" y="323"/>
                  <a:pt x="116" y="324"/>
                </a:cubicBezTo>
                <a:cubicBezTo>
                  <a:pt x="117" y="325"/>
                  <a:pt x="117" y="326"/>
                  <a:pt x="118" y="327"/>
                </a:cubicBezTo>
                <a:cubicBezTo>
                  <a:pt x="118" y="328"/>
                  <a:pt x="119" y="329"/>
                  <a:pt x="120" y="330"/>
                </a:cubicBezTo>
                <a:cubicBezTo>
                  <a:pt x="121" y="329"/>
                  <a:pt x="118" y="328"/>
                  <a:pt x="119" y="328"/>
                </a:cubicBezTo>
                <a:cubicBezTo>
                  <a:pt x="121" y="329"/>
                  <a:pt x="122" y="331"/>
                  <a:pt x="123" y="334"/>
                </a:cubicBezTo>
                <a:cubicBezTo>
                  <a:pt x="122" y="334"/>
                  <a:pt x="123" y="337"/>
                  <a:pt x="125" y="338"/>
                </a:cubicBezTo>
                <a:cubicBezTo>
                  <a:pt x="124" y="337"/>
                  <a:pt x="125" y="337"/>
                  <a:pt x="126" y="338"/>
                </a:cubicBezTo>
                <a:cubicBezTo>
                  <a:pt x="126" y="340"/>
                  <a:pt x="128" y="340"/>
                  <a:pt x="128" y="342"/>
                </a:cubicBezTo>
                <a:cubicBezTo>
                  <a:pt x="127" y="340"/>
                  <a:pt x="125" y="338"/>
                  <a:pt x="124" y="339"/>
                </a:cubicBezTo>
                <a:cubicBezTo>
                  <a:pt x="127" y="342"/>
                  <a:pt x="128" y="343"/>
                  <a:pt x="129" y="345"/>
                </a:cubicBezTo>
                <a:cubicBezTo>
                  <a:pt x="129" y="345"/>
                  <a:pt x="130" y="345"/>
                  <a:pt x="130" y="346"/>
                </a:cubicBezTo>
                <a:cubicBezTo>
                  <a:pt x="130" y="349"/>
                  <a:pt x="135" y="351"/>
                  <a:pt x="136" y="352"/>
                </a:cubicBezTo>
                <a:cubicBezTo>
                  <a:pt x="136" y="353"/>
                  <a:pt x="137" y="355"/>
                  <a:pt x="137" y="356"/>
                </a:cubicBezTo>
                <a:cubicBezTo>
                  <a:pt x="138" y="356"/>
                  <a:pt x="137" y="355"/>
                  <a:pt x="138" y="356"/>
                </a:cubicBezTo>
                <a:cubicBezTo>
                  <a:pt x="139" y="357"/>
                  <a:pt x="139" y="358"/>
                  <a:pt x="140" y="359"/>
                </a:cubicBezTo>
                <a:cubicBezTo>
                  <a:pt x="141" y="358"/>
                  <a:pt x="141" y="360"/>
                  <a:pt x="144" y="362"/>
                </a:cubicBezTo>
                <a:cubicBezTo>
                  <a:pt x="143" y="362"/>
                  <a:pt x="143" y="362"/>
                  <a:pt x="142" y="362"/>
                </a:cubicBezTo>
                <a:cubicBezTo>
                  <a:pt x="144" y="363"/>
                  <a:pt x="147" y="366"/>
                  <a:pt x="147" y="367"/>
                </a:cubicBezTo>
                <a:cubicBezTo>
                  <a:pt x="147" y="368"/>
                  <a:pt x="146" y="367"/>
                  <a:pt x="145" y="367"/>
                </a:cubicBezTo>
                <a:cubicBezTo>
                  <a:pt x="146" y="368"/>
                  <a:pt x="147" y="369"/>
                  <a:pt x="146" y="369"/>
                </a:cubicBezTo>
                <a:cubicBezTo>
                  <a:pt x="147" y="369"/>
                  <a:pt x="148" y="371"/>
                  <a:pt x="149" y="371"/>
                </a:cubicBezTo>
                <a:cubicBezTo>
                  <a:pt x="149" y="370"/>
                  <a:pt x="147" y="368"/>
                  <a:pt x="148" y="367"/>
                </a:cubicBezTo>
                <a:cubicBezTo>
                  <a:pt x="149" y="369"/>
                  <a:pt x="148" y="368"/>
                  <a:pt x="150" y="369"/>
                </a:cubicBezTo>
                <a:cubicBezTo>
                  <a:pt x="149" y="369"/>
                  <a:pt x="151" y="372"/>
                  <a:pt x="149" y="370"/>
                </a:cubicBezTo>
                <a:cubicBezTo>
                  <a:pt x="150" y="372"/>
                  <a:pt x="152" y="373"/>
                  <a:pt x="151" y="373"/>
                </a:cubicBezTo>
                <a:cubicBezTo>
                  <a:pt x="150" y="373"/>
                  <a:pt x="149" y="372"/>
                  <a:pt x="148" y="371"/>
                </a:cubicBezTo>
                <a:cubicBezTo>
                  <a:pt x="148" y="373"/>
                  <a:pt x="147" y="372"/>
                  <a:pt x="145" y="371"/>
                </a:cubicBezTo>
                <a:cubicBezTo>
                  <a:pt x="146" y="373"/>
                  <a:pt x="148" y="373"/>
                  <a:pt x="149" y="373"/>
                </a:cubicBezTo>
                <a:cubicBezTo>
                  <a:pt x="148" y="372"/>
                  <a:pt x="148" y="372"/>
                  <a:pt x="149" y="372"/>
                </a:cubicBezTo>
                <a:cubicBezTo>
                  <a:pt x="150" y="373"/>
                  <a:pt x="151" y="373"/>
                  <a:pt x="151" y="375"/>
                </a:cubicBezTo>
                <a:cubicBezTo>
                  <a:pt x="151" y="375"/>
                  <a:pt x="151" y="374"/>
                  <a:pt x="152" y="374"/>
                </a:cubicBezTo>
                <a:cubicBezTo>
                  <a:pt x="153" y="375"/>
                  <a:pt x="153" y="376"/>
                  <a:pt x="153" y="376"/>
                </a:cubicBezTo>
                <a:cubicBezTo>
                  <a:pt x="151" y="376"/>
                  <a:pt x="148" y="375"/>
                  <a:pt x="145" y="372"/>
                </a:cubicBezTo>
                <a:cubicBezTo>
                  <a:pt x="145" y="372"/>
                  <a:pt x="145" y="374"/>
                  <a:pt x="144" y="373"/>
                </a:cubicBezTo>
                <a:cubicBezTo>
                  <a:pt x="144" y="372"/>
                  <a:pt x="143" y="372"/>
                  <a:pt x="143" y="371"/>
                </a:cubicBezTo>
                <a:cubicBezTo>
                  <a:pt x="144" y="370"/>
                  <a:pt x="145" y="371"/>
                  <a:pt x="144" y="369"/>
                </a:cubicBezTo>
                <a:cubicBezTo>
                  <a:pt x="141" y="371"/>
                  <a:pt x="137" y="364"/>
                  <a:pt x="135" y="362"/>
                </a:cubicBezTo>
                <a:cubicBezTo>
                  <a:pt x="134" y="360"/>
                  <a:pt x="136" y="363"/>
                  <a:pt x="134" y="362"/>
                </a:cubicBezTo>
                <a:cubicBezTo>
                  <a:pt x="133" y="360"/>
                  <a:pt x="131" y="357"/>
                  <a:pt x="130" y="355"/>
                </a:cubicBezTo>
                <a:cubicBezTo>
                  <a:pt x="130" y="355"/>
                  <a:pt x="130" y="355"/>
                  <a:pt x="130" y="354"/>
                </a:cubicBezTo>
                <a:cubicBezTo>
                  <a:pt x="127" y="355"/>
                  <a:pt x="124" y="345"/>
                  <a:pt x="121" y="344"/>
                </a:cubicBezTo>
                <a:cubicBezTo>
                  <a:pt x="122" y="345"/>
                  <a:pt x="122" y="345"/>
                  <a:pt x="122" y="345"/>
                </a:cubicBezTo>
                <a:cubicBezTo>
                  <a:pt x="120" y="343"/>
                  <a:pt x="122" y="343"/>
                  <a:pt x="121" y="341"/>
                </a:cubicBezTo>
                <a:cubicBezTo>
                  <a:pt x="120" y="341"/>
                  <a:pt x="121" y="344"/>
                  <a:pt x="120" y="343"/>
                </a:cubicBezTo>
                <a:cubicBezTo>
                  <a:pt x="120" y="341"/>
                  <a:pt x="119" y="342"/>
                  <a:pt x="118" y="341"/>
                </a:cubicBezTo>
                <a:cubicBezTo>
                  <a:pt x="118" y="340"/>
                  <a:pt x="117" y="338"/>
                  <a:pt x="117" y="337"/>
                </a:cubicBezTo>
                <a:cubicBezTo>
                  <a:pt x="115" y="336"/>
                  <a:pt x="114" y="334"/>
                  <a:pt x="113" y="332"/>
                </a:cubicBezTo>
                <a:cubicBezTo>
                  <a:pt x="112" y="330"/>
                  <a:pt x="111" y="327"/>
                  <a:pt x="110" y="326"/>
                </a:cubicBezTo>
                <a:cubicBezTo>
                  <a:pt x="111" y="325"/>
                  <a:pt x="110" y="323"/>
                  <a:pt x="109" y="321"/>
                </a:cubicBezTo>
                <a:cubicBezTo>
                  <a:pt x="108" y="321"/>
                  <a:pt x="110" y="324"/>
                  <a:pt x="109" y="325"/>
                </a:cubicBezTo>
                <a:cubicBezTo>
                  <a:pt x="107" y="319"/>
                  <a:pt x="102" y="313"/>
                  <a:pt x="99" y="308"/>
                </a:cubicBezTo>
                <a:cubicBezTo>
                  <a:pt x="99" y="307"/>
                  <a:pt x="100" y="309"/>
                  <a:pt x="100" y="309"/>
                </a:cubicBezTo>
                <a:cubicBezTo>
                  <a:pt x="99" y="306"/>
                  <a:pt x="99" y="308"/>
                  <a:pt x="98" y="306"/>
                </a:cubicBezTo>
                <a:cubicBezTo>
                  <a:pt x="97" y="303"/>
                  <a:pt x="97" y="299"/>
                  <a:pt x="94" y="297"/>
                </a:cubicBezTo>
                <a:cubicBezTo>
                  <a:pt x="95" y="297"/>
                  <a:pt x="95" y="299"/>
                  <a:pt x="95" y="299"/>
                </a:cubicBezTo>
                <a:cubicBezTo>
                  <a:pt x="94" y="298"/>
                  <a:pt x="91" y="294"/>
                  <a:pt x="92" y="291"/>
                </a:cubicBezTo>
                <a:cubicBezTo>
                  <a:pt x="92" y="291"/>
                  <a:pt x="93" y="291"/>
                  <a:pt x="93" y="292"/>
                </a:cubicBezTo>
                <a:cubicBezTo>
                  <a:pt x="93" y="293"/>
                  <a:pt x="93" y="294"/>
                  <a:pt x="94" y="295"/>
                </a:cubicBezTo>
                <a:cubicBezTo>
                  <a:pt x="95" y="294"/>
                  <a:pt x="95" y="296"/>
                  <a:pt x="96" y="296"/>
                </a:cubicBezTo>
                <a:cubicBezTo>
                  <a:pt x="95" y="293"/>
                  <a:pt x="95" y="295"/>
                  <a:pt x="94" y="293"/>
                </a:cubicBezTo>
                <a:cubicBezTo>
                  <a:pt x="95" y="293"/>
                  <a:pt x="95" y="294"/>
                  <a:pt x="95" y="292"/>
                </a:cubicBezTo>
                <a:cubicBezTo>
                  <a:pt x="94" y="292"/>
                  <a:pt x="93" y="288"/>
                  <a:pt x="92" y="290"/>
                </a:cubicBezTo>
                <a:cubicBezTo>
                  <a:pt x="93" y="287"/>
                  <a:pt x="89" y="284"/>
                  <a:pt x="90" y="281"/>
                </a:cubicBezTo>
                <a:cubicBezTo>
                  <a:pt x="91" y="281"/>
                  <a:pt x="90" y="284"/>
                  <a:pt x="92" y="284"/>
                </a:cubicBezTo>
                <a:cubicBezTo>
                  <a:pt x="91" y="282"/>
                  <a:pt x="91" y="280"/>
                  <a:pt x="90" y="279"/>
                </a:cubicBezTo>
                <a:cubicBezTo>
                  <a:pt x="89" y="279"/>
                  <a:pt x="91" y="280"/>
                  <a:pt x="90" y="280"/>
                </a:cubicBezTo>
                <a:cubicBezTo>
                  <a:pt x="89" y="281"/>
                  <a:pt x="87" y="275"/>
                  <a:pt x="87" y="277"/>
                </a:cubicBezTo>
                <a:cubicBezTo>
                  <a:pt x="89" y="280"/>
                  <a:pt x="89" y="286"/>
                  <a:pt x="91" y="286"/>
                </a:cubicBezTo>
                <a:cubicBezTo>
                  <a:pt x="91" y="287"/>
                  <a:pt x="92" y="290"/>
                  <a:pt x="91" y="291"/>
                </a:cubicBezTo>
                <a:cubicBezTo>
                  <a:pt x="90" y="289"/>
                  <a:pt x="90" y="290"/>
                  <a:pt x="88" y="286"/>
                </a:cubicBezTo>
                <a:cubicBezTo>
                  <a:pt x="89" y="285"/>
                  <a:pt x="89" y="280"/>
                  <a:pt x="87" y="281"/>
                </a:cubicBezTo>
                <a:cubicBezTo>
                  <a:pt x="88" y="283"/>
                  <a:pt x="88" y="284"/>
                  <a:pt x="87" y="284"/>
                </a:cubicBezTo>
                <a:cubicBezTo>
                  <a:pt x="87" y="282"/>
                  <a:pt x="86" y="282"/>
                  <a:pt x="86" y="280"/>
                </a:cubicBezTo>
                <a:cubicBezTo>
                  <a:pt x="85" y="280"/>
                  <a:pt x="87" y="285"/>
                  <a:pt x="88" y="286"/>
                </a:cubicBezTo>
                <a:cubicBezTo>
                  <a:pt x="88" y="286"/>
                  <a:pt x="87" y="285"/>
                  <a:pt x="87" y="285"/>
                </a:cubicBezTo>
                <a:cubicBezTo>
                  <a:pt x="90" y="293"/>
                  <a:pt x="91" y="298"/>
                  <a:pt x="93" y="305"/>
                </a:cubicBezTo>
                <a:cubicBezTo>
                  <a:pt x="95" y="304"/>
                  <a:pt x="92" y="300"/>
                  <a:pt x="93" y="299"/>
                </a:cubicBezTo>
                <a:cubicBezTo>
                  <a:pt x="94" y="300"/>
                  <a:pt x="94" y="300"/>
                  <a:pt x="94" y="300"/>
                </a:cubicBezTo>
                <a:cubicBezTo>
                  <a:pt x="93" y="301"/>
                  <a:pt x="94" y="303"/>
                  <a:pt x="95" y="305"/>
                </a:cubicBezTo>
                <a:cubicBezTo>
                  <a:pt x="94" y="305"/>
                  <a:pt x="95" y="307"/>
                  <a:pt x="95" y="308"/>
                </a:cubicBezTo>
                <a:cubicBezTo>
                  <a:pt x="97" y="309"/>
                  <a:pt x="99" y="315"/>
                  <a:pt x="100" y="319"/>
                </a:cubicBezTo>
                <a:cubicBezTo>
                  <a:pt x="100" y="319"/>
                  <a:pt x="100" y="318"/>
                  <a:pt x="99" y="318"/>
                </a:cubicBezTo>
                <a:cubicBezTo>
                  <a:pt x="101" y="322"/>
                  <a:pt x="102" y="324"/>
                  <a:pt x="103" y="324"/>
                </a:cubicBezTo>
                <a:cubicBezTo>
                  <a:pt x="103" y="324"/>
                  <a:pt x="106" y="327"/>
                  <a:pt x="105" y="328"/>
                </a:cubicBezTo>
                <a:cubicBezTo>
                  <a:pt x="105" y="328"/>
                  <a:pt x="103" y="326"/>
                  <a:pt x="104" y="328"/>
                </a:cubicBezTo>
                <a:cubicBezTo>
                  <a:pt x="105" y="328"/>
                  <a:pt x="107" y="331"/>
                  <a:pt x="108" y="333"/>
                </a:cubicBezTo>
                <a:cubicBezTo>
                  <a:pt x="108" y="334"/>
                  <a:pt x="108" y="335"/>
                  <a:pt x="108" y="336"/>
                </a:cubicBezTo>
                <a:cubicBezTo>
                  <a:pt x="110" y="337"/>
                  <a:pt x="109" y="334"/>
                  <a:pt x="110" y="335"/>
                </a:cubicBezTo>
                <a:cubicBezTo>
                  <a:pt x="110" y="337"/>
                  <a:pt x="113" y="340"/>
                  <a:pt x="113" y="343"/>
                </a:cubicBezTo>
                <a:cubicBezTo>
                  <a:pt x="114" y="342"/>
                  <a:pt x="114" y="342"/>
                  <a:pt x="115" y="344"/>
                </a:cubicBezTo>
                <a:cubicBezTo>
                  <a:pt x="115" y="344"/>
                  <a:pt x="113" y="344"/>
                  <a:pt x="114" y="345"/>
                </a:cubicBezTo>
                <a:cubicBezTo>
                  <a:pt x="115" y="344"/>
                  <a:pt x="118" y="348"/>
                  <a:pt x="117" y="348"/>
                </a:cubicBezTo>
                <a:cubicBezTo>
                  <a:pt x="114" y="344"/>
                  <a:pt x="114" y="348"/>
                  <a:pt x="111" y="345"/>
                </a:cubicBezTo>
                <a:cubicBezTo>
                  <a:pt x="112" y="344"/>
                  <a:pt x="111" y="344"/>
                  <a:pt x="111" y="344"/>
                </a:cubicBezTo>
                <a:cubicBezTo>
                  <a:pt x="112" y="343"/>
                  <a:pt x="113" y="345"/>
                  <a:pt x="113" y="344"/>
                </a:cubicBezTo>
                <a:cubicBezTo>
                  <a:pt x="112" y="341"/>
                  <a:pt x="112" y="341"/>
                  <a:pt x="110" y="340"/>
                </a:cubicBezTo>
                <a:cubicBezTo>
                  <a:pt x="110" y="338"/>
                  <a:pt x="109" y="337"/>
                  <a:pt x="111" y="338"/>
                </a:cubicBezTo>
                <a:cubicBezTo>
                  <a:pt x="109" y="335"/>
                  <a:pt x="109" y="337"/>
                  <a:pt x="108" y="336"/>
                </a:cubicBezTo>
                <a:cubicBezTo>
                  <a:pt x="107" y="335"/>
                  <a:pt x="107" y="334"/>
                  <a:pt x="106" y="332"/>
                </a:cubicBezTo>
                <a:cubicBezTo>
                  <a:pt x="106" y="332"/>
                  <a:pt x="106" y="332"/>
                  <a:pt x="106" y="332"/>
                </a:cubicBezTo>
                <a:cubicBezTo>
                  <a:pt x="104" y="329"/>
                  <a:pt x="106" y="330"/>
                  <a:pt x="103" y="328"/>
                </a:cubicBezTo>
                <a:cubicBezTo>
                  <a:pt x="102" y="326"/>
                  <a:pt x="103" y="325"/>
                  <a:pt x="103" y="324"/>
                </a:cubicBezTo>
                <a:cubicBezTo>
                  <a:pt x="103" y="323"/>
                  <a:pt x="102" y="326"/>
                  <a:pt x="101" y="324"/>
                </a:cubicBezTo>
                <a:cubicBezTo>
                  <a:pt x="99" y="321"/>
                  <a:pt x="98" y="320"/>
                  <a:pt x="98" y="317"/>
                </a:cubicBezTo>
                <a:cubicBezTo>
                  <a:pt x="98" y="317"/>
                  <a:pt x="99" y="319"/>
                  <a:pt x="99" y="319"/>
                </a:cubicBezTo>
                <a:cubicBezTo>
                  <a:pt x="98" y="316"/>
                  <a:pt x="98" y="316"/>
                  <a:pt x="98" y="316"/>
                </a:cubicBezTo>
                <a:cubicBezTo>
                  <a:pt x="97" y="317"/>
                  <a:pt x="98" y="318"/>
                  <a:pt x="97" y="317"/>
                </a:cubicBezTo>
                <a:cubicBezTo>
                  <a:pt x="100" y="323"/>
                  <a:pt x="102" y="329"/>
                  <a:pt x="106" y="334"/>
                </a:cubicBezTo>
                <a:cubicBezTo>
                  <a:pt x="106" y="334"/>
                  <a:pt x="106" y="335"/>
                  <a:pt x="105" y="335"/>
                </a:cubicBezTo>
                <a:cubicBezTo>
                  <a:pt x="107" y="338"/>
                  <a:pt x="109" y="340"/>
                  <a:pt x="107" y="336"/>
                </a:cubicBezTo>
                <a:cubicBezTo>
                  <a:pt x="108" y="337"/>
                  <a:pt x="108" y="337"/>
                  <a:pt x="109" y="338"/>
                </a:cubicBezTo>
                <a:cubicBezTo>
                  <a:pt x="108" y="339"/>
                  <a:pt x="110" y="342"/>
                  <a:pt x="110" y="341"/>
                </a:cubicBezTo>
                <a:cubicBezTo>
                  <a:pt x="110" y="342"/>
                  <a:pt x="112" y="342"/>
                  <a:pt x="111" y="343"/>
                </a:cubicBezTo>
                <a:cubicBezTo>
                  <a:pt x="111" y="344"/>
                  <a:pt x="109" y="341"/>
                  <a:pt x="107" y="339"/>
                </a:cubicBezTo>
                <a:cubicBezTo>
                  <a:pt x="108" y="342"/>
                  <a:pt x="111" y="345"/>
                  <a:pt x="113" y="347"/>
                </a:cubicBezTo>
                <a:cubicBezTo>
                  <a:pt x="111" y="346"/>
                  <a:pt x="116" y="351"/>
                  <a:pt x="116" y="352"/>
                </a:cubicBezTo>
                <a:cubicBezTo>
                  <a:pt x="115" y="352"/>
                  <a:pt x="113" y="349"/>
                  <a:pt x="114" y="351"/>
                </a:cubicBezTo>
                <a:cubicBezTo>
                  <a:pt x="116" y="353"/>
                  <a:pt x="117" y="356"/>
                  <a:pt x="120" y="356"/>
                </a:cubicBezTo>
                <a:cubicBezTo>
                  <a:pt x="120" y="359"/>
                  <a:pt x="122" y="360"/>
                  <a:pt x="125" y="362"/>
                </a:cubicBezTo>
                <a:cubicBezTo>
                  <a:pt x="127" y="364"/>
                  <a:pt x="129" y="367"/>
                  <a:pt x="130" y="370"/>
                </a:cubicBezTo>
                <a:cubicBezTo>
                  <a:pt x="131" y="370"/>
                  <a:pt x="133" y="372"/>
                  <a:pt x="134" y="374"/>
                </a:cubicBezTo>
                <a:cubicBezTo>
                  <a:pt x="133" y="374"/>
                  <a:pt x="131" y="371"/>
                  <a:pt x="131" y="373"/>
                </a:cubicBezTo>
                <a:cubicBezTo>
                  <a:pt x="133" y="374"/>
                  <a:pt x="134" y="375"/>
                  <a:pt x="135" y="375"/>
                </a:cubicBezTo>
                <a:cubicBezTo>
                  <a:pt x="136" y="376"/>
                  <a:pt x="136" y="377"/>
                  <a:pt x="136" y="378"/>
                </a:cubicBezTo>
                <a:cubicBezTo>
                  <a:pt x="137" y="377"/>
                  <a:pt x="140" y="379"/>
                  <a:pt x="139" y="380"/>
                </a:cubicBezTo>
                <a:cubicBezTo>
                  <a:pt x="139" y="380"/>
                  <a:pt x="138" y="379"/>
                  <a:pt x="138" y="379"/>
                </a:cubicBezTo>
                <a:cubicBezTo>
                  <a:pt x="137" y="379"/>
                  <a:pt x="138" y="380"/>
                  <a:pt x="138" y="381"/>
                </a:cubicBezTo>
                <a:cubicBezTo>
                  <a:pt x="139" y="381"/>
                  <a:pt x="139" y="380"/>
                  <a:pt x="140" y="380"/>
                </a:cubicBezTo>
                <a:cubicBezTo>
                  <a:pt x="139" y="382"/>
                  <a:pt x="142" y="385"/>
                  <a:pt x="144" y="389"/>
                </a:cubicBezTo>
                <a:cubicBezTo>
                  <a:pt x="145" y="388"/>
                  <a:pt x="146" y="392"/>
                  <a:pt x="147" y="390"/>
                </a:cubicBezTo>
                <a:cubicBezTo>
                  <a:pt x="145" y="388"/>
                  <a:pt x="142" y="386"/>
                  <a:pt x="145" y="388"/>
                </a:cubicBezTo>
                <a:cubicBezTo>
                  <a:pt x="144" y="386"/>
                  <a:pt x="142" y="385"/>
                  <a:pt x="141" y="384"/>
                </a:cubicBezTo>
                <a:cubicBezTo>
                  <a:pt x="142" y="383"/>
                  <a:pt x="142" y="383"/>
                  <a:pt x="142" y="383"/>
                </a:cubicBezTo>
                <a:cubicBezTo>
                  <a:pt x="144" y="385"/>
                  <a:pt x="145" y="389"/>
                  <a:pt x="148" y="390"/>
                </a:cubicBezTo>
                <a:cubicBezTo>
                  <a:pt x="147" y="389"/>
                  <a:pt x="146" y="389"/>
                  <a:pt x="147" y="388"/>
                </a:cubicBezTo>
                <a:cubicBezTo>
                  <a:pt x="147" y="389"/>
                  <a:pt x="147" y="389"/>
                  <a:pt x="148" y="389"/>
                </a:cubicBezTo>
                <a:cubicBezTo>
                  <a:pt x="149" y="390"/>
                  <a:pt x="147" y="390"/>
                  <a:pt x="149" y="391"/>
                </a:cubicBezTo>
                <a:cubicBezTo>
                  <a:pt x="149" y="389"/>
                  <a:pt x="154" y="396"/>
                  <a:pt x="155" y="394"/>
                </a:cubicBezTo>
                <a:cubicBezTo>
                  <a:pt x="156" y="396"/>
                  <a:pt x="156" y="395"/>
                  <a:pt x="158" y="397"/>
                </a:cubicBezTo>
                <a:cubicBezTo>
                  <a:pt x="158" y="397"/>
                  <a:pt x="159" y="397"/>
                  <a:pt x="159" y="397"/>
                </a:cubicBezTo>
                <a:cubicBezTo>
                  <a:pt x="158" y="398"/>
                  <a:pt x="155" y="396"/>
                  <a:pt x="157" y="398"/>
                </a:cubicBezTo>
                <a:cubicBezTo>
                  <a:pt x="157" y="398"/>
                  <a:pt x="160" y="401"/>
                  <a:pt x="160" y="400"/>
                </a:cubicBezTo>
                <a:cubicBezTo>
                  <a:pt x="159" y="399"/>
                  <a:pt x="158" y="397"/>
                  <a:pt x="160" y="398"/>
                </a:cubicBezTo>
                <a:cubicBezTo>
                  <a:pt x="162" y="400"/>
                  <a:pt x="161" y="402"/>
                  <a:pt x="163" y="402"/>
                </a:cubicBezTo>
                <a:cubicBezTo>
                  <a:pt x="163" y="402"/>
                  <a:pt x="162" y="401"/>
                  <a:pt x="163" y="401"/>
                </a:cubicBezTo>
                <a:cubicBezTo>
                  <a:pt x="165" y="404"/>
                  <a:pt x="167" y="405"/>
                  <a:pt x="170" y="407"/>
                </a:cubicBezTo>
                <a:cubicBezTo>
                  <a:pt x="168" y="406"/>
                  <a:pt x="166" y="404"/>
                  <a:pt x="165" y="405"/>
                </a:cubicBezTo>
                <a:cubicBezTo>
                  <a:pt x="167" y="406"/>
                  <a:pt x="168" y="408"/>
                  <a:pt x="169" y="409"/>
                </a:cubicBezTo>
                <a:cubicBezTo>
                  <a:pt x="170" y="408"/>
                  <a:pt x="168" y="406"/>
                  <a:pt x="170" y="407"/>
                </a:cubicBezTo>
                <a:cubicBezTo>
                  <a:pt x="170" y="408"/>
                  <a:pt x="173" y="410"/>
                  <a:pt x="173" y="411"/>
                </a:cubicBezTo>
                <a:cubicBezTo>
                  <a:pt x="172" y="409"/>
                  <a:pt x="175" y="411"/>
                  <a:pt x="174" y="410"/>
                </a:cubicBezTo>
                <a:cubicBezTo>
                  <a:pt x="172" y="409"/>
                  <a:pt x="174" y="409"/>
                  <a:pt x="173" y="408"/>
                </a:cubicBezTo>
                <a:cubicBezTo>
                  <a:pt x="173" y="409"/>
                  <a:pt x="170" y="407"/>
                  <a:pt x="171" y="406"/>
                </a:cubicBezTo>
                <a:cubicBezTo>
                  <a:pt x="172" y="407"/>
                  <a:pt x="175" y="409"/>
                  <a:pt x="174" y="407"/>
                </a:cubicBezTo>
                <a:cubicBezTo>
                  <a:pt x="173" y="408"/>
                  <a:pt x="172" y="406"/>
                  <a:pt x="172" y="406"/>
                </a:cubicBezTo>
                <a:cubicBezTo>
                  <a:pt x="174" y="406"/>
                  <a:pt x="174" y="407"/>
                  <a:pt x="176" y="408"/>
                </a:cubicBezTo>
                <a:cubicBezTo>
                  <a:pt x="176" y="408"/>
                  <a:pt x="174" y="406"/>
                  <a:pt x="176" y="407"/>
                </a:cubicBezTo>
                <a:cubicBezTo>
                  <a:pt x="179" y="410"/>
                  <a:pt x="181" y="412"/>
                  <a:pt x="186" y="414"/>
                </a:cubicBezTo>
                <a:cubicBezTo>
                  <a:pt x="183" y="414"/>
                  <a:pt x="188" y="417"/>
                  <a:pt x="186" y="417"/>
                </a:cubicBezTo>
                <a:cubicBezTo>
                  <a:pt x="185" y="415"/>
                  <a:pt x="182" y="413"/>
                  <a:pt x="180" y="413"/>
                </a:cubicBezTo>
                <a:cubicBezTo>
                  <a:pt x="183" y="415"/>
                  <a:pt x="188" y="418"/>
                  <a:pt x="190" y="420"/>
                </a:cubicBezTo>
                <a:cubicBezTo>
                  <a:pt x="186" y="418"/>
                  <a:pt x="185" y="417"/>
                  <a:pt x="183" y="415"/>
                </a:cubicBezTo>
                <a:cubicBezTo>
                  <a:pt x="183" y="417"/>
                  <a:pt x="181" y="416"/>
                  <a:pt x="180" y="417"/>
                </a:cubicBezTo>
                <a:cubicBezTo>
                  <a:pt x="182" y="419"/>
                  <a:pt x="184" y="419"/>
                  <a:pt x="184" y="419"/>
                </a:cubicBezTo>
                <a:cubicBezTo>
                  <a:pt x="182" y="417"/>
                  <a:pt x="181" y="419"/>
                  <a:pt x="181" y="417"/>
                </a:cubicBezTo>
                <a:cubicBezTo>
                  <a:pt x="182" y="417"/>
                  <a:pt x="183" y="417"/>
                  <a:pt x="185" y="418"/>
                </a:cubicBezTo>
                <a:cubicBezTo>
                  <a:pt x="186" y="419"/>
                  <a:pt x="187" y="419"/>
                  <a:pt x="189" y="421"/>
                </a:cubicBezTo>
                <a:cubicBezTo>
                  <a:pt x="188" y="422"/>
                  <a:pt x="190" y="423"/>
                  <a:pt x="190" y="423"/>
                </a:cubicBezTo>
                <a:cubicBezTo>
                  <a:pt x="189" y="423"/>
                  <a:pt x="189" y="422"/>
                  <a:pt x="187" y="422"/>
                </a:cubicBezTo>
                <a:cubicBezTo>
                  <a:pt x="187" y="424"/>
                  <a:pt x="190" y="423"/>
                  <a:pt x="191" y="424"/>
                </a:cubicBezTo>
                <a:cubicBezTo>
                  <a:pt x="191" y="424"/>
                  <a:pt x="191" y="425"/>
                  <a:pt x="190" y="425"/>
                </a:cubicBezTo>
                <a:cubicBezTo>
                  <a:pt x="191" y="425"/>
                  <a:pt x="192" y="426"/>
                  <a:pt x="193" y="425"/>
                </a:cubicBezTo>
                <a:cubicBezTo>
                  <a:pt x="190" y="424"/>
                  <a:pt x="194" y="423"/>
                  <a:pt x="197" y="425"/>
                </a:cubicBezTo>
                <a:cubicBezTo>
                  <a:pt x="198" y="427"/>
                  <a:pt x="198" y="427"/>
                  <a:pt x="197" y="427"/>
                </a:cubicBezTo>
                <a:cubicBezTo>
                  <a:pt x="198" y="428"/>
                  <a:pt x="199" y="428"/>
                  <a:pt x="200" y="428"/>
                </a:cubicBezTo>
                <a:cubicBezTo>
                  <a:pt x="199" y="429"/>
                  <a:pt x="202" y="430"/>
                  <a:pt x="201" y="431"/>
                </a:cubicBezTo>
                <a:cubicBezTo>
                  <a:pt x="204" y="432"/>
                  <a:pt x="204" y="433"/>
                  <a:pt x="205" y="432"/>
                </a:cubicBezTo>
                <a:cubicBezTo>
                  <a:pt x="205" y="431"/>
                  <a:pt x="203" y="431"/>
                  <a:pt x="203" y="430"/>
                </a:cubicBezTo>
                <a:cubicBezTo>
                  <a:pt x="203" y="430"/>
                  <a:pt x="206" y="431"/>
                  <a:pt x="207" y="432"/>
                </a:cubicBezTo>
                <a:cubicBezTo>
                  <a:pt x="206" y="433"/>
                  <a:pt x="205" y="432"/>
                  <a:pt x="207" y="434"/>
                </a:cubicBezTo>
                <a:cubicBezTo>
                  <a:pt x="206" y="432"/>
                  <a:pt x="208" y="434"/>
                  <a:pt x="209" y="434"/>
                </a:cubicBezTo>
                <a:cubicBezTo>
                  <a:pt x="209" y="433"/>
                  <a:pt x="207" y="432"/>
                  <a:pt x="208" y="431"/>
                </a:cubicBezTo>
                <a:cubicBezTo>
                  <a:pt x="212" y="433"/>
                  <a:pt x="213" y="434"/>
                  <a:pt x="214" y="435"/>
                </a:cubicBezTo>
                <a:cubicBezTo>
                  <a:pt x="213" y="434"/>
                  <a:pt x="210" y="433"/>
                  <a:pt x="209" y="433"/>
                </a:cubicBezTo>
                <a:cubicBezTo>
                  <a:pt x="212" y="436"/>
                  <a:pt x="217" y="436"/>
                  <a:pt x="218" y="438"/>
                </a:cubicBezTo>
                <a:cubicBezTo>
                  <a:pt x="216" y="437"/>
                  <a:pt x="215" y="438"/>
                  <a:pt x="214" y="438"/>
                </a:cubicBezTo>
                <a:cubicBezTo>
                  <a:pt x="213" y="437"/>
                  <a:pt x="213" y="436"/>
                  <a:pt x="211" y="436"/>
                </a:cubicBezTo>
                <a:cubicBezTo>
                  <a:pt x="211" y="437"/>
                  <a:pt x="211" y="436"/>
                  <a:pt x="209" y="435"/>
                </a:cubicBezTo>
                <a:cubicBezTo>
                  <a:pt x="209" y="436"/>
                  <a:pt x="208" y="436"/>
                  <a:pt x="207" y="435"/>
                </a:cubicBezTo>
                <a:cubicBezTo>
                  <a:pt x="206" y="434"/>
                  <a:pt x="206" y="434"/>
                  <a:pt x="204" y="433"/>
                </a:cubicBezTo>
                <a:cubicBezTo>
                  <a:pt x="204" y="434"/>
                  <a:pt x="206" y="435"/>
                  <a:pt x="207" y="436"/>
                </a:cubicBezTo>
                <a:cubicBezTo>
                  <a:pt x="207" y="435"/>
                  <a:pt x="209" y="436"/>
                  <a:pt x="209" y="436"/>
                </a:cubicBezTo>
                <a:cubicBezTo>
                  <a:pt x="211" y="437"/>
                  <a:pt x="210" y="437"/>
                  <a:pt x="211" y="438"/>
                </a:cubicBezTo>
                <a:cubicBezTo>
                  <a:pt x="211" y="437"/>
                  <a:pt x="212" y="437"/>
                  <a:pt x="214" y="438"/>
                </a:cubicBezTo>
                <a:cubicBezTo>
                  <a:pt x="215" y="439"/>
                  <a:pt x="212" y="438"/>
                  <a:pt x="214" y="439"/>
                </a:cubicBezTo>
                <a:cubicBezTo>
                  <a:pt x="214" y="438"/>
                  <a:pt x="215" y="439"/>
                  <a:pt x="216" y="439"/>
                </a:cubicBezTo>
                <a:cubicBezTo>
                  <a:pt x="216" y="440"/>
                  <a:pt x="219" y="442"/>
                  <a:pt x="218" y="442"/>
                </a:cubicBezTo>
                <a:cubicBezTo>
                  <a:pt x="221" y="443"/>
                  <a:pt x="225" y="443"/>
                  <a:pt x="228" y="446"/>
                </a:cubicBezTo>
                <a:cubicBezTo>
                  <a:pt x="226" y="446"/>
                  <a:pt x="226" y="445"/>
                  <a:pt x="225" y="445"/>
                </a:cubicBezTo>
                <a:cubicBezTo>
                  <a:pt x="226" y="445"/>
                  <a:pt x="226" y="446"/>
                  <a:pt x="225" y="446"/>
                </a:cubicBezTo>
                <a:cubicBezTo>
                  <a:pt x="224" y="445"/>
                  <a:pt x="226" y="444"/>
                  <a:pt x="224" y="444"/>
                </a:cubicBezTo>
                <a:cubicBezTo>
                  <a:pt x="222" y="445"/>
                  <a:pt x="218" y="443"/>
                  <a:pt x="215" y="442"/>
                </a:cubicBezTo>
                <a:cubicBezTo>
                  <a:pt x="216" y="442"/>
                  <a:pt x="214" y="441"/>
                  <a:pt x="213" y="441"/>
                </a:cubicBezTo>
                <a:cubicBezTo>
                  <a:pt x="214" y="442"/>
                  <a:pt x="210" y="440"/>
                  <a:pt x="212" y="442"/>
                </a:cubicBezTo>
                <a:cubicBezTo>
                  <a:pt x="214" y="441"/>
                  <a:pt x="214" y="443"/>
                  <a:pt x="215" y="443"/>
                </a:cubicBezTo>
                <a:cubicBezTo>
                  <a:pt x="216" y="442"/>
                  <a:pt x="220" y="445"/>
                  <a:pt x="222" y="445"/>
                </a:cubicBezTo>
                <a:cubicBezTo>
                  <a:pt x="222" y="446"/>
                  <a:pt x="222" y="447"/>
                  <a:pt x="222" y="446"/>
                </a:cubicBezTo>
                <a:cubicBezTo>
                  <a:pt x="221" y="446"/>
                  <a:pt x="219" y="445"/>
                  <a:pt x="219" y="445"/>
                </a:cubicBezTo>
                <a:cubicBezTo>
                  <a:pt x="220" y="446"/>
                  <a:pt x="221" y="447"/>
                  <a:pt x="223" y="447"/>
                </a:cubicBezTo>
                <a:cubicBezTo>
                  <a:pt x="223" y="447"/>
                  <a:pt x="224" y="447"/>
                  <a:pt x="225" y="448"/>
                </a:cubicBezTo>
                <a:cubicBezTo>
                  <a:pt x="225" y="446"/>
                  <a:pt x="225" y="446"/>
                  <a:pt x="227" y="447"/>
                </a:cubicBezTo>
                <a:cubicBezTo>
                  <a:pt x="227" y="448"/>
                  <a:pt x="225" y="447"/>
                  <a:pt x="227" y="448"/>
                </a:cubicBezTo>
                <a:cubicBezTo>
                  <a:pt x="228" y="447"/>
                  <a:pt x="230" y="447"/>
                  <a:pt x="232" y="447"/>
                </a:cubicBezTo>
                <a:cubicBezTo>
                  <a:pt x="231" y="448"/>
                  <a:pt x="233" y="448"/>
                  <a:pt x="233" y="449"/>
                </a:cubicBezTo>
                <a:cubicBezTo>
                  <a:pt x="233" y="449"/>
                  <a:pt x="232" y="448"/>
                  <a:pt x="232" y="449"/>
                </a:cubicBezTo>
                <a:cubicBezTo>
                  <a:pt x="235" y="449"/>
                  <a:pt x="231" y="449"/>
                  <a:pt x="233" y="450"/>
                </a:cubicBezTo>
                <a:cubicBezTo>
                  <a:pt x="234" y="449"/>
                  <a:pt x="235" y="450"/>
                  <a:pt x="238" y="450"/>
                </a:cubicBezTo>
                <a:cubicBezTo>
                  <a:pt x="237" y="451"/>
                  <a:pt x="237" y="450"/>
                  <a:pt x="238" y="451"/>
                </a:cubicBezTo>
                <a:cubicBezTo>
                  <a:pt x="235" y="450"/>
                  <a:pt x="238" y="451"/>
                  <a:pt x="237" y="452"/>
                </a:cubicBezTo>
                <a:cubicBezTo>
                  <a:pt x="237" y="452"/>
                  <a:pt x="237" y="452"/>
                  <a:pt x="236" y="452"/>
                </a:cubicBezTo>
                <a:cubicBezTo>
                  <a:pt x="237" y="451"/>
                  <a:pt x="233" y="450"/>
                  <a:pt x="234" y="451"/>
                </a:cubicBezTo>
                <a:cubicBezTo>
                  <a:pt x="235" y="451"/>
                  <a:pt x="234" y="452"/>
                  <a:pt x="233" y="452"/>
                </a:cubicBezTo>
                <a:cubicBezTo>
                  <a:pt x="236" y="453"/>
                  <a:pt x="238" y="454"/>
                  <a:pt x="239" y="453"/>
                </a:cubicBezTo>
                <a:cubicBezTo>
                  <a:pt x="242" y="454"/>
                  <a:pt x="245" y="455"/>
                  <a:pt x="243" y="456"/>
                </a:cubicBezTo>
                <a:cubicBezTo>
                  <a:pt x="242" y="456"/>
                  <a:pt x="242" y="455"/>
                  <a:pt x="241" y="455"/>
                </a:cubicBezTo>
                <a:cubicBezTo>
                  <a:pt x="238" y="454"/>
                  <a:pt x="235" y="454"/>
                  <a:pt x="234" y="454"/>
                </a:cubicBezTo>
                <a:cubicBezTo>
                  <a:pt x="236" y="454"/>
                  <a:pt x="235" y="455"/>
                  <a:pt x="234" y="455"/>
                </a:cubicBezTo>
                <a:cubicBezTo>
                  <a:pt x="232" y="454"/>
                  <a:pt x="230" y="452"/>
                  <a:pt x="230" y="453"/>
                </a:cubicBezTo>
                <a:cubicBezTo>
                  <a:pt x="229" y="451"/>
                  <a:pt x="224" y="450"/>
                  <a:pt x="224" y="449"/>
                </a:cubicBezTo>
                <a:cubicBezTo>
                  <a:pt x="222" y="448"/>
                  <a:pt x="222" y="448"/>
                  <a:pt x="221" y="448"/>
                </a:cubicBezTo>
                <a:cubicBezTo>
                  <a:pt x="221" y="448"/>
                  <a:pt x="219" y="447"/>
                  <a:pt x="218" y="446"/>
                </a:cubicBezTo>
                <a:cubicBezTo>
                  <a:pt x="219" y="446"/>
                  <a:pt x="218" y="445"/>
                  <a:pt x="217" y="444"/>
                </a:cubicBezTo>
                <a:cubicBezTo>
                  <a:pt x="217" y="445"/>
                  <a:pt x="213" y="442"/>
                  <a:pt x="215" y="443"/>
                </a:cubicBezTo>
                <a:cubicBezTo>
                  <a:pt x="215" y="444"/>
                  <a:pt x="216" y="444"/>
                  <a:pt x="216" y="445"/>
                </a:cubicBezTo>
                <a:cubicBezTo>
                  <a:pt x="214" y="444"/>
                  <a:pt x="214" y="444"/>
                  <a:pt x="212" y="444"/>
                </a:cubicBezTo>
                <a:cubicBezTo>
                  <a:pt x="212" y="445"/>
                  <a:pt x="215" y="445"/>
                  <a:pt x="214" y="446"/>
                </a:cubicBezTo>
                <a:cubicBezTo>
                  <a:pt x="213" y="446"/>
                  <a:pt x="211" y="445"/>
                  <a:pt x="211" y="444"/>
                </a:cubicBezTo>
                <a:cubicBezTo>
                  <a:pt x="212" y="445"/>
                  <a:pt x="209" y="443"/>
                  <a:pt x="210" y="443"/>
                </a:cubicBezTo>
                <a:cubicBezTo>
                  <a:pt x="207" y="442"/>
                  <a:pt x="207" y="441"/>
                  <a:pt x="204" y="440"/>
                </a:cubicBezTo>
                <a:cubicBezTo>
                  <a:pt x="203" y="441"/>
                  <a:pt x="207" y="441"/>
                  <a:pt x="209" y="443"/>
                </a:cubicBezTo>
                <a:cubicBezTo>
                  <a:pt x="209" y="444"/>
                  <a:pt x="210" y="445"/>
                  <a:pt x="211" y="446"/>
                </a:cubicBezTo>
                <a:cubicBezTo>
                  <a:pt x="213" y="447"/>
                  <a:pt x="214" y="448"/>
                  <a:pt x="214" y="450"/>
                </a:cubicBezTo>
                <a:cubicBezTo>
                  <a:pt x="217" y="450"/>
                  <a:pt x="217" y="449"/>
                  <a:pt x="218" y="451"/>
                </a:cubicBezTo>
                <a:cubicBezTo>
                  <a:pt x="219" y="449"/>
                  <a:pt x="219" y="449"/>
                  <a:pt x="219" y="449"/>
                </a:cubicBezTo>
                <a:cubicBezTo>
                  <a:pt x="217" y="448"/>
                  <a:pt x="217" y="450"/>
                  <a:pt x="215" y="448"/>
                </a:cubicBezTo>
                <a:cubicBezTo>
                  <a:pt x="214" y="448"/>
                  <a:pt x="212" y="447"/>
                  <a:pt x="212" y="446"/>
                </a:cubicBezTo>
                <a:cubicBezTo>
                  <a:pt x="214" y="447"/>
                  <a:pt x="215" y="447"/>
                  <a:pt x="218" y="448"/>
                </a:cubicBezTo>
                <a:cubicBezTo>
                  <a:pt x="217" y="449"/>
                  <a:pt x="221" y="450"/>
                  <a:pt x="220" y="450"/>
                </a:cubicBezTo>
                <a:cubicBezTo>
                  <a:pt x="220" y="448"/>
                  <a:pt x="215" y="447"/>
                  <a:pt x="214" y="444"/>
                </a:cubicBezTo>
                <a:cubicBezTo>
                  <a:pt x="217" y="446"/>
                  <a:pt x="221" y="448"/>
                  <a:pt x="224" y="452"/>
                </a:cubicBezTo>
                <a:cubicBezTo>
                  <a:pt x="225" y="452"/>
                  <a:pt x="223" y="451"/>
                  <a:pt x="224" y="451"/>
                </a:cubicBezTo>
                <a:cubicBezTo>
                  <a:pt x="224" y="452"/>
                  <a:pt x="225" y="452"/>
                  <a:pt x="226" y="452"/>
                </a:cubicBezTo>
                <a:cubicBezTo>
                  <a:pt x="224" y="452"/>
                  <a:pt x="223" y="450"/>
                  <a:pt x="224" y="450"/>
                </a:cubicBezTo>
                <a:cubicBezTo>
                  <a:pt x="225" y="451"/>
                  <a:pt x="228" y="452"/>
                  <a:pt x="229" y="453"/>
                </a:cubicBezTo>
                <a:cubicBezTo>
                  <a:pt x="228" y="454"/>
                  <a:pt x="226" y="453"/>
                  <a:pt x="226" y="453"/>
                </a:cubicBezTo>
                <a:cubicBezTo>
                  <a:pt x="227" y="454"/>
                  <a:pt x="228" y="454"/>
                  <a:pt x="228" y="455"/>
                </a:cubicBezTo>
                <a:cubicBezTo>
                  <a:pt x="229" y="454"/>
                  <a:pt x="231" y="454"/>
                  <a:pt x="232" y="455"/>
                </a:cubicBezTo>
                <a:cubicBezTo>
                  <a:pt x="228" y="454"/>
                  <a:pt x="238" y="458"/>
                  <a:pt x="235" y="459"/>
                </a:cubicBezTo>
                <a:cubicBezTo>
                  <a:pt x="237" y="459"/>
                  <a:pt x="237" y="458"/>
                  <a:pt x="240" y="460"/>
                </a:cubicBezTo>
                <a:cubicBezTo>
                  <a:pt x="238" y="460"/>
                  <a:pt x="241" y="460"/>
                  <a:pt x="242" y="461"/>
                </a:cubicBezTo>
                <a:cubicBezTo>
                  <a:pt x="240" y="461"/>
                  <a:pt x="238" y="460"/>
                  <a:pt x="236" y="460"/>
                </a:cubicBezTo>
                <a:cubicBezTo>
                  <a:pt x="234" y="459"/>
                  <a:pt x="232" y="458"/>
                  <a:pt x="230" y="458"/>
                </a:cubicBezTo>
                <a:cubicBezTo>
                  <a:pt x="226" y="456"/>
                  <a:pt x="223" y="455"/>
                  <a:pt x="223" y="453"/>
                </a:cubicBezTo>
                <a:cubicBezTo>
                  <a:pt x="218" y="452"/>
                  <a:pt x="217" y="451"/>
                  <a:pt x="214" y="450"/>
                </a:cubicBezTo>
                <a:cubicBezTo>
                  <a:pt x="214" y="450"/>
                  <a:pt x="214" y="451"/>
                  <a:pt x="213" y="451"/>
                </a:cubicBezTo>
                <a:cubicBezTo>
                  <a:pt x="215" y="452"/>
                  <a:pt x="214" y="453"/>
                  <a:pt x="216" y="453"/>
                </a:cubicBezTo>
                <a:cubicBezTo>
                  <a:pt x="216" y="452"/>
                  <a:pt x="216" y="452"/>
                  <a:pt x="217" y="452"/>
                </a:cubicBezTo>
                <a:cubicBezTo>
                  <a:pt x="218" y="453"/>
                  <a:pt x="220" y="452"/>
                  <a:pt x="221" y="454"/>
                </a:cubicBezTo>
                <a:cubicBezTo>
                  <a:pt x="220" y="454"/>
                  <a:pt x="219" y="453"/>
                  <a:pt x="217" y="452"/>
                </a:cubicBezTo>
                <a:cubicBezTo>
                  <a:pt x="218" y="454"/>
                  <a:pt x="221" y="457"/>
                  <a:pt x="224" y="457"/>
                </a:cubicBezTo>
                <a:cubicBezTo>
                  <a:pt x="222" y="456"/>
                  <a:pt x="220" y="456"/>
                  <a:pt x="221" y="455"/>
                </a:cubicBezTo>
                <a:cubicBezTo>
                  <a:pt x="229" y="459"/>
                  <a:pt x="240" y="461"/>
                  <a:pt x="240" y="464"/>
                </a:cubicBezTo>
                <a:cubicBezTo>
                  <a:pt x="241" y="464"/>
                  <a:pt x="242" y="467"/>
                  <a:pt x="245" y="466"/>
                </a:cubicBezTo>
                <a:cubicBezTo>
                  <a:pt x="244" y="466"/>
                  <a:pt x="242" y="465"/>
                  <a:pt x="243" y="465"/>
                </a:cubicBezTo>
                <a:cubicBezTo>
                  <a:pt x="246" y="466"/>
                  <a:pt x="242" y="464"/>
                  <a:pt x="243" y="464"/>
                </a:cubicBezTo>
                <a:cubicBezTo>
                  <a:pt x="247" y="465"/>
                  <a:pt x="247" y="465"/>
                  <a:pt x="247" y="465"/>
                </a:cubicBezTo>
                <a:cubicBezTo>
                  <a:pt x="247" y="464"/>
                  <a:pt x="244" y="463"/>
                  <a:pt x="244" y="462"/>
                </a:cubicBezTo>
                <a:cubicBezTo>
                  <a:pt x="246" y="463"/>
                  <a:pt x="249" y="465"/>
                  <a:pt x="251" y="467"/>
                </a:cubicBezTo>
                <a:cubicBezTo>
                  <a:pt x="254" y="468"/>
                  <a:pt x="256" y="469"/>
                  <a:pt x="257" y="467"/>
                </a:cubicBezTo>
                <a:cubicBezTo>
                  <a:pt x="258" y="468"/>
                  <a:pt x="258" y="468"/>
                  <a:pt x="258" y="468"/>
                </a:cubicBezTo>
                <a:cubicBezTo>
                  <a:pt x="259" y="469"/>
                  <a:pt x="256" y="468"/>
                  <a:pt x="258" y="469"/>
                </a:cubicBezTo>
                <a:cubicBezTo>
                  <a:pt x="259" y="469"/>
                  <a:pt x="259" y="468"/>
                  <a:pt x="261" y="469"/>
                </a:cubicBezTo>
                <a:cubicBezTo>
                  <a:pt x="261" y="470"/>
                  <a:pt x="264" y="469"/>
                  <a:pt x="266" y="471"/>
                </a:cubicBezTo>
                <a:cubicBezTo>
                  <a:pt x="263" y="471"/>
                  <a:pt x="257" y="470"/>
                  <a:pt x="253" y="468"/>
                </a:cubicBezTo>
                <a:cubicBezTo>
                  <a:pt x="252" y="469"/>
                  <a:pt x="252" y="469"/>
                  <a:pt x="251" y="469"/>
                </a:cubicBezTo>
                <a:cubicBezTo>
                  <a:pt x="250" y="469"/>
                  <a:pt x="254" y="471"/>
                  <a:pt x="252" y="471"/>
                </a:cubicBezTo>
                <a:cubicBezTo>
                  <a:pt x="250" y="470"/>
                  <a:pt x="251" y="470"/>
                  <a:pt x="250" y="470"/>
                </a:cubicBezTo>
                <a:cubicBezTo>
                  <a:pt x="249" y="469"/>
                  <a:pt x="247" y="468"/>
                  <a:pt x="244" y="467"/>
                </a:cubicBezTo>
                <a:cubicBezTo>
                  <a:pt x="244" y="469"/>
                  <a:pt x="247" y="468"/>
                  <a:pt x="248" y="469"/>
                </a:cubicBezTo>
                <a:cubicBezTo>
                  <a:pt x="244" y="469"/>
                  <a:pt x="242" y="468"/>
                  <a:pt x="239" y="467"/>
                </a:cubicBezTo>
                <a:cubicBezTo>
                  <a:pt x="237" y="466"/>
                  <a:pt x="235" y="465"/>
                  <a:pt x="231" y="464"/>
                </a:cubicBezTo>
                <a:cubicBezTo>
                  <a:pt x="230" y="465"/>
                  <a:pt x="228" y="464"/>
                  <a:pt x="228" y="465"/>
                </a:cubicBezTo>
                <a:cubicBezTo>
                  <a:pt x="227" y="464"/>
                  <a:pt x="225" y="462"/>
                  <a:pt x="228" y="463"/>
                </a:cubicBezTo>
                <a:cubicBezTo>
                  <a:pt x="226" y="462"/>
                  <a:pt x="223" y="462"/>
                  <a:pt x="225" y="463"/>
                </a:cubicBezTo>
                <a:cubicBezTo>
                  <a:pt x="226" y="463"/>
                  <a:pt x="223" y="463"/>
                  <a:pt x="226" y="464"/>
                </a:cubicBezTo>
                <a:cubicBezTo>
                  <a:pt x="225" y="464"/>
                  <a:pt x="224" y="464"/>
                  <a:pt x="222" y="464"/>
                </a:cubicBezTo>
                <a:cubicBezTo>
                  <a:pt x="221" y="463"/>
                  <a:pt x="223" y="463"/>
                  <a:pt x="223" y="462"/>
                </a:cubicBezTo>
                <a:cubicBezTo>
                  <a:pt x="220" y="461"/>
                  <a:pt x="221" y="461"/>
                  <a:pt x="218" y="460"/>
                </a:cubicBezTo>
                <a:cubicBezTo>
                  <a:pt x="216" y="460"/>
                  <a:pt x="219" y="462"/>
                  <a:pt x="217" y="462"/>
                </a:cubicBezTo>
                <a:cubicBezTo>
                  <a:pt x="216" y="460"/>
                  <a:pt x="214" y="459"/>
                  <a:pt x="213" y="458"/>
                </a:cubicBezTo>
                <a:cubicBezTo>
                  <a:pt x="211" y="458"/>
                  <a:pt x="209" y="458"/>
                  <a:pt x="206" y="457"/>
                </a:cubicBezTo>
                <a:cubicBezTo>
                  <a:pt x="204" y="455"/>
                  <a:pt x="202" y="454"/>
                  <a:pt x="199" y="453"/>
                </a:cubicBezTo>
                <a:cubicBezTo>
                  <a:pt x="200" y="452"/>
                  <a:pt x="199" y="450"/>
                  <a:pt x="198" y="451"/>
                </a:cubicBezTo>
                <a:cubicBezTo>
                  <a:pt x="199" y="452"/>
                  <a:pt x="199" y="453"/>
                  <a:pt x="199" y="453"/>
                </a:cubicBezTo>
                <a:cubicBezTo>
                  <a:pt x="197" y="452"/>
                  <a:pt x="197" y="451"/>
                  <a:pt x="194" y="451"/>
                </a:cubicBezTo>
                <a:cubicBezTo>
                  <a:pt x="195" y="449"/>
                  <a:pt x="191" y="449"/>
                  <a:pt x="190" y="447"/>
                </a:cubicBezTo>
                <a:cubicBezTo>
                  <a:pt x="190" y="447"/>
                  <a:pt x="190" y="449"/>
                  <a:pt x="189" y="448"/>
                </a:cubicBezTo>
                <a:cubicBezTo>
                  <a:pt x="188" y="448"/>
                  <a:pt x="188" y="448"/>
                  <a:pt x="188" y="448"/>
                </a:cubicBezTo>
                <a:cubicBezTo>
                  <a:pt x="188" y="447"/>
                  <a:pt x="189" y="447"/>
                  <a:pt x="190" y="446"/>
                </a:cubicBezTo>
                <a:cubicBezTo>
                  <a:pt x="188" y="444"/>
                  <a:pt x="189" y="447"/>
                  <a:pt x="187" y="446"/>
                </a:cubicBezTo>
                <a:cubicBezTo>
                  <a:pt x="186" y="446"/>
                  <a:pt x="188" y="447"/>
                  <a:pt x="187" y="447"/>
                </a:cubicBezTo>
                <a:cubicBezTo>
                  <a:pt x="185" y="445"/>
                  <a:pt x="181" y="445"/>
                  <a:pt x="179" y="442"/>
                </a:cubicBezTo>
                <a:cubicBezTo>
                  <a:pt x="178" y="443"/>
                  <a:pt x="176" y="441"/>
                  <a:pt x="175" y="440"/>
                </a:cubicBezTo>
                <a:cubicBezTo>
                  <a:pt x="174" y="440"/>
                  <a:pt x="175" y="439"/>
                  <a:pt x="173" y="438"/>
                </a:cubicBezTo>
                <a:cubicBezTo>
                  <a:pt x="173" y="439"/>
                  <a:pt x="172" y="438"/>
                  <a:pt x="172" y="439"/>
                </a:cubicBezTo>
                <a:cubicBezTo>
                  <a:pt x="173" y="439"/>
                  <a:pt x="174" y="440"/>
                  <a:pt x="173" y="440"/>
                </a:cubicBezTo>
                <a:cubicBezTo>
                  <a:pt x="172" y="441"/>
                  <a:pt x="170" y="439"/>
                  <a:pt x="168" y="438"/>
                </a:cubicBezTo>
                <a:cubicBezTo>
                  <a:pt x="166" y="437"/>
                  <a:pt x="164" y="435"/>
                  <a:pt x="162" y="434"/>
                </a:cubicBezTo>
                <a:cubicBezTo>
                  <a:pt x="161" y="433"/>
                  <a:pt x="156" y="431"/>
                  <a:pt x="159" y="430"/>
                </a:cubicBezTo>
                <a:cubicBezTo>
                  <a:pt x="157" y="430"/>
                  <a:pt x="155" y="428"/>
                  <a:pt x="156" y="427"/>
                </a:cubicBezTo>
                <a:cubicBezTo>
                  <a:pt x="157" y="428"/>
                  <a:pt x="157" y="429"/>
                  <a:pt x="159" y="430"/>
                </a:cubicBezTo>
                <a:cubicBezTo>
                  <a:pt x="159" y="429"/>
                  <a:pt x="161" y="430"/>
                  <a:pt x="162" y="430"/>
                </a:cubicBezTo>
                <a:cubicBezTo>
                  <a:pt x="159" y="428"/>
                  <a:pt x="163" y="430"/>
                  <a:pt x="160" y="428"/>
                </a:cubicBezTo>
                <a:cubicBezTo>
                  <a:pt x="158" y="427"/>
                  <a:pt x="161" y="431"/>
                  <a:pt x="159" y="429"/>
                </a:cubicBezTo>
                <a:cubicBezTo>
                  <a:pt x="158" y="428"/>
                  <a:pt x="157" y="427"/>
                  <a:pt x="157" y="427"/>
                </a:cubicBezTo>
                <a:cubicBezTo>
                  <a:pt x="158" y="427"/>
                  <a:pt x="158" y="427"/>
                  <a:pt x="158" y="427"/>
                </a:cubicBezTo>
                <a:cubicBezTo>
                  <a:pt x="157" y="426"/>
                  <a:pt x="155" y="423"/>
                  <a:pt x="154" y="423"/>
                </a:cubicBezTo>
                <a:cubicBezTo>
                  <a:pt x="154" y="424"/>
                  <a:pt x="157" y="425"/>
                  <a:pt x="156" y="426"/>
                </a:cubicBezTo>
                <a:cubicBezTo>
                  <a:pt x="156" y="426"/>
                  <a:pt x="154" y="427"/>
                  <a:pt x="156" y="426"/>
                </a:cubicBezTo>
                <a:cubicBezTo>
                  <a:pt x="153" y="424"/>
                  <a:pt x="154" y="427"/>
                  <a:pt x="152" y="425"/>
                </a:cubicBezTo>
                <a:cubicBezTo>
                  <a:pt x="152" y="424"/>
                  <a:pt x="153" y="425"/>
                  <a:pt x="152" y="424"/>
                </a:cubicBezTo>
                <a:cubicBezTo>
                  <a:pt x="150" y="422"/>
                  <a:pt x="152" y="425"/>
                  <a:pt x="150" y="423"/>
                </a:cubicBezTo>
                <a:cubicBezTo>
                  <a:pt x="148" y="422"/>
                  <a:pt x="149" y="422"/>
                  <a:pt x="149" y="421"/>
                </a:cubicBezTo>
                <a:cubicBezTo>
                  <a:pt x="146" y="420"/>
                  <a:pt x="142" y="415"/>
                  <a:pt x="144" y="419"/>
                </a:cubicBezTo>
                <a:cubicBezTo>
                  <a:pt x="143" y="418"/>
                  <a:pt x="142" y="417"/>
                  <a:pt x="141" y="416"/>
                </a:cubicBezTo>
                <a:cubicBezTo>
                  <a:pt x="143" y="417"/>
                  <a:pt x="142" y="416"/>
                  <a:pt x="143" y="416"/>
                </a:cubicBezTo>
                <a:cubicBezTo>
                  <a:pt x="139" y="413"/>
                  <a:pt x="138" y="411"/>
                  <a:pt x="136" y="409"/>
                </a:cubicBezTo>
                <a:cubicBezTo>
                  <a:pt x="135" y="409"/>
                  <a:pt x="137" y="411"/>
                  <a:pt x="135" y="410"/>
                </a:cubicBezTo>
                <a:cubicBezTo>
                  <a:pt x="135" y="409"/>
                  <a:pt x="134" y="410"/>
                  <a:pt x="133" y="408"/>
                </a:cubicBezTo>
                <a:cubicBezTo>
                  <a:pt x="133" y="408"/>
                  <a:pt x="134" y="408"/>
                  <a:pt x="133" y="407"/>
                </a:cubicBezTo>
                <a:cubicBezTo>
                  <a:pt x="131" y="405"/>
                  <a:pt x="128" y="403"/>
                  <a:pt x="128" y="402"/>
                </a:cubicBezTo>
                <a:cubicBezTo>
                  <a:pt x="129" y="402"/>
                  <a:pt x="131" y="404"/>
                  <a:pt x="131" y="404"/>
                </a:cubicBezTo>
                <a:cubicBezTo>
                  <a:pt x="129" y="401"/>
                  <a:pt x="127" y="401"/>
                  <a:pt x="126" y="399"/>
                </a:cubicBezTo>
                <a:cubicBezTo>
                  <a:pt x="125" y="400"/>
                  <a:pt x="125" y="400"/>
                  <a:pt x="125" y="400"/>
                </a:cubicBezTo>
                <a:cubicBezTo>
                  <a:pt x="123" y="398"/>
                  <a:pt x="121" y="397"/>
                  <a:pt x="122" y="395"/>
                </a:cubicBezTo>
                <a:cubicBezTo>
                  <a:pt x="123" y="398"/>
                  <a:pt x="126" y="398"/>
                  <a:pt x="126" y="396"/>
                </a:cubicBezTo>
                <a:cubicBezTo>
                  <a:pt x="124" y="395"/>
                  <a:pt x="122" y="393"/>
                  <a:pt x="122" y="392"/>
                </a:cubicBezTo>
                <a:cubicBezTo>
                  <a:pt x="120" y="391"/>
                  <a:pt x="122" y="394"/>
                  <a:pt x="121" y="393"/>
                </a:cubicBezTo>
                <a:cubicBezTo>
                  <a:pt x="119" y="390"/>
                  <a:pt x="114" y="387"/>
                  <a:pt x="112" y="384"/>
                </a:cubicBezTo>
                <a:cubicBezTo>
                  <a:pt x="112" y="385"/>
                  <a:pt x="115" y="387"/>
                  <a:pt x="114" y="387"/>
                </a:cubicBezTo>
                <a:cubicBezTo>
                  <a:pt x="112" y="386"/>
                  <a:pt x="110" y="384"/>
                  <a:pt x="109" y="382"/>
                </a:cubicBezTo>
                <a:cubicBezTo>
                  <a:pt x="107" y="380"/>
                  <a:pt x="106" y="377"/>
                  <a:pt x="105" y="376"/>
                </a:cubicBezTo>
                <a:cubicBezTo>
                  <a:pt x="105" y="377"/>
                  <a:pt x="106" y="379"/>
                  <a:pt x="107" y="380"/>
                </a:cubicBezTo>
                <a:cubicBezTo>
                  <a:pt x="104" y="377"/>
                  <a:pt x="103" y="374"/>
                  <a:pt x="100" y="370"/>
                </a:cubicBezTo>
                <a:cubicBezTo>
                  <a:pt x="100" y="371"/>
                  <a:pt x="101" y="370"/>
                  <a:pt x="102" y="370"/>
                </a:cubicBezTo>
                <a:cubicBezTo>
                  <a:pt x="100" y="367"/>
                  <a:pt x="99" y="368"/>
                  <a:pt x="98" y="367"/>
                </a:cubicBezTo>
                <a:cubicBezTo>
                  <a:pt x="99" y="369"/>
                  <a:pt x="99" y="369"/>
                  <a:pt x="100" y="370"/>
                </a:cubicBezTo>
                <a:cubicBezTo>
                  <a:pt x="99" y="370"/>
                  <a:pt x="99" y="370"/>
                  <a:pt x="98" y="370"/>
                </a:cubicBezTo>
                <a:cubicBezTo>
                  <a:pt x="97" y="367"/>
                  <a:pt x="95" y="363"/>
                  <a:pt x="96" y="361"/>
                </a:cubicBezTo>
                <a:cubicBezTo>
                  <a:pt x="94" y="362"/>
                  <a:pt x="96" y="365"/>
                  <a:pt x="97" y="367"/>
                </a:cubicBezTo>
                <a:cubicBezTo>
                  <a:pt x="94" y="365"/>
                  <a:pt x="94" y="363"/>
                  <a:pt x="92" y="361"/>
                </a:cubicBezTo>
                <a:cubicBezTo>
                  <a:pt x="92" y="362"/>
                  <a:pt x="94" y="364"/>
                  <a:pt x="93" y="364"/>
                </a:cubicBezTo>
                <a:cubicBezTo>
                  <a:pt x="95" y="366"/>
                  <a:pt x="97" y="368"/>
                  <a:pt x="99" y="371"/>
                </a:cubicBezTo>
                <a:cubicBezTo>
                  <a:pt x="100" y="373"/>
                  <a:pt x="102" y="375"/>
                  <a:pt x="103" y="377"/>
                </a:cubicBezTo>
                <a:cubicBezTo>
                  <a:pt x="100" y="373"/>
                  <a:pt x="102" y="376"/>
                  <a:pt x="99" y="375"/>
                </a:cubicBezTo>
                <a:cubicBezTo>
                  <a:pt x="98" y="373"/>
                  <a:pt x="97" y="369"/>
                  <a:pt x="96" y="369"/>
                </a:cubicBezTo>
                <a:cubicBezTo>
                  <a:pt x="96" y="370"/>
                  <a:pt x="96" y="370"/>
                  <a:pt x="96" y="370"/>
                </a:cubicBezTo>
                <a:cubicBezTo>
                  <a:pt x="94" y="369"/>
                  <a:pt x="93" y="364"/>
                  <a:pt x="93" y="365"/>
                </a:cubicBezTo>
                <a:cubicBezTo>
                  <a:pt x="93" y="366"/>
                  <a:pt x="93" y="367"/>
                  <a:pt x="93" y="368"/>
                </a:cubicBezTo>
                <a:cubicBezTo>
                  <a:pt x="91" y="365"/>
                  <a:pt x="90" y="363"/>
                  <a:pt x="89" y="361"/>
                </a:cubicBezTo>
                <a:cubicBezTo>
                  <a:pt x="88" y="359"/>
                  <a:pt x="87" y="358"/>
                  <a:pt x="85" y="357"/>
                </a:cubicBezTo>
                <a:cubicBezTo>
                  <a:pt x="86" y="355"/>
                  <a:pt x="79" y="348"/>
                  <a:pt x="80" y="346"/>
                </a:cubicBezTo>
                <a:cubicBezTo>
                  <a:pt x="82" y="349"/>
                  <a:pt x="83" y="351"/>
                  <a:pt x="85" y="353"/>
                </a:cubicBezTo>
                <a:cubicBezTo>
                  <a:pt x="86" y="355"/>
                  <a:pt x="87" y="357"/>
                  <a:pt x="89" y="359"/>
                </a:cubicBezTo>
                <a:cubicBezTo>
                  <a:pt x="89" y="358"/>
                  <a:pt x="90" y="361"/>
                  <a:pt x="91" y="361"/>
                </a:cubicBezTo>
                <a:cubicBezTo>
                  <a:pt x="90" y="357"/>
                  <a:pt x="86" y="354"/>
                  <a:pt x="84" y="351"/>
                </a:cubicBezTo>
                <a:cubicBezTo>
                  <a:pt x="84" y="351"/>
                  <a:pt x="83" y="350"/>
                  <a:pt x="84" y="350"/>
                </a:cubicBezTo>
                <a:cubicBezTo>
                  <a:pt x="85" y="352"/>
                  <a:pt x="86" y="352"/>
                  <a:pt x="87" y="354"/>
                </a:cubicBezTo>
                <a:cubicBezTo>
                  <a:pt x="87" y="354"/>
                  <a:pt x="89" y="353"/>
                  <a:pt x="87" y="352"/>
                </a:cubicBezTo>
                <a:cubicBezTo>
                  <a:pt x="87" y="352"/>
                  <a:pt x="87" y="353"/>
                  <a:pt x="87" y="353"/>
                </a:cubicBezTo>
                <a:cubicBezTo>
                  <a:pt x="86" y="351"/>
                  <a:pt x="85" y="350"/>
                  <a:pt x="84" y="348"/>
                </a:cubicBezTo>
                <a:cubicBezTo>
                  <a:pt x="84" y="346"/>
                  <a:pt x="85" y="347"/>
                  <a:pt x="87" y="346"/>
                </a:cubicBezTo>
                <a:cubicBezTo>
                  <a:pt x="87" y="347"/>
                  <a:pt x="87" y="347"/>
                  <a:pt x="88" y="348"/>
                </a:cubicBezTo>
                <a:cubicBezTo>
                  <a:pt x="89" y="347"/>
                  <a:pt x="92" y="350"/>
                  <a:pt x="94" y="351"/>
                </a:cubicBezTo>
                <a:cubicBezTo>
                  <a:pt x="93" y="349"/>
                  <a:pt x="92" y="350"/>
                  <a:pt x="90" y="347"/>
                </a:cubicBezTo>
                <a:cubicBezTo>
                  <a:pt x="90" y="346"/>
                  <a:pt x="91" y="347"/>
                  <a:pt x="91" y="346"/>
                </a:cubicBezTo>
                <a:cubicBezTo>
                  <a:pt x="90" y="347"/>
                  <a:pt x="89" y="343"/>
                  <a:pt x="88" y="344"/>
                </a:cubicBezTo>
                <a:cubicBezTo>
                  <a:pt x="89" y="346"/>
                  <a:pt x="90" y="347"/>
                  <a:pt x="90" y="348"/>
                </a:cubicBezTo>
                <a:cubicBezTo>
                  <a:pt x="89" y="347"/>
                  <a:pt x="89" y="347"/>
                  <a:pt x="88" y="347"/>
                </a:cubicBezTo>
                <a:cubicBezTo>
                  <a:pt x="87" y="345"/>
                  <a:pt x="88" y="345"/>
                  <a:pt x="87" y="344"/>
                </a:cubicBezTo>
                <a:cubicBezTo>
                  <a:pt x="87" y="344"/>
                  <a:pt x="86" y="344"/>
                  <a:pt x="86" y="343"/>
                </a:cubicBezTo>
                <a:cubicBezTo>
                  <a:pt x="85" y="344"/>
                  <a:pt x="88" y="345"/>
                  <a:pt x="86" y="346"/>
                </a:cubicBezTo>
                <a:cubicBezTo>
                  <a:pt x="83" y="344"/>
                  <a:pt x="83" y="348"/>
                  <a:pt x="80" y="342"/>
                </a:cubicBezTo>
                <a:cubicBezTo>
                  <a:pt x="80" y="339"/>
                  <a:pt x="78" y="337"/>
                  <a:pt x="76" y="334"/>
                </a:cubicBezTo>
                <a:cubicBezTo>
                  <a:pt x="76" y="334"/>
                  <a:pt x="77" y="334"/>
                  <a:pt x="77" y="334"/>
                </a:cubicBezTo>
                <a:cubicBezTo>
                  <a:pt x="77" y="333"/>
                  <a:pt x="74" y="327"/>
                  <a:pt x="73" y="327"/>
                </a:cubicBezTo>
                <a:cubicBezTo>
                  <a:pt x="73" y="328"/>
                  <a:pt x="74" y="329"/>
                  <a:pt x="75" y="331"/>
                </a:cubicBezTo>
                <a:cubicBezTo>
                  <a:pt x="74" y="331"/>
                  <a:pt x="76" y="333"/>
                  <a:pt x="75" y="333"/>
                </a:cubicBezTo>
                <a:cubicBezTo>
                  <a:pt x="72" y="328"/>
                  <a:pt x="72" y="327"/>
                  <a:pt x="73" y="325"/>
                </a:cubicBezTo>
                <a:cubicBezTo>
                  <a:pt x="71" y="322"/>
                  <a:pt x="70" y="320"/>
                  <a:pt x="69" y="317"/>
                </a:cubicBezTo>
                <a:cubicBezTo>
                  <a:pt x="68" y="314"/>
                  <a:pt x="67" y="311"/>
                  <a:pt x="65" y="307"/>
                </a:cubicBezTo>
                <a:cubicBezTo>
                  <a:pt x="64" y="306"/>
                  <a:pt x="65" y="309"/>
                  <a:pt x="64" y="308"/>
                </a:cubicBezTo>
                <a:cubicBezTo>
                  <a:pt x="64" y="305"/>
                  <a:pt x="63" y="305"/>
                  <a:pt x="62" y="302"/>
                </a:cubicBezTo>
                <a:cubicBezTo>
                  <a:pt x="63" y="302"/>
                  <a:pt x="63" y="302"/>
                  <a:pt x="62" y="301"/>
                </a:cubicBezTo>
                <a:cubicBezTo>
                  <a:pt x="61" y="299"/>
                  <a:pt x="62" y="297"/>
                  <a:pt x="60" y="297"/>
                </a:cubicBezTo>
                <a:cubicBezTo>
                  <a:pt x="60" y="295"/>
                  <a:pt x="60" y="294"/>
                  <a:pt x="60" y="293"/>
                </a:cubicBezTo>
                <a:cubicBezTo>
                  <a:pt x="60" y="293"/>
                  <a:pt x="59" y="293"/>
                  <a:pt x="59" y="293"/>
                </a:cubicBezTo>
                <a:cubicBezTo>
                  <a:pt x="59" y="296"/>
                  <a:pt x="60" y="299"/>
                  <a:pt x="59" y="299"/>
                </a:cubicBezTo>
                <a:cubicBezTo>
                  <a:pt x="60" y="300"/>
                  <a:pt x="62" y="304"/>
                  <a:pt x="62" y="306"/>
                </a:cubicBezTo>
                <a:cubicBezTo>
                  <a:pt x="61" y="305"/>
                  <a:pt x="59" y="301"/>
                  <a:pt x="58" y="297"/>
                </a:cubicBezTo>
                <a:cubicBezTo>
                  <a:pt x="57" y="293"/>
                  <a:pt x="57" y="290"/>
                  <a:pt x="59" y="293"/>
                </a:cubicBezTo>
                <a:cubicBezTo>
                  <a:pt x="58" y="291"/>
                  <a:pt x="58" y="290"/>
                  <a:pt x="58" y="289"/>
                </a:cubicBezTo>
                <a:cubicBezTo>
                  <a:pt x="57" y="289"/>
                  <a:pt x="57" y="289"/>
                  <a:pt x="56" y="289"/>
                </a:cubicBezTo>
                <a:cubicBezTo>
                  <a:pt x="57" y="291"/>
                  <a:pt x="56" y="292"/>
                  <a:pt x="56" y="293"/>
                </a:cubicBezTo>
                <a:cubicBezTo>
                  <a:pt x="57" y="295"/>
                  <a:pt x="57" y="294"/>
                  <a:pt x="58" y="297"/>
                </a:cubicBezTo>
                <a:cubicBezTo>
                  <a:pt x="57" y="297"/>
                  <a:pt x="57" y="297"/>
                  <a:pt x="57" y="297"/>
                </a:cubicBezTo>
                <a:cubicBezTo>
                  <a:pt x="56" y="295"/>
                  <a:pt x="56" y="294"/>
                  <a:pt x="55" y="294"/>
                </a:cubicBezTo>
                <a:cubicBezTo>
                  <a:pt x="55" y="297"/>
                  <a:pt x="59" y="298"/>
                  <a:pt x="60" y="303"/>
                </a:cubicBezTo>
                <a:cubicBezTo>
                  <a:pt x="58" y="299"/>
                  <a:pt x="59" y="303"/>
                  <a:pt x="58" y="302"/>
                </a:cubicBezTo>
                <a:cubicBezTo>
                  <a:pt x="59" y="306"/>
                  <a:pt x="60" y="316"/>
                  <a:pt x="57" y="308"/>
                </a:cubicBezTo>
                <a:cubicBezTo>
                  <a:pt x="56" y="308"/>
                  <a:pt x="56" y="310"/>
                  <a:pt x="57" y="311"/>
                </a:cubicBezTo>
                <a:cubicBezTo>
                  <a:pt x="58" y="310"/>
                  <a:pt x="58" y="311"/>
                  <a:pt x="59" y="313"/>
                </a:cubicBezTo>
                <a:cubicBezTo>
                  <a:pt x="59" y="313"/>
                  <a:pt x="60" y="311"/>
                  <a:pt x="61" y="312"/>
                </a:cubicBezTo>
                <a:cubicBezTo>
                  <a:pt x="61" y="314"/>
                  <a:pt x="62" y="317"/>
                  <a:pt x="63" y="318"/>
                </a:cubicBezTo>
                <a:cubicBezTo>
                  <a:pt x="65" y="324"/>
                  <a:pt x="68" y="330"/>
                  <a:pt x="71" y="336"/>
                </a:cubicBezTo>
                <a:cubicBezTo>
                  <a:pt x="73" y="339"/>
                  <a:pt x="75" y="341"/>
                  <a:pt x="76" y="344"/>
                </a:cubicBezTo>
                <a:cubicBezTo>
                  <a:pt x="78" y="347"/>
                  <a:pt x="80" y="350"/>
                  <a:pt x="81" y="353"/>
                </a:cubicBezTo>
                <a:cubicBezTo>
                  <a:pt x="80" y="351"/>
                  <a:pt x="80" y="351"/>
                  <a:pt x="78" y="348"/>
                </a:cubicBezTo>
                <a:cubicBezTo>
                  <a:pt x="77" y="349"/>
                  <a:pt x="76" y="345"/>
                  <a:pt x="75" y="345"/>
                </a:cubicBezTo>
                <a:cubicBezTo>
                  <a:pt x="76" y="347"/>
                  <a:pt x="74" y="343"/>
                  <a:pt x="75" y="346"/>
                </a:cubicBezTo>
                <a:cubicBezTo>
                  <a:pt x="73" y="343"/>
                  <a:pt x="72" y="341"/>
                  <a:pt x="71" y="339"/>
                </a:cubicBezTo>
                <a:cubicBezTo>
                  <a:pt x="69" y="337"/>
                  <a:pt x="68" y="335"/>
                  <a:pt x="67" y="334"/>
                </a:cubicBezTo>
                <a:cubicBezTo>
                  <a:pt x="70" y="339"/>
                  <a:pt x="64" y="333"/>
                  <a:pt x="66" y="336"/>
                </a:cubicBezTo>
                <a:cubicBezTo>
                  <a:pt x="69" y="338"/>
                  <a:pt x="71" y="342"/>
                  <a:pt x="72" y="346"/>
                </a:cubicBezTo>
                <a:cubicBezTo>
                  <a:pt x="73" y="346"/>
                  <a:pt x="73" y="346"/>
                  <a:pt x="73" y="346"/>
                </a:cubicBezTo>
                <a:cubicBezTo>
                  <a:pt x="74" y="349"/>
                  <a:pt x="71" y="345"/>
                  <a:pt x="70" y="344"/>
                </a:cubicBezTo>
                <a:cubicBezTo>
                  <a:pt x="71" y="346"/>
                  <a:pt x="72" y="349"/>
                  <a:pt x="73" y="351"/>
                </a:cubicBezTo>
                <a:cubicBezTo>
                  <a:pt x="73" y="351"/>
                  <a:pt x="72" y="351"/>
                  <a:pt x="71" y="349"/>
                </a:cubicBezTo>
                <a:cubicBezTo>
                  <a:pt x="70" y="347"/>
                  <a:pt x="70" y="347"/>
                  <a:pt x="68" y="345"/>
                </a:cubicBezTo>
                <a:cubicBezTo>
                  <a:pt x="69" y="344"/>
                  <a:pt x="69" y="345"/>
                  <a:pt x="70" y="345"/>
                </a:cubicBezTo>
                <a:cubicBezTo>
                  <a:pt x="69" y="343"/>
                  <a:pt x="68" y="343"/>
                  <a:pt x="67" y="341"/>
                </a:cubicBezTo>
                <a:cubicBezTo>
                  <a:pt x="68" y="340"/>
                  <a:pt x="68" y="340"/>
                  <a:pt x="68" y="340"/>
                </a:cubicBezTo>
                <a:cubicBezTo>
                  <a:pt x="66" y="339"/>
                  <a:pt x="64" y="337"/>
                  <a:pt x="62" y="334"/>
                </a:cubicBezTo>
                <a:cubicBezTo>
                  <a:pt x="63" y="336"/>
                  <a:pt x="63" y="339"/>
                  <a:pt x="64" y="341"/>
                </a:cubicBezTo>
                <a:cubicBezTo>
                  <a:pt x="65" y="344"/>
                  <a:pt x="66" y="346"/>
                  <a:pt x="67" y="348"/>
                </a:cubicBezTo>
                <a:cubicBezTo>
                  <a:pt x="67" y="348"/>
                  <a:pt x="67" y="351"/>
                  <a:pt x="66" y="350"/>
                </a:cubicBezTo>
                <a:cubicBezTo>
                  <a:pt x="65" y="346"/>
                  <a:pt x="65" y="346"/>
                  <a:pt x="63" y="343"/>
                </a:cubicBezTo>
                <a:cubicBezTo>
                  <a:pt x="63" y="343"/>
                  <a:pt x="64" y="344"/>
                  <a:pt x="64" y="344"/>
                </a:cubicBezTo>
                <a:cubicBezTo>
                  <a:pt x="61" y="338"/>
                  <a:pt x="64" y="340"/>
                  <a:pt x="61" y="334"/>
                </a:cubicBezTo>
                <a:cubicBezTo>
                  <a:pt x="60" y="333"/>
                  <a:pt x="59" y="333"/>
                  <a:pt x="58" y="332"/>
                </a:cubicBezTo>
                <a:cubicBezTo>
                  <a:pt x="59" y="334"/>
                  <a:pt x="57" y="333"/>
                  <a:pt x="57" y="332"/>
                </a:cubicBezTo>
                <a:cubicBezTo>
                  <a:pt x="57" y="330"/>
                  <a:pt x="56" y="329"/>
                  <a:pt x="56" y="331"/>
                </a:cubicBezTo>
                <a:cubicBezTo>
                  <a:pt x="55" y="328"/>
                  <a:pt x="52" y="323"/>
                  <a:pt x="52" y="320"/>
                </a:cubicBezTo>
                <a:cubicBezTo>
                  <a:pt x="53" y="320"/>
                  <a:pt x="54" y="321"/>
                  <a:pt x="54" y="320"/>
                </a:cubicBezTo>
                <a:cubicBezTo>
                  <a:pt x="55" y="322"/>
                  <a:pt x="57" y="324"/>
                  <a:pt x="58" y="327"/>
                </a:cubicBezTo>
                <a:cubicBezTo>
                  <a:pt x="59" y="329"/>
                  <a:pt x="60" y="332"/>
                  <a:pt x="62" y="334"/>
                </a:cubicBezTo>
                <a:cubicBezTo>
                  <a:pt x="62" y="334"/>
                  <a:pt x="62" y="333"/>
                  <a:pt x="62" y="332"/>
                </a:cubicBezTo>
                <a:cubicBezTo>
                  <a:pt x="61" y="333"/>
                  <a:pt x="61" y="332"/>
                  <a:pt x="60" y="331"/>
                </a:cubicBezTo>
                <a:cubicBezTo>
                  <a:pt x="60" y="330"/>
                  <a:pt x="60" y="330"/>
                  <a:pt x="61" y="330"/>
                </a:cubicBezTo>
                <a:cubicBezTo>
                  <a:pt x="60" y="328"/>
                  <a:pt x="59" y="327"/>
                  <a:pt x="60" y="326"/>
                </a:cubicBezTo>
                <a:cubicBezTo>
                  <a:pt x="60" y="327"/>
                  <a:pt x="61" y="328"/>
                  <a:pt x="61" y="329"/>
                </a:cubicBezTo>
                <a:cubicBezTo>
                  <a:pt x="62" y="328"/>
                  <a:pt x="62" y="327"/>
                  <a:pt x="61" y="325"/>
                </a:cubicBezTo>
                <a:cubicBezTo>
                  <a:pt x="61" y="324"/>
                  <a:pt x="60" y="322"/>
                  <a:pt x="60" y="321"/>
                </a:cubicBezTo>
                <a:cubicBezTo>
                  <a:pt x="60" y="322"/>
                  <a:pt x="60" y="323"/>
                  <a:pt x="60" y="324"/>
                </a:cubicBezTo>
                <a:cubicBezTo>
                  <a:pt x="59" y="323"/>
                  <a:pt x="59" y="323"/>
                  <a:pt x="58" y="322"/>
                </a:cubicBezTo>
                <a:cubicBezTo>
                  <a:pt x="57" y="319"/>
                  <a:pt x="59" y="320"/>
                  <a:pt x="59" y="319"/>
                </a:cubicBezTo>
                <a:cubicBezTo>
                  <a:pt x="57" y="318"/>
                  <a:pt x="59" y="318"/>
                  <a:pt x="59" y="317"/>
                </a:cubicBezTo>
                <a:cubicBezTo>
                  <a:pt x="58" y="317"/>
                  <a:pt x="57" y="317"/>
                  <a:pt x="57" y="315"/>
                </a:cubicBezTo>
                <a:cubicBezTo>
                  <a:pt x="57" y="315"/>
                  <a:pt x="58" y="315"/>
                  <a:pt x="57" y="314"/>
                </a:cubicBezTo>
                <a:cubicBezTo>
                  <a:pt x="55" y="311"/>
                  <a:pt x="54" y="308"/>
                  <a:pt x="53" y="305"/>
                </a:cubicBezTo>
                <a:cubicBezTo>
                  <a:pt x="53" y="302"/>
                  <a:pt x="52" y="299"/>
                  <a:pt x="49" y="295"/>
                </a:cubicBezTo>
                <a:cubicBezTo>
                  <a:pt x="50" y="295"/>
                  <a:pt x="49" y="293"/>
                  <a:pt x="49" y="291"/>
                </a:cubicBezTo>
                <a:cubicBezTo>
                  <a:pt x="48" y="292"/>
                  <a:pt x="48" y="294"/>
                  <a:pt x="48" y="295"/>
                </a:cubicBezTo>
                <a:cubicBezTo>
                  <a:pt x="49" y="298"/>
                  <a:pt x="51" y="304"/>
                  <a:pt x="51" y="306"/>
                </a:cubicBezTo>
                <a:cubicBezTo>
                  <a:pt x="50" y="305"/>
                  <a:pt x="49" y="302"/>
                  <a:pt x="49" y="301"/>
                </a:cubicBezTo>
                <a:cubicBezTo>
                  <a:pt x="48" y="301"/>
                  <a:pt x="48" y="302"/>
                  <a:pt x="48" y="301"/>
                </a:cubicBezTo>
                <a:cubicBezTo>
                  <a:pt x="46" y="297"/>
                  <a:pt x="45" y="292"/>
                  <a:pt x="43" y="288"/>
                </a:cubicBezTo>
                <a:cubicBezTo>
                  <a:pt x="41" y="283"/>
                  <a:pt x="40" y="279"/>
                  <a:pt x="40" y="275"/>
                </a:cubicBezTo>
                <a:cubicBezTo>
                  <a:pt x="40" y="277"/>
                  <a:pt x="39" y="276"/>
                  <a:pt x="39" y="277"/>
                </a:cubicBezTo>
                <a:cubicBezTo>
                  <a:pt x="41" y="280"/>
                  <a:pt x="41" y="283"/>
                  <a:pt x="41" y="286"/>
                </a:cubicBezTo>
                <a:cubicBezTo>
                  <a:pt x="42" y="288"/>
                  <a:pt x="44" y="291"/>
                  <a:pt x="45" y="295"/>
                </a:cubicBezTo>
                <a:cubicBezTo>
                  <a:pt x="45" y="296"/>
                  <a:pt x="46" y="298"/>
                  <a:pt x="46" y="299"/>
                </a:cubicBezTo>
                <a:cubicBezTo>
                  <a:pt x="47" y="301"/>
                  <a:pt x="47" y="302"/>
                  <a:pt x="48" y="303"/>
                </a:cubicBezTo>
                <a:cubicBezTo>
                  <a:pt x="47" y="304"/>
                  <a:pt x="49" y="311"/>
                  <a:pt x="47" y="310"/>
                </a:cubicBezTo>
                <a:cubicBezTo>
                  <a:pt x="48" y="312"/>
                  <a:pt x="50" y="316"/>
                  <a:pt x="50" y="317"/>
                </a:cubicBezTo>
                <a:cubicBezTo>
                  <a:pt x="49" y="315"/>
                  <a:pt x="48" y="315"/>
                  <a:pt x="47" y="314"/>
                </a:cubicBezTo>
                <a:cubicBezTo>
                  <a:pt x="48" y="316"/>
                  <a:pt x="48" y="317"/>
                  <a:pt x="49" y="320"/>
                </a:cubicBezTo>
                <a:cubicBezTo>
                  <a:pt x="49" y="320"/>
                  <a:pt x="48" y="319"/>
                  <a:pt x="48" y="321"/>
                </a:cubicBezTo>
                <a:cubicBezTo>
                  <a:pt x="50" y="324"/>
                  <a:pt x="51" y="327"/>
                  <a:pt x="53" y="330"/>
                </a:cubicBezTo>
                <a:cubicBezTo>
                  <a:pt x="54" y="333"/>
                  <a:pt x="56" y="337"/>
                  <a:pt x="56" y="340"/>
                </a:cubicBezTo>
                <a:cubicBezTo>
                  <a:pt x="54" y="340"/>
                  <a:pt x="53" y="335"/>
                  <a:pt x="51" y="333"/>
                </a:cubicBezTo>
                <a:cubicBezTo>
                  <a:pt x="52" y="335"/>
                  <a:pt x="49" y="329"/>
                  <a:pt x="49" y="330"/>
                </a:cubicBezTo>
                <a:cubicBezTo>
                  <a:pt x="50" y="332"/>
                  <a:pt x="48" y="333"/>
                  <a:pt x="47" y="331"/>
                </a:cubicBezTo>
                <a:cubicBezTo>
                  <a:pt x="47" y="330"/>
                  <a:pt x="47" y="328"/>
                  <a:pt x="48" y="328"/>
                </a:cubicBezTo>
                <a:cubicBezTo>
                  <a:pt x="47" y="326"/>
                  <a:pt x="46" y="325"/>
                  <a:pt x="45" y="325"/>
                </a:cubicBezTo>
                <a:cubicBezTo>
                  <a:pt x="48" y="329"/>
                  <a:pt x="44" y="327"/>
                  <a:pt x="45" y="328"/>
                </a:cubicBezTo>
                <a:cubicBezTo>
                  <a:pt x="46" y="328"/>
                  <a:pt x="46" y="329"/>
                  <a:pt x="47" y="330"/>
                </a:cubicBezTo>
                <a:cubicBezTo>
                  <a:pt x="46" y="330"/>
                  <a:pt x="47" y="331"/>
                  <a:pt x="47" y="332"/>
                </a:cubicBezTo>
                <a:cubicBezTo>
                  <a:pt x="48" y="333"/>
                  <a:pt x="49" y="334"/>
                  <a:pt x="50" y="334"/>
                </a:cubicBezTo>
                <a:cubicBezTo>
                  <a:pt x="50" y="337"/>
                  <a:pt x="55" y="344"/>
                  <a:pt x="56" y="348"/>
                </a:cubicBezTo>
                <a:cubicBezTo>
                  <a:pt x="54" y="346"/>
                  <a:pt x="53" y="345"/>
                  <a:pt x="53" y="343"/>
                </a:cubicBezTo>
                <a:cubicBezTo>
                  <a:pt x="51" y="343"/>
                  <a:pt x="50" y="341"/>
                  <a:pt x="48" y="339"/>
                </a:cubicBezTo>
                <a:cubicBezTo>
                  <a:pt x="48" y="337"/>
                  <a:pt x="49" y="338"/>
                  <a:pt x="49" y="339"/>
                </a:cubicBezTo>
                <a:cubicBezTo>
                  <a:pt x="48" y="337"/>
                  <a:pt x="45" y="335"/>
                  <a:pt x="46" y="332"/>
                </a:cubicBezTo>
                <a:cubicBezTo>
                  <a:pt x="46" y="334"/>
                  <a:pt x="49" y="336"/>
                  <a:pt x="48" y="335"/>
                </a:cubicBezTo>
                <a:cubicBezTo>
                  <a:pt x="45" y="331"/>
                  <a:pt x="42" y="329"/>
                  <a:pt x="40" y="325"/>
                </a:cubicBezTo>
                <a:cubicBezTo>
                  <a:pt x="40" y="325"/>
                  <a:pt x="40" y="326"/>
                  <a:pt x="40" y="326"/>
                </a:cubicBezTo>
                <a:cubicBezTo>
                  <a:pt x="36" y="320"/>
                  <a:pt x="32" y="314"/>
                  <a:pt x="32" y="310"/>
                </a:cubicBezTo>
                <a:cubicBezTo>
                  <a:pt x="32" y="308"/>
                  <a:pt x="31" y="307"/>
                  <a:pt x="30" y="305"/>
                </a:cubicBezTo>
                <a:cubicBezTo>
                  <a:pt x="30" y="303"/>
                  <a:pt x="29" y="302"/>
                  <a:pt x="29" y="301"/>
                </a:cubicBezTo>
                <a:cubicBezTo>
                  <a:pt x="29" y="304"/>
                  <a:pt x="28" y="305"/>
                  <a:pt x="29" y="307"/>
                </a:cubicBezTo>
                <a:cubicBezTo>
                  <a:pt x="28" y="304"/>
                  <a:pt x="27" y="303"/>
                  <a:pt x="25" y="302"/>
                </a:cubicBezTo>
                <a:cubicBezTo>
                  <a:pt x="26" y="300"/>
                  <a:pt x="24" y="296"/>
                  <a:pt x="24" y="294"/>
                </a:cubicBezTo>
                <a:cubicBezTo>
                  <a:pt x="24" y="293"/>
                  <a:pt x="25" y="298"/>
                  <a:pt x="25" y="297"/>
                </a:cubicBezTo>
                <a:cubicBezTo>
                  <a:pt x="25" y="295"/>
                  <a:pt x="25" y="292"/>
                  <a:pt x="24" y="290"/>
                </a:cubicBezTo>
                <a:cubicBezTo>
                  <a:pt x="23" y="287"/>
                  <a:pt x="23" y="284"/>
                  <a:pt x="22" y="282"/>
                </a:cubicBezTo>
                <a:cubicBezTo>
                  <a:pt x="21" y="279"/>
                  <a:pt x="20" y="276"/>
                  <a:pt x="20" y="273"/>
                </a:cubicBezTo>
                <a:cubicBezTo>
                  <a:pt x="19" y="271"/>
                  <a:pt x="19" y="268"/>
                  <a:pt x="19" y="266"/>
                </a:cubicBezTo>
                <a:cubicBezTo>
                  <a:pt x="20" y="267"/>
                  <a:pt x="20" y="273"/>
                  <a:pt x="21" y="274"/>
                </a:cubicBezTo>
                <a:cubicBezTo>
                  <a:pt x="21" y="270"/>
                  <a:pt x="20" y="267"/>
                  <a:pt x="20" y="262"/>
                </a:cubicBezTo>
                <a:cubicBezTo>
                  <a:pt x="21" y="261"/>
                  <a:pt x="21" y="263"/>
                  <a:pt x="22" y="266"/>
                </a:cubicBezTo>
                <a:cubicBezTo>
                  <a:pt x="20" y="266"/>
                  <a:pt x="24" y="276"/>
                  <a:pt x="21" y="274"/>
                </a:cubicBezTo>
                <a:cubicBezTo>
                  <a:pt x="22" y="277"/>
                  <a:pt x="24" y="282"/>
                  <a:pt x="24" y="285"/>
                </a:cubicBezTo>
                <a:cubicBezTo>
                  <a:pt x="24" y="286"/>
                  <a:pt x="25" y="285"/>
                  <a:pt x="25" y="287"/>
                </a:cubicBezTo>
                <a:cubicBezTo>
                  <a:pt x="25" y="288"/>
                  <a:pt x="24" y="287"/>
                  <a:pt x="24" y="286"/>
                </a:cubicBezTo>
                <a:cubicBezTo>
                  <a:pt x="25" y="288"/>
                  <a:pt x="27" y="293"/>
                  <a:pt x="28" y="297"/>
                </a:cubicBezTo>
                <a:cubicBezTo>
                  <a:pt x="29" y="299"/>
                  <a:pt x="30" y="302"/>
                  <a:pt x="31" y="304"/>
                </a:cubicBezTo>
                <a:cubicBezTo>
                  <a:pt x="32" y="306"/>
                  <a:pt x="33" y="308"/>
                  <a:pt x="33" y="309"/>
                </a:cubicBezTo>
                <a:cubicBezTo>
                  <a:pt x="33" y="309"/>
                  <a:pt x="33" y="310"/>
                  <a:pt x="33" y="311"/>
                </a:cubicBezTo>
                <a:cubicBezTo>
                  <a:pt x="34" y="311"/>
                  <a:pt x="35" y="313"/>
                  <a:pt x="35" y="313"/>
                </a:cubicBezTo>
                <a:cubicBezTo>
                  <a:pt x="34" y="310"/>
                  <a:pt x="35" y="310"/>
                  <a:pt x="35" y="309"/>
                </a:cubicBezTo>
                <a:cubicBezTo>
                  <a:pt x="34" y="309"/>
                  <a:pt x="32" y="306"/>
                  <a:pt x="33" y="305"/>
                </a:cubicBezTo>
                <a:cubicBezTo>
                  <a:pt x="33" y="304"/>
                  <a:pt x="34" y="307"/>
                  <a:pt x="34" y="306"/>
                </a:cubicBezTo>
                <a:cubicBezTo>
                  <a:pt x="34" y="306"/>
                  <a:pt x="34" y="305"/>
                  <a:pt x="34" y="305"/>
                </a:cubicBezTo>
                <a:cubicBezTo>
                  <a:pt x="34" y="305"/>
                  <a:pt x="35" y="306"/>
                  <a:pt x="35" y="306"/>
                </a:cubicBezTo>
                <a:cubicBezTo>
                  <a:pt x="34" y="303"/>
                  <a:pt x="31" y="299"/>
                  <a:pt x="31" y="297"/>
                </a:cubicBezTo>
                <a:cubicBezTo>
                  <a:pt x="32" y="300"/>
                  <a:pt x="33" y="298"/>
                  <a:pt x="33" y="299"/>
                </a:cubicBezTo>
                <a:cubicBezTo>
                  <a:pt x="34" y="303"/>
                  <a:pt x="37" y="308"/>
                  <a:pt x="38" y="309"/>
                </a:cubicBezTo>
                <a:cubicBezTo>
                  <a:pt x="36" y="304"/>
                  <a:pt x="38" y="304"/>
                  <a:pt x="37" y="301"/>
                </a:cubicBezTo>
                <a:cubicBezTo>
                  <a:pt x="38" y="304"/>
                  <a:pt x="37" y="303"/>
                  <a:pt x="38" y="305"/>
                </a:cubicBezTo>
                <a:cubicBezTo>
                  <a:pt x="40" y="305"/>
                  <a:pt x="39" y="303"/>
                  <a:pt x="39" y="300"/>
                </a:cubicBezTo>
                <a:cubicBezTo>
                  <a:pt x="40" y="302"/>
                  <a:pt x="40" y="301"/>
                  <a:pt x="41" y="302"/>
                </a:cubicBezTo>
                <a:cubicBezTo>
                  <a:pt x="40" y="300"/>
                  <a:pt x="39" y="296"/>
                  <a:pt x="41" y="298"/>
                </a:cubicBezTo>
                <a:cubicBezTo>
                  <a:pt x="40" y="295"/>
                  <a:pt x="38" y="292"/>
                  <a:pt x="39" y="291"/>
                </a:cubicBezTo>
                <a:cubicBezTo>
                  <a:pt x="40" y="293"/>
                  <a:pt x="41" y="298"/>
                  <a:pt x="42" y="297"/>
                </a:cubicBezTo>
                <a:cubicBezTo>
                  <a:pt x="39" y="291"/>
                  <a:pt x="38" y="286"/>
                  <a:pt x="38" y="281"/>
                </a:cubicBezTo>
                <a:cubicBezTo>
                  <a:pt x="38" y="276"/>
                  <a:pt x="38" y="272"/>
                  <a:pt x="35" y="266"/>
                </a:cubicBezTo>
                <a:cubicBezTo>
                  <a:pt x="37" y="266"/>
                  <a:pt x="36" y="264"/>
                  <a:pt x="36" y="262"/>
                </a:cubicBezTo>
                <a:cubicBezTo>
                  <a:pt x="37" y="263"/>
                  <a:pt x="39" y="265"/>
                  <a:pt x="40" y="266"/>
                </a:cubicBezTo>
                <a:cubicBezTo>
                  <a:pt x="40" y="268"/>
                  <a:pt x="40" y="268"/>
                  <a:pt x="41" y="270"/>
                </a:cubicBezTo>
                <a:cubicBezTo>
                  <a:pt x="41" y="272"/>
                  <a:pt x="40" y="270"/>
                  <a:pt x="40" y="273"/>
                </a:cubicBezTo>
                <a:cubicBezTo>
                  <a:pt x="41" y="272"/>
                  <a:pt x="41" y="272"/>
                  <a:pt x="41" y="271"/>
                </a:cubicBezTo>
                <a:cubicBezTo>
                  <a:pt x="42" y="275"/>
                  <a:pt x="42" y="276"/>
                  <a:pt x="43" y="281"/>
                </a:cubicBezTo>
                <a:cubicBezTo>
                  <a:pt x="45" y="282"/>
                  <a:pt x="45" y="284"/>
                  <a:pt x="46" y="282"/>
                </a:cubicBezTo>
                <a:cubicBezTo>
                  <a:pt x="44" y="278"/>
                  <a:pt x="45" y="275"/>
                  <a:pt x="42" y="271"/>
                </a:cubicBezTo>
                <a:cubicBezTo>
                  <a:pt x="43" y="273"/>
                  <a:pt x="44" y="268"/>
                  <a:pt x="42" y="267"/>
                </a:cubicBezTo>
                <a:cubicBezTo>
                  <a:pt x="43" y="268"/>
                  <a:pt x="43" y="270"/>
                  <a:pt x="43" y="270"/>
                </a:cubicBezTo>
                <a:cubicBezTo>
                  <a:pt x="42" y="270"/>
                  <a:pt x="42" y="271"/>
                  <a:pt x="42" y="270"/>
                </a:cubicBezTo>
                <a:cubicBezTo>
                  <a:pt x="41" y="267"/>
                  <a:pt x="40" y="265"/>
                  <a:pt x="41" y="264"/>
                </a:cubicBezTo>
                <a:cubicBezTo>
                  <a:pt x="41" y="265"/>
                  <a:pt x="41" y="267"/>
                  <a:pt x="42" y="267"/>
                </a:cubicBezTo>
                <a:cubicBezTo>
                  <a:pt x="41" y="265"/>
                  <a:pt x="42" y="267"/>
                  <a:pt x="42" y="265"/>
                </a:cubicBezTo>
                <a:cubicBezTo>
                  <a:pt x="41" y="263"/>
                  <a:pt x="40" y="257"/>
                  <a:pt x="40" y="255"/>
                </a:cubicBezTo>
                <a:cubicBezTo>
                  <a:pt x="41" y="255"/>
                  <a:pt x="41" y="255"/>
                  <a:pt x="41" y="255"/>
                </a:cubicBezTo>
                <a:cubicBezTo>
                  <a:pt x="41" y="258"/>
                  <a:pt x="44" y="259"/>
                  <a:pt x="42" y="258"/>
                </a:cubicBezTo>
                <a:cubicBezTo>
                  <a:pt x="42" y="253"/>
                  <a:pt x="39" y="251"/>
                  <a:pt x="38" y="251"/>
                </a:cubicBezTo>
                <a:cubicBezTo>
                  <a:pt x="37" y="249"/>
                  <a:pt x="39" y="249"/>
                  <a:pt x="39" y="248"/>
                </a:cubicBezTo>
                <a:cubicBezTo>
                  <a:pt x="37" y="248"/>
                  <a:pt x="37" y="244"/>
                  <a:pt x="35" y="243"/>
                </a:cubicBezTo>
                <a:cubicBezTo>
                  <a:pt x="36" y="244"/>
                  <a:pt x="35" y="246"/>
                  <a:pt x="34" y="244"/>
                </a:cubicBezTo>
                <a:cubicBezTo>
                  <a:pt x="34" y="242"/>
                  <a:pt x="34" y="238"/>
                  <a:pt x="33" y="235"/>
                </a:cubicBezTo>
                <a:cubicBezTo>
                  <a:pt x="33" y="232"/>
                  <a:pt x="33" y="228"/>
                  <a:pt x="33" y="227"/>
                </a:cubicBezTo>
                <a:cubicBezTo>
                  <a:pt x="34" y="227"/>
                  <a:pt x="34" y="229"/>
                  <a:pt x="34" y="226"/>
                </a:cubicBezTo>
                <a:cubicBezTo>
                  <a:pt x="32" y="226"/>
                  <a:pt x="34" y="220"/>
                  <a:pt x="33" y="218"/>
                </a:cubicBezTo>
                <a:cubicBezTo>
                  <a:pt x="32" y="218"/>
                  <a:pt x="33" y="221"/>
                  <a:pt x="32" y="221"/>
                </a:cubicBezTo>
                <a:cubicBezTo>
                  <a:pt x="32" y="217"/>
                  <a:pt x="30" y="218"/>
                  <a:pt x="30" y="216"/>
                </a:cubicBezTo>
                <a:cubicBezTo>
                  <a:pt x="31" y="212"/>
                  <a:pt x="30" y="203"/>
                  <a:pt x="30" y="200"/>
                </a:cubicBezTo>
                <a:cubicBezTo>
                  <a:pt x="29" y="201"/>
                  <a:pt x="30" y="204"/>
                  <a:pt x="29" y="205"/>
                </a:cubicBezTo>
                <a:cubicBezTo>
                  <a:pt x="28" y="204"/>
                  <a:pt x="27" y="205"/>
                  <a:pt x="26" y="204"/>
                </a:cubicBezTo>
                <a:cubicBezTo>
                  <a:pt x="27" y="202"/>
                  <a:pt x="26" y="198"/>
                  <a:pt x="26" y="197"/>
                </a:cubicBezTo>
                <a:cubicBezTo>
                  <a:pt x="25" y="200"/>
                  <a:pt x="25" y="201"/>
                  <a:pt x="24" y="198"/>
                </a:cubicBezTo>
                <a:cubicBezTo>
                  <a:pt x="24" y="201"/>
                  <a:pt x="24" y="204"/>
                  <a:pt x="25" y="206"/>
                </a:cubicBezTo>
                <a:cubicBezTo>
                  <a:pt x="25" y="209"/>
                  <a:pt x="25" y="211"/>
                  <a:pt x="25" y="215"/>
                </a:cubicBezTo>
                <a:cubicBezTo>
                  <a:pt x="26" y="215"/>
                  <a:pt x="26" y="215"/>
                  <a:pt x="26" y="216"/>
                </a:cubicBezTo>
                <a:cubicBezTo>
                  <a:pt x="26" y="216"/>
                  <a:pt x="27" y="219"/>
                  <a:pt x="26" y="220"/>
                </a:cubicBezTo>
                <a:cubicBezTo>
                  <a:pt x="25" y="220"/>
                  <a:pt x="25" y="215"/>
                  <a:pt x="24" y="216"/>
                </a:cubicBezTo>
                <a:cubicBezTo>
                  <a:pt x="24" y="218"/>
                  <a:pt x="26" y="225"/>
                  <a:pt x="24" y="224"/>
                </a:cubicBezTo>
                <a:cubicBezTo>
                  <a:pt x="25" y="225"/>
                  <a:pt x="25" y="227"/>
                  <a:pt x="25" y="228"/>
                </a:cubicBezTo>
                <a:cubicBezTo>
                  <a:pt x="27" y="227"/>
                  <a:pt x="27" y="237"/>
                  <a:pt x="25" y="235"/>
                </a:cubicBezTo>
                <a:cubicBezTo>
                  <a:pt x="25" y="237"/>
                  <a:pt x="26" y="239"/>
                  <a:pt x="26" y="241"/>
                </a:cubicBezTo>
                <a:cubicBezTo>
                  <a:pt x="26" y="243"/>
                  <a:pt x="26" y="244"/>
                  <a:pt x="25" y="245"/>
                </a:cubicBezTo>
                <a:cubicBezTo>
                  <a:pt x="25" y="240"/>
                  <a:pt x="24" y="236"/>
                  <a:pt x="23" y="232"/>
                </a:cubicBezTo>
                <a:cubicBezTo>
                  <a:pt x="23" y="234"/>
                  <a:pt x="22" y="234"/>
                  <a:pt x="23" y="236"/>
                </a:cubicBezTo>
                <a:cubicBezTo>
                  <a:pt x="24" y="236"/>
                  <a:pt x="24" y="238"/>
                  <a:pt x="24" y="239"/>
                </a:cubicBezTo>
                <a:cubicBezTo>
                  <a:pt x="24" y="239"/>
                  <a:pt x="24" y="242"/>
                  <a:pt x="24" y="243"/>
                </a:cubicBezTo>
                <a:cubicBezTo>
                  <a:pt x="23" y="242"/>
                  <a:pt x="23" y="244"/>
                  <a:pt x="23" y="245"/>
                </a:cubicBezTo>
                <a:cubicBezTo>
                  <a:pt x="21" y="241"/>
                  <a:pt x="22" y="237"/>
                  <a:pt x="22" y="234"/>
                </a:cubicBezTo>
                <a:cubicBezTo>
                  <a:pt x="21" y="234"/>
                  <a:pt x="22" y="238"/>
                  <a:pt x="21" y="239"/>
                </a:cubicBezTo>
                <a:cubicBezTo>
                  <a:pt x="21" y="239"/>
                  <a:pt x="21" y="237"/>
                  <a:pt x="20" y="237"/>
                </a:cubicBezTo>
                <a:cubicBezTo>
                  <a:pt x="20" y="238"/>
                  <a:pt x="21" y="242"/>
                  <a:pt x="21" y="243"/>
                </a:cubicBezTo>
                <a:cubicBezTo>
                  <a:pt x="20" y="241"/>
                  <a:pt x="20" y="238"/>
                  <a:pt x="19" y="238"/>
                </a:cubicBezTo>
                <a:cubicBezTo>
                  <a:pt x="19" y="235"/>
                  <a:pt x="19" y="233"/>
                  <a:pt x="19" y="230"/>
                </a:cubicBezTo>
                <a:cubicBezTo>
                  <a:pt x="18" y="232"/>
                  <a:pt x="17" y="227"/>
                  <a:pt x="16" y="227"/>
                </a:cubicBezTo>
                <a:cubicBezTo>
                  <a:pt x="17" y="230"/>
                  <a:pt x="19" y="235"/>
                  <a:pt x="18" y="239"/>
                </a:cubicBezTo>
                <a:cubicBezTo>
                  <a:pt x="18" y="243"/>
                  <a:pt x="20" y="249"/>
                  <a:pt x="19" y="252"/>
                </a:cubicBezTo>
                <a:cubicBezTo>
                  <a:pt x="19" y="250"/>
                  <a:pt x="18" y="248"/>
                  <a:pt x="17" y="247"/>
                </a:cubicBezTo>
                <a:cubicBezTo>
                  <a:pt x="16" y="250"/>
                  <a:pt x="19" y="253"/>
                  <a:pt x="18" y="256"/>
                </a:cubicBezTo>
                <a:cubicBezTo>
                  <a:pt x="18" y="255"/>
                  <a:pt x="18" y="254"/>
                  <a:pt x="18" y="255"/>
                </a:cubicBezTo>
                <a:cubicBezTo>
                  <a:pt x="18" y="257"/>
                  <a:pt x="19" y="257"/>
                  <a:pt x="19" y="258"/>
                </a:cubicBezTo>
                <a:cubicBezTo>
                  <a:pt x="19" y="260"/>
                  <a:pt x="19" y="263"/>
                  <a:pt x="18" y="261"/>
                </a:cubicBezTo>
                <a:cubicBezTo>
                  <a:pt x="17" y="251"/>
                  <a:pt x="14" y="242"/>
                  <a:pt x="15" y="232"/>
                </a:cubicBezTo>
                <a:cubicBezTo>
                  <a:pt x="16" y="238"/>
                  <a:pt x="15" y="245"/>
                  <a:pt x="17" y="247"/>
                </a:cubicBezTo>
                <a:cubicBezTo>
                  <a:pt x="16" y="244"/>
                  <a:pt x="17" y="242"/>
                  <a:pt x="16" y="240"/>
                </a:cubicBezTo>
                <a:cubicBezTo>
                  <a:pt x="16" y="237"/>
                  <a:pt x="17" y="236"/>
                  <a:pt x="16" y="233"/>
                </a:cubicBezTo>
                <a:cubicBezTo>
                  <a:pt x="17" y="236"/>
                  <a:pt x="16" y="234"/>
                  <a:pt x="15" y="233"/>
                </a:cubicBezTo>
                <a:cubicBezTo>
                  <a:pt x="15" y="231"/>
                  <a:pt x="15" y="231"/>
                  <a:pt x="15" y="227"/>
                </a:cubicBezTo>
                <a:cubicBezTo>
                  <a:pt x="14" y="227"/>
                  <a:pt x="14" y="220"/>
                  <a:pt x="12" y="220"/>
                </a:cubicBezTo>
                <a:cubicBezTo>
                  <a:pt x="14" y="228"/>
                  <a:pt x="14" y="236"/>
                  <a:pt x="13" y="243"/>
                </a:cubicBezTo>
                <a:cubicBezTo>
                  <a:pt x="14" y="245"/>
                  <a:pt x="14" y="241"/>
                  <a:pt x="15" y="243"/>
                </a:cubicBezTo>
                <a:cubicBezTo>
                  <a:pt x="15" y="244"/>
                  <a:pt x="15" y="245"/>
                  <a:pt x="14" y="246"/>
                </a:cubicBezTo>
                <a:cubicBezTo>
                  <a:pt x="12" y="244"/>
                  <a:pt x="13" y="247"/>
                  <a:pt x="12" y="249"/>
                </a:cubicBezTo>
                <a:cubicBezTo>
                  <a:pt x="11" y="245"/>
                  <a:pt x="13" y="246"/>
                  <a:pt x="12" y="243"/>
                </a:cubicBezTo>
                <a:cubicBezTo>
                  <a:pt x="12" y="241"/>
                  <a:pt x="10" y="238"/>
                  <a:pt x="11" y="237"/>
                </a:cubicBezTo>
                <a:cubicBezTo>
                  <a:pt x="11" y="237"/>
                  <a:pt x="11" y="238"/>
                  <a:pt x="12" y="238"/>
                </a:cubicBezTo>
                <a:cubicBezTo>
                  <a:pt x="12" y="237"/>
                  <a:pt x="12" y="236"/>
                  <a:pt x="12" y="235"/>
                </a:cubicBezTo>
                <a:cubicBezTo>
                  <a:pt x="11" y="236"/>
                  <a:pt x="11" y="235"/>
                  <a:pt x="10" y="234"/>
                </a:cubicBezTo>
                <a:cubicBezTo>
                  <a:pt x="12" y="233"/>
                  <a:pt x="12" y="231"/>
                  <a:pt x="12" y="227"/>
                </a:cubicBezTo>
                <a:cubicBezTo>
                  <a:pt x="12" y="227"/>
                  <a:pt x="11" y="228"/>
                  <a:pt x="11" y="227"/>
                </a:cubicBezTo>
                <a:cubicBezTo>
                  <a:pt x="12" y="224"/>
                  <a:pt x="11" y="220"/>
                  <a:pt x="12" y="217"/>
                </a:cubicBezTo>
                <a:cubicBezTo>
                  <a:pt x="11" y="216"/>
                  <a:pt x="12" y="213"/>
                  <a:pt x="11" y="211"/>
                </a:cubicBezTo>
                <a:cubicBezTo>
                  <a:pt x="12" y="211"/>
                  <a:pt x="10" y="204"/>
                  <a:pt x="12" y="203"/>
                </a:cubicBezTo>
                <a:cubicBezTo>
                  <a:pt x="11" y="203"/>
                  <a:pt x="11" y="203"/>
                  <a:pt x="11" y="202"/>
                </a:cubicBezTo>
                <a:cubicBezTo>
                  <a:pt x="8" y="201"/>
                  <a:pt x="11" y="213"/>
                  <a:pt x="9" y="215"/>
                </a:cubicBezTo>
                <a:cubicBezTo>
                  <a:pt x="9" y="211"/>
                  <a:pt x="8" y="212"/>
                  <a:pt x="8" y="215"/>
                </a:cubicBezTo>
                <a:cubicBezTo>
                  <a:pt x="7" y="212"/>
                  <a:pt x="8" y="208"/>
                  <a:pt x="8" y="206"/>
                </a:cubicBezTo>
                <a:cubicBezTo>
                  <a:pt x="9" y="203"/>
                  <a:pt x="9" y="201"/>
                  <a:pt x="8" y="201"/>
                </a:cubicBezTo>
                <a:cubicBezTo>
                  <a:pt x="8" y="199"/>
                  <a:pt x="10" y="193"/>
                  <a:pt x="9" y="194"/>
                </a:cubicBezTo>
                <a:cubicBezTo>
                  <a:pt x="9" y="198"/>
                  <a:pt x="9" y="195"/>
                  <a:pt x="8" y="195"/>
                </a:cubicBezTo>
                <a:cubicBezTo>
                  <a:pt x="7" y="196"/>
                  <a:pt x="8" y="200"/>
                  <a:pt x="7" y="202"/>
                </a:cubicBezTo>
                <a:cubicBezTo>
                  <a:pt x="7" y="202"/>
                  <a:pt x="7" y="196"/>
                  <a:pt x="7" y="199"/>
                </a:cubicBezTo>
                <a:cubicBezTo>
                  <a:pt x="7" y="202"/>
                  <a:pt x="7" y="202"/>
                  <a:pt x="8" y="204"/>
                </a:cubicBezTo>
                <a:cubicBezTo>
                  <a:pt x="7" y="205"/>
                  <a:pt x="6" y="206"/>
                  <a:pt x="6" y="207"/>
                </a:cubicBezTo>
                <a:cubicBezTo>
                  <a:pt x="6" y="208"/>
                  <a:pt x="8" y="206"/>
                  <a:pt x="7" y="209"/>
                </a:cubicBezTo>
                <a:cubicBezTo>
                  <a:pt x="4" y="211"/>
                  <a:pt x="7" y="221"/>
                  <a:pt x="6" y="226"/>
                </a:cubicBezTo>
                <a:cubicBezTo>
                  <a:pt x="5" y="220"/>
                  <a:pt x="4" y="215"/>
                  <a:pt x="4" y="210"/>
                </a:cubicBezTo>
                <a:cubicBezTo>
                  <a:pt x="4" y="205"/>
                  <a:pt x="4" y="200"/>
                  <a:pt x="4" y="196"/>
                </a:cubicBezTo>
                <a:cubicBezTo>
                  <a:pt x="4" y="197"/>
                  <a:pt x="3" y="197"/>
                  <a:pt x="3" y="196"/>
                </a:cubicBezTo>
                <a:cubicBezTo>
                  <a:pt x="3" y="195"/>
                  <a:pt x="3" y="194"/>
                  <a:pt x="3" y="194"/>
                </a:cubicBezTo>
                <a:cubicBezTo>
                  <a:pt x="4" y="194"/>
                  <a:pt x="5" y="193"/>
                  <a:pt x="5" y="192"/>
                </a:cubicBezTo>
                <a:cubicBezTo>
                  <a:pt x="4" y="189"/>
                  <a:pt x="6" y="189"/>
                  <a:pt x="6" y="186"/>
                </a:cubicBezTo>
                <a:cubicBezTo>
                  <a:pt x="5" y="180"/>
                  <a:pt x="7" y="164"/>
                  <a:pt x="8" y="159"/>
                </a:cubicBezTo>
                <a:cubicBezTo>
                  <a:pt x="9" y="157"/>
                  <a:pt x="9" y="153"/>
                  <a:pt x="10" y="148"/>
                </a:cubicBezTo>
                <a:cubicBezTo>
                  <a:pt x="10" y="144"/>
                  <a:pt x="12" y="139"/>
                  <a:pt x="13" y="137"/>
                </a:cubicBezTo>
                <a:cubicBezTo>
                  <a:pt x="13" y="137"/>
                  <a:pt x="12" y="138"/>
                  <a:pt x="12" y="137"/>
                </a:cubicBezTo>
                <a:cubicBezTo>
                  <a:pt x="12" y="135"/>
                  <a:pt x="13" y="131"/>
                  <a:pt x="14" y="127"/>
                </a:cubicBezTo>
                <a:cubicBezTo>
                  <a:pt x="16" y="124"/>
                  <a:pt x="16" y="121"/>
                  <a:pt x="16" y="121"/>
                </a:cubicBezTo>
                <a:cubicBezTo>
                  <a:pt x="16" y="120"/>
                  <a:pt x="15" y="121"/>
                  <a:pt x="15" y="120"/>
                </a:cubicBezTo>
                <a:cubicBezTo>
                  <a:pt x="16" y="118"/>
                  <a:pt x="17" y="118"/>
                  <a:pt x="18" y="117"/>
                </a:cubicBezTo>
                <a:cubicBezTo>
                  <a:pt x="16" y="113"/>
                  <a:pt x="21" y="108"/>
                  <a:pt x="21" y="103"/>
                </a:cubicBezTo>
                <a:cubicBezTo>
                  <a:pt x="19" y="103"/>
                  <a:pt x="20" y="106"/>
                  <a:pt x="20" y="106"/>
                </a:cubicBezTo>
                <a:close/>
                <a:moveTo>
                  <a:pt x="24" y="291"/>
                </a:moveTo>
                <a:cubicBezTo>
                  <a:pt x="23" y="293"/>
                  <a:pt x="21" y="285"/>
                  <a:pt x="21" y="288"/>
                </a:cubicBezTo>
                <a:cubicBezTo>
                  <a:pt x="20" y="287"/>
                  <a:pt x="21" y="286"/>
                  <a:pt x="21" y="285"/>
                </a:cubicBezTo>
                <a:cubicBezTo>
                  <a:pt x="22" y="285"/>
                  <a:pt x="23" y="289"/>
                  <a:pt x="24" y="291"/>
                </a:cubicBezTo>
                <a:close/>
                <a:moveTo>
                  <a:pt x="78" y="356"/>
                </a:moveTo>
                <a:cubicBezTo>
                  <a:pt x="79" y="358"/>
                  <a:pt x="80" y="360"/>
                  <a:pt x="81" y="361"/>
                </a:cubicBezTo>
                <a:cubicBezTo>
                  <a:pt x="81" y="362"/>
                  <a:pt x="78" y="359"/>
                  <a:pt x="76" y="356"/>
                </a:cubicBezTo>
                <a:cubicBezTo>
                  <a:pt x="77" y="360"/>
                  <a:pt x="82" y="364"/>
                  <a:pt x="84" y="367"/>
                </a:cubicBezTo>
                <a:cubicBezTo>
                  <a:pt x="84" y="368"/>
                  <a:pt x="83" y="367"/>
                  <a:pt x="83" y="368"/>
                </a:cubicBezTo>
                <a:cubicBezTo>
                  <a:pt x="82" y="368"/>
                  <a:pt x="82" y="365"/>
                  <a:pt x="83" y="366"/>
                </a:cubicBezTo>
                <a:cubicBezTo>
                  <a:pt x="81" y="366"/>
                  <a:pt x="78" y="359"/>
                  <a:pt x="76" y="361"/>
                </a:cubicBezTo>
                <a:cubicBezTo>
                  <a:pt x="76" y="359"/>
                  <a:pt x="74" y="357"/>
                  <a:pt x="73" y="354"/>
                </a:cubicBezTo>
                <a:cubicBezTo>
                  <a:pt x="72" y="354"/>
                  <a:pt x="70" y="351"/>
                  <a:pt x="69" y="349"/>
                </a:cubicBezTo>
                <a:cubicBezTo>
                  <a:pt x="72" y="351"/>
                  <a:pt x="74" y="355"/>
                  <a:pt x="78" y="356"/>
                </a:cubicBezTo>
                <a:close/>
                <a:moveTo>
                  <a:pt x="61" y="305"/>
                </a:moveTo>
                <a:cubicBezTo>
                  <a:pt x="62" y="308"/>
                  <a:pt x="62" y="308"/>
                  <a:pt x="64" y="312"/>
                </a:cubicBezTo>
                <a:cubicBezTo>
                  <a:pt x="62" y="311"/>
                  <a:pt x="62" y="310"/>
                  <a:pt x="62" y="313"/>
                </a:cubicBezTo>
                <a:cubicBezTo>
                  <a:pt x="61" y="313"/>
                  <a:pt x="62" y="312"/>
                  <a:pt x="60" y="310"/>
                </a:cubicBezTo>
                <a:cubicBezTo>
                  <a:pt x="61" y="309"/>
                  <a:pt x="61" y="308"/>
                  <a:pt x="60" y="305"/>
                </a:cubicBezTo>
                <a:cubicBezTo>
                  <a:pt x="60" y="305"/>
                  <a:pt x="61" y="305"/>
                  <a:pt x="61" y="305"/>
                </a:cubicBezTo>
                <a:close/>
                <a:moveTo>
                  <a:pt x="98" y="374"/>
                </a:moveTo>
                <a:cubicBezTo>
                  <a:pt x="96" y="372"/>
                  <a:pt x="95" y="371"/>
                  <a:pt x="93" y="368"/>
                </a:cubicBezTo>
                <a:cubicBezTo>
                  <a:pt x="95" y="369"/>
                  <a:pt x="99" y="373"/>
                  <a:pt x="98" y="374"/>
                </a:cubicBezTo>
                <a:close/>
                <a:moveTo>
                  <a:pt x="241" y="468"/>
                </a:moveTo>
                <a:cubicBezTo>
                  <a:pt x="240" y="469"/>
                  <a:pt x="239" y="468"/>
                  <a:pt x="236" y="468"/>
                </a:cubicBezTo>
                <a:cubicBezTo>
                  <a:pt x="237" y="467"/>
                  <a:pt x="237" y="467"/>
                  <a:pt x="237" y="467"/>
                </a:cubicBezTo>
                <a:cubicBezTo>
                  <a:pt x="238" y="467"/>
                  <a:pt x="239" y="467"/>
                  <a:pt x="241" y="468"/>
                </a:cubicBezTo>
                <a:close/>
                <a:moveTo>
                  <a:pt x="258" y="467"/>
                </a:moveTo>
                <a:cubicBezTo>
                  <a:pt x="260" y="467"/>
                  <a:pt x="260" y="467"/>
                  <a:pt x="261" y="467"/>
                </a:cubicBezTo>
                <a:cubicBezTo>
                  <a:pt x="262" y="469"/>
                  <a:pt x="265" y="469"/>
                  <a:pt x="268" y="469"/>
                </a:cubicBezTo>
                <a:cubicBezTo>
                  <a:pt x="267" y="470"/>
                  <a:pt x="266" y="470"/>
                  <a:pt x="264" y="469"/>
                </a:cubicBezTo>
                <a:cubicBezTo>
                  <a:pt x="263" y="469"/>
                  <a:pt x="261" y="469"/>
                  <a:pt x="260" y="468"/>
                </a:cubicBezTo>
                <a:cubicBezTo>
                  <a:pt x="259" y="468"/>
                  <a:pt x="258" y="467"/>
                  <a:pt x="258" y="467"/>
                </a:cubicBezTo>
                <a:close/>
                <a:moveTo>
                  <a:pt x="233" y="455"/>
                </a:moveTo>
                <a:cubicBezTo>
                  <a:pt x="237" y="456"/>
                  <a:pt x="235" y="457"/>
                  <a:pt x="238" y="458"/>
                </a:cubicBezTo>
                <a:cubicBezTo>
                  <a:pt x="236" y="458"/>
                  <a:pt x="233" y="456"/>
                  <a:pt x="233" y="455"/>
                </a:cubicBezTo>
                <a:close/>
                <a:moveTo>
                  <a:pt x="165" y="402"/>
                </a:moveTo>
                <a:cubicBezTo>
                  <a:pt x="165" y="401"/>
                  <a:pt x="167" y="403"/>
                  <a:pt x="168" y="403"/>
                </a:cubicBezTo>
                <a:cubicBezTo>
                  <a:pt x="169" y="404"/>
                  <a:pt x="167" y="403"/>
                  <a:pt x="168" y="405"/>
                </a:cubicBezTo>
                <a:cubicBezTo>
                  <a:pt x="167" y="403"/>
                  <a:pt x="166" y="404"/>
                  <a:pt x="165" y="402"/>
                </a:cubicBezTo>
                <a:close/>
                <a:moveTo>
                  <a:pt x="163" y="378"/>
                </a:moveTo>
                <a:cubicBezTo>
                  <a:pt x="164" y="378"/>
                  <a:pt x="165" y="380"/>
                  <a:pt x="164" y="379"/>
                </a:cubicBezTo>
                <a:cubicBezTo>
                  <a:pt x="165" y="380"/>
                  <a:pt x="167" y="381"/>
                  <a:pt x="166" y="382"/>
                </a:cubicBezTo>
                <a:cubicBezTo>
                  <a:pt x="167" y="382"/>
                  <a:pt x="167" y="382"/>
                  <a:pt x="167" y="381"/>
                </a:cubicBezTo>
                <a:cubicBezTo>
                  <a:pt x="169" y="383"/>
                  <a:pt x="169" y="383"/>
                  <a:pt x="170" y="384"/>
                </a:cubicBezTo>
                <a:cubicBezTo>
                  <a:pt x="170" y="385"/>
                  <a:pt x="168" y="385"/>
                  <a:pt x="167" y="384"/>
                </a:cubicBezTo>
                <a:cubicBezTo>
                  <a:pt x="169" y="386"/>
                  <a:pt x="170" y="387"/>
                  <a:pt x="171" y="389"/>
                </a:cubicBezTo>
                <a:cubicBezTo>
                  <a:pt x="173" y="390"/>
                  <a:pt x="171" y="388"/>
                  <a:pt x="172" y="388"/>
                </a:cubicBezTo>
                <a:cubicBezTo>
                  <a:pt x="174" y="389"/>
                  <a:pt x="174" y="390"/>
                  <a:pt x="175" y="391"/>
                </a:cubicBezTo>
                <a:cubicBezTo>
                  <a:pt x="173" y="390"/>
                  <a:pt x="170" y="390"/>
                  <a:pt x="170" y="388"/>
                </a:cubicBezTo>
                <a:cubicBezTo>
                  <a:pt x="169" y="387"/>
                  <a:pt x="167" y="387"/>
                  <a:pt x="167" y="386"/>
                </a:cubicBezTo>
                <a:cubicBezTo>
                  <a:pt x="166" y="387"/>
                  <a:pt x="163" y="382"/>
                  <a:pt x="163" y="385"/>
                </a:cubicBezTo>
                <a:cubicBezTo>
                  <a:pt x="164" y="386"/>
                  <a:pt x="162" y="383"/>
                  <a:pt x="164" y="385"/>
                </a:cubicBezTo>
                <a:cubicBezTo>
                  <a:pt x="163" y="386"/>
                  <a:pt x="164" y="387"/>
                  <a:pt x="164" y="387"/>
                </a:cubicBezTo>
                <a:cubicBezTo>
                  <a:pt x="167" y="389"/>
                  <a:pt x="171" y="392"/>
                  <a:pt x="172" y="395"/>
                </a:cubicBezTo>
                <a:cubicBezTo>
                  <a:pt x="173" y="395"/>
                  <a:pt x="173" y="394"/>
                  <a:pt x="173" y="394"/>
                </a:cubicBezTo>
                <a:cubicBezTo>
                  <a:pt x="176" y="397"/>
                  <a:pt x="178" y="398"/>
                  <a:pt x="180" y="399"/>
                </a:cubicBezTo>
                <a:cubicBezTo>
                  <a:pt x="182" y="401"/>
                  <a:pt x="183" y="402"/>
                  <a:pt x="185" y="404"/>
                </a:cubicBezTo>
                <a:cubicBezTo>
                  <a:pt x="185" y="406"/>
                  <a:pt x="182" y="404"/>
                  <a:pt x="181" y="404"/>
                </a:cubicBezTo>
                <a:cubicBezTo>
                  <a:pt x="180" y="402"/>
                  <a:pt x="183" y="404"/>
                  <a:pt x="184" y="405"/>
                </a:cubicBezTo>
                <a:cubicBezTo>
                  <a:pt x="183" y="403"/>
                  <a:pt x="179" y="402"/>
                  <a:pt x="180" y="401"/>
                </a:cubicBezTo>
                <a:cubicBezTo>
                  <a:pt x="179" y="400"/>
                  <a:pt x="179" y="400"/>
                  <a:pt x="178" y="399"/>
                </a:cubicBezTo>
                <a:cubicBezTo>
                  <a:pt x="176" y="398"/>
                  <a:pt x="178" y="400"/>
                  <a:pt x="177" y="400"/>
                </a:cubicBezTo>
                <a:cubicBezTo>
                  <a:pt x="176" y="398"/>
                  <a:pt x="175" y="397"/>
                  <a:pt x="172" y="395"/>
                </a:cubicBezTo>
                <a:cubicBezTo>
                  <a:pt x="172" y="396"/>
                  <a:pt x="173" y="397"/>
                  <a:pt x="174" y="399"/>
                </a:cubicBezTo>
                <a:cubicBezTo>
                  <a:pt x="172" y="398"/>
                  <a:pt x="170" y="397"/>
                  <a:pt x="170" y="395"/>
                </a:cubicBezTo>
                <a:cubicBezTo>
                  <a:pt x="169" y="395"/>
                  <a:pt x="170" y="397"/>
                  <a:pt x="168" y="396"/>
                </a:cubicBezTo>
                <a:cubicBezTo>
                  <a:pt x="167" y="394"/>
                  <a:pt x="165" y="393"/>
                  <a:pt x="164" y="391"/>
                </a:cubicBezTo>
                <a:cubicBezTo>
                  <a:pt x="162" y="390"/>
                  <a:pt x="165" y="392"/>
                  <a:pt x="164" y="393"/>
                </a:cubicBezTo>
                <a:cubicBezTo>
                  <a:pt x="163" y="393"/>
                  <a:pt x="164" y="391"/>
                  <a:pt x="161" y="389"/>
                </a:cubicBezTo>
                <a:cubicBezTo>
                  <a:pt x="162" y="389"/>
                  <a:pt x="163" y="390"/>
                  <a:pt x="163" y="389"/>
                </a:cubicBezTo>
                <a:cubicBezTo>
                  <a:pt x="163" y="388"/>
                  <a:pt x="160" y="389"/>
                  <a:pt x="160" y="387"/>
                </a:cubicBezTo>
                <a:cubicBezTo>
                  <a:pt x="162" y="387"/>
                  <a:pt x="163" y="388"/>
                  <a:pt x="165" y="389"/>
                </a:cubicBezTo>
                <a:cubicBezTo>
                  <a:pt x="164" y="388"/>
                  <a:pt x="162" y="387"/>
                  <a:pt x="161" y="385"/>
                </a:cubicBezTo>
                <a:cubicBezTo>
                  <a:pt x="160" y="386"/>
                  <a:pt x="161" y="388"/>
                  <a:pt x="160" y="385"/>
                </a:cubicBezTo>
                <a:cubicBezTo>
                  <a:pt x="159" y="386"/>
                  <a:pt x="159" y="387"/>
                  <a:pt x="160" y="387"/>
                </a:cubicBezTo>
                <a:cubicBezTo>
                  <a:pt x="158" y="385"/>
                  <a:pt x="155" y="384"/>
                  <a:pt x="153" y="382"/>
                </a:cubicBezTo>
                <a:cubicBezTo>
                  <a:pt x="154" y="381"/>
                  <a:pt x="157" y="385"/>
                  <a:pt x="158" y="385"/>
                </a:cubicBezTo>
                <a:cubicBezTo>
                  <a:pt x="158" y="384"/>
                  <a:pt x="156" y="383"/>
                  <a:pt x="156" y="383"/>
                </a:cubicBezTo>
                <a:cubicBezTo>
                  <a:pt x="155" y="383"/>
                  <a:pt x="155" y="383"/>
                  <a:pt x="155" y="383"/>
                </a:cubicBezTo>
                <a:cubicBezTo>
                  <a:pt x="156" y="382"/>
                  <a:pt x="155" y="382"/>
                  <a:pt x="155" y="382"/>
                </a:cubicBezTo>
                <a:cubicBezTo>
                  <a:pt x="156" y="382"/>
                  <a:pt x="157" y="383"/>
                  <a:pt x="159" y="384"/>
                </a:cubicBezTo>
                <a:cubicBezTo>
                  <a:pt x="159" y="384"/>
                  <a:pt x="159" y="383"/>
                  <a:pt x="159" y="382"/>
                </a:cubicBezTo>
                <a:cubicBezTo>
                  <a:pt x="157" y="383"/>
                  <a:pt x="155" y="381"/>
                  <a:pt x="152" y="379"/>
                </a:cubicBezTo>
                <a:cubicBezTo>
                  <a:pt x="152" y="380"/>
                  <a:pt x="155" y="381"/>
                  <a:pt x="154" y="382"/>
                </a:cubicBezTo>
                <a:cubicBezTo>
                  <a:pt x="152" y="381"/>
                  <a:pt x="153" y="380"/>
                  <a:pt x="152" y="379"/>
                </a:cubicBezTo>
                <a:cubicBezTo>
                  <a:pt x="151" y="380"/>
                  <a:pt x="153" y="381"/>
                  <a:pt x="152" y="381"/>
                </a:cubicBezTo>
                <a:cubicBezTo>
                  <a:pt x="151" y="380"/>
                  <a:pt x="151" y="380"/>
                  <a:pt x="150" y="379"/>
                </a:cubicBezTo>
                <a:cubicBezTo>
                  <a:pt x="151" y="379"/>
                  <a:pt x="152" y="379"/>
                  <a:pt x="152" y="378"/>
                </a:cubicBezTo>
                <a:cubicBezTo>
                  <a:pt x="151" y="377"/>
                  <a:pt x="150" y="378"/>
                  <a:pt x="150" y="379"/>
                </a:cubicBezTo>
                <a:cubicBezTo>
                  <a:pt x="148" y="377"/>
                  <a:pt x="148" y="378"/>
                  <a:pt x="147" y="376"/>
                </a:cubicBezTo>
                <a:cubicBezTo>
                  <a:pt x="147" y="376"/>
                  <a:pt x="148" y="376"/>
                  <a:pt x="147" y="375"/>
                </a:cubicBezTo>
                <a:cubicBezTo>
                  <a:pt x="148" y="375"/>
                  <a:pt x="149" y="377"/>
                  <a:pt x="149" y="377"/>
                </a:cubicBezTo>
                <a:cubicBezTo>
                  <a:pt x="149" y="376"/>
                  <a:pt x="149" y="377"/>
                  <a:pt x="150" y="375"/>
                </a:cubicBezTo>
                <a:cubicBezTo>
                  <a:pt x="151" y="378"/>
                  <a:pt x="153" y="378"/>
                  <a:pt x="155" y="377"/>
                </a:cubicBezTo>
                <a:cubicBezTo>
                  <a:pt x="155" y="378"/>
                  <a:pt x="155" y="379"/>
                  <a:pt x="155" y="380"/>
                </a:cubicBezTo>
                <a:cubicBezTo>
                  <a:pt x="157" y="383"/>
                  <a:pt x="158" y="380"/>
                  <a:pt x="160" y="383"/>
                </a:cubicBezTo>
                <a:cubicBezTo>
                  <a:pt x="160" y="382"/>
                  <a:pt x="161" y="382"/>
                  <a:pt x="159" y="381"/>
                </a:cubicBezTo>
                <a:cubicBezTo>
                  <a:pt x="162" y="381"/>
                  <a:pt x="160" y="385"/>
                  <a:pt x="163" y="386"/>
                </a:cubicBezTo>
                <a:cubicBezTo>
                  <a:pt x="163" y="384"/>
                  <a:pt x="160" y="379"/>
                  <a:pt x="156" y="378"/>
                </a:cubicBezTo>
                <a:cubicBezTo>
                  <a:pt x="155" y="377"/>
                  <a:pt x="155" y="375"/>
                  <a:pt x="155" y="374"/>
                </a:cubicBezTo>
                <a:cubicBezTo>
                  <a:pt x="157" y="378"/>
                  <a:pt x="162" y="380"/>
                  <a:pt x="163" y="379"/>
                </a:cubicBezTo>
                <a:cubicBezTo>
                  <a:pt x="164" y="381"/>
                  <a:pt x="165" y="382"/>
                  <a:pt x="166" y="384"/>
                </a:cubicBezTo>
                <a:cubicBezTo>
                  <a:pt x="166" y="382"/>
                  <a:pt x="164" y="380"/>
                  <a:pt x="163" y="378"/>
                </a:cubicBezTo>
                <a:close/>
                <a:moveTo>
                  <a:pt x="180" y="403"/>
                </a:moveTo>
                <a:cubicBezTo>
                  <a:pt x="180" y="403"/>
                  <a:pt x="179" y="403"/>
                  <a:pt x="178" y="402"/>
                </a:cubicBezTo>
                <a:cubicBezTo>
                  <a:pt x="179" y="402"/>
                  <a:pt x="179" y="401"/>
                  <a:pt x="179" y="401"/>
                </a:cubicBezTo>
                <a:cubicBezTo>
                  <a:pt x="181" y="402"/>
                  <a:pt x="180" y="403"/>
                  <a:pt x="180" y="403"/>
                </a:cubicBezTo>
                <a:close/>
                <a:moveTo>
                  <a:pt x="119" y="324"/>
                </a:moveTo>
                <a:cubicBezTo>
                  <a:pt x="119" y="324"/>
                  <a:pt x="119" y="324"/>
                  <a:pt x="119" y="323"/>
                </a:cubicBezTo>
                <a:cubicBezTo>
                  <a:pt x="119" y="323"/>
                  <a:pt x="120" y="324"/>
                  <a:pt x="120" y="324"/>
                </a:cubicBezTo>
                <a:cubicBezTo>
                  <a:pt x="121" y="326"/>
                  <a:pt x="120" y="326"/>
                  <a:pt x="119" y="324"/>
                </a:cubicBezTo>
                <a:close/>
                <a:moveTo>
                  <a:pt x="550" y="219"/>
                </a:moveTo>
                <a:cubicBezTo>
                  <a:pt x="550" y="220"/>
                  <a:pt x="550" y="221"/>
                  <a:pt x="550" y="222"/>
                </a:cubicBezTo>
                <a:cubicBezTo>
                  <a:pt x="549" y="222"/>
                  <a:pt x="550" y="221"/>
                  <a:pt x="549" y="221"/>
                </a:cubicBezTo>
                <a:cubicBezTo>
                  <a:pt x="549" y="220"/>
                  <a:pt x="550" y="221"/>
                  <a:pt x="550" y="219"/>
                </a:cubicBezTo>
                <a:close/>
                <a:moveTo>
                  <a:pt x="590" y="178"/>
                </a:moveTo>
                <a:cubicBezTo>
                  <a:pt x="591" y="178"/>
                  <a:pt x="590" y="183"/>
                  <a:pt x="591" y="181"/>
                </a:cubicBezTo>
                <a:cubicBezTo>
                  <a:pt x="592" y="182"/>
                  <a:pt x="590" y="184"/>
                  <a:pt x="590" y="184"/>
                </a:cubicBezTo>
                <a:cubicBezTo>
                  <a:pt x="590" y="183"/>
                  <a:pt x="590" y="181"/>
                  <a:pt x="590" y="181"/>
                </a:cubicBezTo>
                <a:cubicBezTo>
                  <a:pt x="590" y="180"/>
                  <a:pt x="590" y="181"/>
                  <a:pt x="590" y="180"/>
                </a:cubicBezTo>
                <a:cubicBezTo>
                  <a:pt x="590" y="179"/>
                  <a:pt x="590" y="179"/>
                  <a:pt x="590" y="178"/>
                </a:cubicBezTo>
                <a:close/>
                <a:moveTo>
                  <a:pt x="599" y="180"/>
                </a:moveTo>
                <a:cubicBezTo>
                  <a:pt x="599" y="180"/>
                  <a:pt x="599" y="183"/>
                  <a:pt x="598" y="183"/>
                </a:cubicBezTo>
                <a:cubicBezTo>
                  <a:pt x="598" y="181"/>
                  <a:pt x="598" y="181"/>
                  <a:pt x="599" y="180"/>
                </a:cubicBezTo>
                <a:close/>
                <a:moveTo>
                  <a:pt x="618" y="141"/>
                </a:moveTo>
                <a:cubicBezTo>
                  <a:pt x="618" y="142"/>
                  <a:pt x="618" y="142"/>
                  <a:pt x="618" y="144"/>
                </a:cubicBezTo>
                <a:cubicBezTo>
                  <a:pt x="618" y="144"/>
                  <a:pt x="617" y="143"/>
                  <a:pt x="617" y="142"/>
                </a:cubicBezTo>
                <a:cubicBezTo>
                  <a:pt x="617" y="142"/>
                  <a:pt x="617" y="142"/>
                  <a:pt x="617" y="143"/>
                </a:cubicBezTo>
                <a:cubicBezTo>
                  <a:pt x="617" y="143"/>
                  <a:pt x="617" y="143"/>
                  <a:pt x="617" y="142"/>
                </a:cubicBezTo>
                <a:cubicBezTo>
                  <a:pt x="616" y="141"/>
                  <a:pt x="616" y="141"/>
                  <a:pt x="616" y="141"/>
                </a:cubicBezTo>
                <a:cubicBezTo>
                  <a:pt x="617" y="142"/>
                  <a:pt x="617" y="141"/>
                  <a:pt x="618" y="141"/>
                </a:cubicBezTo>
                <a:close/>
                <a:moveTo>
                  <a:pt x="708" y="170"/>
                </a:moveTo>
                <a:cubicBezTo>
                  <a:pt x="708" y="173"/>
                  <a:pt x="708" y="175"/>
                  <a:pt x="708" y="179"/>
                </a:cubicBezTo>
                <a:cubicBezTo>
                  <a:pt x="707" y="179"/>
                  <a:pt x="706" y="182"/>
                  <a:pt x="706" y="179"/>
                </a:cubicBezTo>
                <a:cubicBezTo>
                  <a:pt x="706" y="177"/>
                  <a:pt x="707" y="177"/>
                  <a:pt x="707" y="176"/>
                </a:cubicBezTo>
                <a:cubicBezTo>
                  <a:pt x="707" y="174"/>
                  <a:pt x="707" y="173"/>
                  <a:pt x="707" y="171"/>
                </a:cubicBezTo>
                <a:cubicBezTo>
                  <a:pt x="708" y="171"/>
                  <a:pt x="708" y="170"/>
                  <a:pt x="708" y="170"/>
                </a:cubicBezTo>
                <a:close/>
                <a:moveTo>
                  <a:pt x="683" y="394"/>
                </a:moveTo>
                <a:cubicBezTo>
                  <a:pt x="682" y="395"/>
                  <a:pt x="681" y="396"/>
                  <a:pt x="680" y="397"/>
                </a:cubicBezTo>
                <a:cubicBezTo>
                  <a:pt x="680" y="396"/>
                  <a:pt x="678" y="399"/>
                  <a:pt x="678" y="400"/>
                </a:cubicBezTo>
                <a:cubicBezTo>
                  <a:pt x="679" y="397"/>
                  <a:pt x="678" y="398"/>
                  <a:pt x="680" y="394"/>
                </a:cubicBezTo>
                <a:cubicBezTo>
                  <a:pt x="681" y="395"/>
                  <a:pt x="682" y="394"/>
                  <a:pt x="683" y="394"/>
                </a:cubicBezTo>
                <a:close/>
                <a:moveTo>
                  <a:pt x="50" y="377"/>
                </a:moveTo>
                <a:cubicBezTo>
                  <a:pt x="48" y="377"/>
                  <a:pt x="47" y="373"/>
                  <a:pt x="48" y="373"/>
                </a:cubicBezTo>
                <a:cubicBezTo>
                  <a:pt x="50" y="375"/>
                  <a:pt x="48" y="375"/>
                  <a:pt x="50" y="377"/>
                </a:cubicBezTo>
                <a:close/>
                <a:moveTo>
                  <a:pt x="7" y="152"/>
                </a:moveTo>
                <a:cubicBezTo>
                  <a:pt x="8" y="152"/>
                  <a:pt x="7" y="155"/>
                  <a:pt x="7" y="157"/>
                </a:cubicBezTo>
                <a:cubicBezTo>
                  <a:pt x="6" y="157"/>
                  <a:pt x="7" y="154"/>
                  <a:pt x="7" y="152"/>
                </a:cubicBezTo>
                <a:close/>
                <a:moveTo>
                  <a:pt x="3" y="183"/>
                </a:moveTo>
                <a:cubicBezTo>
                  <a:pt x="4" y="185"/>
                  <a:pt x="3" y="187"/>
                  <a:pt x="3" y="190"/>
                </a:cubicBezTo>
                <a:cubicBezTo>
                  <a:pt x="2" y="190"/>
                  <a:pt x="2" y="190"/>
                  <a:pt x="2" y="190"/>
                </a:cubicBezTo>
                <a:cubicBezTo>
                  <a:pt x="2" y="186"/>
                  <a:pt x="2" y="184"/>
                  <a:pt x="3" y="183"/>
                </a:cubicBezTo>
                <a:close/>
                <a:moveTo>
                  <a:pt x="11" y="216"/>
                </a:moveTo>
                <a:cubicBezTo>
                  <a:pt x="11" y="220"/>
                  <a:pt x="10" y="219"/>
                  <a:pt x="11" y="223"/>
                </a:cubicBezTo>
                <a:cubicBezTo>
                  <a:pt x="10" y="224"/>
                  <a:pt x="11" y="220"/>
                  <a:pt x="10" y="221"/>
                </a:cubicBezTo>
                <a:cubicBezTo>
                  <a:pt x="9" y="221"/>
                  <a:pt x="11" y="226"/>
                  <a:pt x="10" y="225"/>
                </a:cubicBezTo>
                <a:cubicBezTo>
                  <a:pt x="9" y="222"/>
                  <a:pt x="10" y="220"/>
                  <a:pt x="9" y="217"/>
                </a:cubicBezTo>
                <a:cubicBezTo>
                  <a:pt x="9" y="215"/>
                  <a:pt x="10" y="217"/>
                  <a:pt x="11" y="216"/>
                </a:cubicBezTo>
                <a:close/>
                <a:moveTo>
                  <a:pt x="11" y="227"/>
                </a:moveTo>
                <a:cubicBezTo>
                  <a:pt x="10" y="228"/>
                  <a:pt x="11" y="230"/>
                  <a:pt x="11" y="232"/>
                </a:cubicBezTo>
                <a:cubicBezTo>
                  <a:pt x="10" y="232"/>
                  <a:pt x="9" y="227"/>
                  <a:pt x="11" y="227"/>
                </a:cubicBezTo>
                <a:close/>
                <a:moveTo>
                  <a:pt x="6" y="234"/>
                </a:moveTo>
                <a:cubicBezTo>
                  <a:pt x="6" y="233"/>
                  <a:pt x="7" y="240"/>
                  <a:pt x="7" y="239"/>
                </a:cubicBezTo>
                <a:cubicBezTo>
                  <a:pt x="6" y="240"/>
                  <a:pt x="6" y="236"/>
                  <a:pt x="6" y="234"/>
                </a:cubicBezTo>
                <a:close/>
                <a:moveTo>
                  <a:pt x="5" y="248"/>
                </a:moveTo>
                <a:cubicBezTo>
                  <a:pt x="6" y="249"/>
                  <a:pt x="6" y="254"/>
                  <a:pt x="6" y="256"/>
                </a:cubicBezTo>
                <a:cubicBezTo>
                  <a:pt x="4" y="256"/>
                  <a:pt x="5" y="250"/>
                  <a:pt x="5" y="248"/>
                </a:cubicBezTo>
                <a:close/>
                <a:moveTo>
                  <a:pt x="20" y="245"/>
                </a:moveTo>
                <a:cubicBezTo>
                  <a:pt x="21" y="247"/>
                  <a:pt x="21" y="251"/>
                  <a:pt x="20" y="252"/>
                </a:cubicBezTo>
                <a:cubicBezTo>
                  <a:pt x="21" y="250"/>
                  <a:pt x="19" y="247"/>
                  <a:pt x="20" y="245"/>
                </a:cubicBezTo>
                <a:close/>
                <a:moveTo>
                  <a:pt x="34" y="250"/>
                </a:moveTo>
                <a:cubicBezTo>
                  <a:pt x="35" y="252"/>
                  <a:pt x="36" y="251"/>
                  <a:pt x="37" y="250"/>
                </a:cubicBezTo>
                <a:cubicBezTo>
                  <a:pt x="37" y="254"/>
                  <a:pt x="36" y="255"/>
                  <a:pt x="38" y="257"/>
                </a:cubicBezTo>
                <a:cubicBezTo>
                  <a:pt x="38" y="260"/>
                  <a:pt x="36" y="264"/>
                  <a:pt x="35" y="259"/>
                </a:cubicBezTo>
                <a:cubicBezTo>
                  <a:pt x="36" y="259"/>
                  <a:pt x="35" y="257"/>
                  <a:pt x="35" y="256"/>
                </a:cubicBezTo>
                <a:cubicBezTo>
                  <a:pt x="35" y="254"/>
                  <a:pt x="34" y="251"/>
                  <a:pt x="34" y="250"/>
                </a:cubicBezTo>
                <a:close/>
                <a:moveTo>
                  <a:pt x="22" y="259"/>
                </a:moveTo>
                <a:cubicBezTo>
                  <a:pt x="23" y="259"/>
                  <a:pt x="23" y="263"/>
                  <a:pt x="24" y="264"/>
                </a:cubicBezTo>
                <a:cubicBezTo>
                  <a:pt x="22" y="264"/>
                  <a:pt x="22" y="260"/>
                  <a:pt x="22" y="259"/>
                </a:cubicBezTo>
                <a:close/>
                <a:moveTo>
                  <a:pt x="32" y="255"/>
                </a:moveTo>
                <a:cubicBezTo>
                  <a:pt x="33" y="254"/>
                  <a:pt x="33" y="258"/>
                  <a:pt x="34" y="257"/>
                </a:cubicBezTo>
                <a:cubicBezTo>
                  <a:pt x="34" y="258"/>
                  <a:pt x="34" y="259"/>
                  <a:pt x="34" y="261"/>
                </a:cubicBezTo>
                <a:cubicBezTo>
                  <a:pt x="33" y="262"/>
                  <a:pt x="32" y="257"/>
                  <a:pt x="32" y="255"/>
                </a:cubicBezTo>
                <a:close/>
                <a:moveTo>
                  <a:pt x="16" y="267"/>
                </a:moveTo>
                <a:cubicBezTo>
                  <a:pt x="16" y="265"/>
                  <a:pt x="17" y="272"/>
                  <a:pt x="18" y="268"/>
                </a:cubicBezTo>
                <a:cubicBezTo>
                  <a:pt x="18" y="271"/>
                  <a:pt x="18" y="272"/>
                  <a:pt x="19" y="275"/>
                </a:cubicBezTo>
                <a:cubicBezTo>
                  <a:pt x="18" y="275"/>
                  <a:pt x="18" y="275"/>
                  <a:pt x="18" y="275"/>
                </a:cubicBezTo>
                <a:cubicBezTo>
                  <a:pt x="19" y="278"/>
                  <a:pt x="20" y="279"/>
                  <a:pt x="20" y="282"/>
                </a:cubicBezTo>
                <a:cubicBezTo>
                  <a:pt x="20" y="283"/>
                  <a:pt x="20" y="282"/>
                  <a:pt x="21" y="283"/>
                </a:cubicBezTo>
                <a:cubicBezTo>
                  <a:pt x="21" y="285"/>
                  <a:pt x="20" y="282"/>
                  <a:pt x="20" y="283"/>
                </a:cubicBezTo>
                <a:cubicBezTo>
                  <a:pt x="19" y="279"/>
                  <a:pt x="17" y="276"/>
                  <a:pt x="17" y="272"/>
                </a:cubicBezTo>
                <a:cubicBezTo>
                  <a:pt x="18" y="272"/>
                  <a:pt x="17" y="270"/>
                  <a:pt x="16" y="267"/>
                </a:cubicBezTo>
                <a:close/>
                <a:moveTo>
                  <a:pt x="24" y="266"/>
                </a:moveTo>
                <a:cubicBezTo>
                  <a:pt x="25" y="268"/>
                  <a:pt x="25" y="269"/>
                  <a:pt x="25" y="270"/>
                </a:cubicBezTo>
                <a:cubicBezTo>
                  <a:pt x="24" y="271"/>
                  <a:pt x="23" y="270"/>
                  <a:pt x="23" y="268"/>
                </a:cubicBezTo>
                <a:cubicBezTo>
                  <a:pt x="23" y="267"/>
                  <a:pt x="23" y="266"/>
                  <a:pt x="24" y="266"/>
                </a:cubicBezTo>
                <a:close/>
                <a:moveTo>
                  <a:pt x="25" y="273"/>
                </a:moveTo>
                <a:cubicBezTo>
                  <a:pt x="27" y="275"/>
                  <a:pt x="28" y="284"/>
                  <a:pt x="30" y="287"/>
                </a:cubicBezTo>
                <a:cubicBezTo>
                  <a:pt x="31" y="291"/>
                  <a:pt x="31" y="291"/>
                  <a:pt x="31" y="294"/>
                </a:cubicBezTo>
                <a:cubicBezTo>
                  <a:pt x="30" y="294"/>
                  <a:pt x="30" y="291"/>
                  <a:pt x="30" y="290"/>
                </a:cubicBezTo>
                <a:cubicBezTo>
                  <a:pt x="27" y="287"/>
                  <a:pt x="27" y="282"/>
                  <a:pt x="26" y="278"/>
                </a:cubicBezTo>
                <a:cubicBezTo>
                  <a:pt x="27" y="277"/>
                  <a:pt x="25" y="275"/>
                  <a:pt x="25" y="273"/>
                </a:cubicBezTo>
                <a:close/>
                <a:moveTo>
                  <a:pt x="30" y="283"/>
                </a:moveTo>
                <a:cubicBezTo>
                  <a:pt x="31" y="282"/>
                  <a:pt x="32" y="288"/>
                  <a:pt x="32" y="289"/>
                </a:cubicBezTo>
                <a:cubicBezTo>
                  <a:pt x="30" y="289"/>
                  <a:pt x="31" y="286"/>
                  <a:pt x="30" y="283"/>
                </a:cubicBezTo>
                <a:close/>
                <a:moveTo>
                  <a:pt x="37" y="291"/>
                </a:moveTo>
                <a:cubicBezTo>
                  <a:pt x="39" y="294"/>
                  <a:pt x="37" y="292"/>
                  <a:pt x="37" y="294"/>
                </a:cubicBezTo>
                <a:cubicBezTo>
                  <a:pt x="37" y="293"/>
                  <a:pt x="36" y="291"/>
                  <a:pt x="36" y="290"/>
                </a:cubicBezTo>
                <a:cubicBezTo>
                  <a:pt x="36" y="290"/>
                  <a:pt x="37" y="291"/>
                  <a:pt x="37" y="291"/>
                </a:cubicBezTo>
                <a:cubicBezTo>
                  <a:pt x="37" y="292"/>
                  <a:pt x="38" y="292"/>
                  <a:pt x="37" y="291"/>
                </a:cubicBezTo>
                <a:close/>
                <a:moveTo>
                  <a:pt x="36" y="295"/>
                </a:moveTo>
                <a:cubicBezTo>
                  <a:pt x="37" y="294"/>
                  <a:pt x="37" y="297"/>
                  <a:pt x="38" y="298"/>
                </a:cubicBezTo>
                <a:cubicBezTo>
                  <a:pt x="38" y="298"/>
                  <a:pt x="38" y="298"/>
                  <a:pt x="38" y="297"/>
                </a:cubicBezTo>
                <a:cubicBezTo>
                  <a:pt x="40" y="301"/>
                  <a:pt x="36" y="298"/>
                  <a:pt x="36" y="295"/>
                </a:cubicBezTo>
                <a:close/>
                <a:moveTo>
                  <a:pt x="36" y="303"/>
                </a:moveTo>
                <a:cubicBezTo>
                  <a:pt x="36" y="306"/>
                  <a:pt x="35" y="299"/>
                  <a:pt x="35" y="302"/>
                </a:cubicBezTo>
                <a:cubicBezTo>
                  <a:pt x="35" y="301"/>
                  <a:pt x="35" y="299"/>
                  <a:pt x="34" y="297"/>
                </a:cubicBezTo>
                <a:cubicBezTo>
                  <a:pt x="34" y="297"/>
                  <a:pt x="35" y="298"/>
                  <a:pt x="35" y="299"/>
                </a:cubicBezTo>
                <a:cubicBezTo>
                  <a:pt x="35" y="300"/>
                  <a:pt x="36" y="299"/>
                  <a:pt x="36" y="300"/>
                </a:cubicBezTo>
                <a:cubicBezTo>
                  <a:pt x="37" y="300"/>
                  <a:pt x="35" y="300"/>
                  <a:pt x="36" y="303"/>
                </a:cubicBezTo>
                <a:close/>
                <a:moveTo>
                  <a:pt x="26" y="306"/>
                </a:moveTo>
                <a:cubicBezTo>
                  <a:pt x="27" y="305"/>
                  <a:pt x="28" y="307"/>
                  <a:pt x="29" y="307"/>
                </a:cubicBezTo>
                <a:cubicBezTo>
                  <a:pt x="29" y="309"/>
                  <a:pt x="30" y="311"/>
                  <a:pt x="29" y="312"/>
                </a:cubicBezTo>
                <a:cubicBezTo>
                  <a:pt x="28" y="310"/>
                  <a:pt x="27" y="308"/>
                  <a:pt x="26" y="306"/>
                </a:cubicBezTo>
                <a:close/>
                <a:moveTo>
                  <a:pt x="31" y="310"/>
                </a:moveTo>
                <a:cubicBezTo>
                  <a:pt x="31" y="316"/>
                  <a:pt x="33" y="322"/>
                  <a:pt x="35" y="327"/>
                </a:cubicBezTo>
                <a:cubicBezTo>
                  <a:pt x="34" y="326"/>
                  <a:pt x="33" y="323"/>
                  <a:pt x="32" y="320"/>
                </a:cubicBezTo>
                <a:cubicBezTo>
                  <a:pt x="31" y="318"/>
                  <a:pt x="30" y="315"/>
                  <a:pt x="29" y="313"/>
                </a:cubicBezTo>
                <a:cubicBezTo>
                  <a:pt x="31" y="315"/>
                  <a:pt x="29" y="310"/>
                  <a:pt x="31" y="310"/>
                </a:cubicBezTo>
                <a:close/>
                <a:moveTo>
                  <a:pt x="62" y="307"/>
                </a:moveTo>
                <a:cubicBezTo>
                  <a:pt x="62" y="307"/>
                  <a:pt x="63" y="307"/>
                  <a:pt x="63" y="307"/>
                </a:cubicBezTo>
                <a:cubicBezTo>
                  <a:pt x="64" y="309"/>
                  <a:pt x="65" y="311"/>
                  <a:pt x="63" y="311"/>
                </a:cubicBezTo>
                <a:cubicBezTo>
                  <a:pt x="63" y="310"/>
                  <a:pt x="63" y="308"/>
                  <a:pt x="62" y="307"/>
                </a:cubicBezTo>
                <a:close/>
                <a:moveTo>
                  <a:pt x="37" y="328"/>
                </a:moveTo>
                <a:cubicBezTo>
                  <a:pt x="37" y="331"/>
                  <a:pt x="37" y="330"/>
                  <a:pt x="38" y="333"/>
                </a:cubicBezTo>
                <a:cubicBezTo>
                  <a:pt x="38" y="334"/>
                  <a:pt x="36" y="328"/>
                  <a:pt x="37" y="328"/>
                </a:cubicBezTo>
                <a:close/>
                <a:moveTo>
                  <a:pt x="40" y="327"/>
                </a:moveTo>
                <a:cubicBezTo>
                  <a:pt x="40" y="327"/>
                  <a:pt x="42" y="330"/>
                  <a:pt x="42" y="331"/>
                </a:cubicBezTo>
                <a:cubicBezTo>
                  <a:pt x="41" y="331"/>
                  <a:pt x="41" y="329"/>
                  <a:pt x="40" y="327"/>
                </a:cubicBezTo>
                <a:close/>
                <a:moveTo>
                  <a:pt x="64" y="311"/>
                </a:moveTo>
                <a:cubicBezTo>
                  <a:pt x="66" y="313"/>
                  <a:pt x="65" y="314"/>
                  <a:pt x="66" y="316"/>
                </a:cubicBezTo>
                <a:cubicBezTo>
                  <a:pt x="66" y="316"/>
                  <a:pt x="66" y="315"/>
                  <a:pt x="65" y="315"/>
                </a:cubicBezTo>
                <a:cubicBezTo>
                  <a:pt x="66" y="318"/>
                  <a:pt x="68" y="322"/>
                  <a:pt x="66" y="321"/>
                </a:cubicBezTo>
                <a:cubicBezTo>
                  <a:pt x="65" y="320"/>
                  <a:pt x="66" y="319"/>
                  <a:pt x="66" y="318"/>
                </a:cubicBezTo>
                <a:cubicBezTo>
                  <a:pt x="65" y="317"/>
                  <a:pt x="65" y="316"/>
                  <a:pt x="63" y="313"/>
                </a:cubicBezTo>
                <a:cubicBezTo>
                  <a:pt x="64" y="312"/>
                  <a:pt x="65" y="314"/>
                  <a:pt x="65" y="315"/>
                </a:cubicBezTo>
                <a:cubicBezTo>
                  <a:pt x="66" y="315"/>
                  <a:pt x="63" y="311"/>
                  <a:pt x="64" y="311"/>
                </a:cubicBezTo>
                <a:close/>
                <a:moveTo>
                  <a:pt x="66" y="313"/>
                </a:moveTo>
                <a:cubicBezTo>
                  <a:pt x="67" y="313"/>
                  <a:pt x="67" y="313"/>
                  <a:pt x="67" y="314"/>
                </a:cubicBezTo>
                <a:cubicBezTo>
                  <a:pt x="69" y="317"/>
                  <a:pt x="67" y="318"/>
                  <a:pt x="69" y="321"/>
                </a:cubicBezTo>
                <a:cubicBezTo>
                  <a:pt x="68" y="321"/>
                  <a:pt x="68" y="319"/>
                  <a:pt x="67" y="319"/>
                </a:cubicBezTo>
                <a:cubicBezTo>
                  <a:pt x="66" y="316"/>
                  <a:pt x="68" y="318"/>
                  <a:pt x="66" y="313"/>
                </a:cubicBezTo>
                <a:close/>
                <a:moveTo>
                  <a:pt x="94" y="299"/>
                </a:moveTo>
                <a:cubicBezTo>
                  <a:pt x="95" y="299"/>
                  <a:pt x="96" y="301"/>
                  <a:pt x="96" y="299"/>
                </a:cubicBezTo>
                <a:cubicBezTo>
                  <a:pt x="97" y="300"/>
                  <a:pt x="97" y="300"/>
                  <a:pt x="97" y="300"/>
                </a:cubicBezTo>
                <a:cubicBezTo>
                  <a:pt x="96" y="300"/>
                  <a:pt x="96" y="301"/>
                  <a:pt x="97" y="301"/>
                </a:cubicBezTo>
                <a:cubicBezTo>
                  <a:pt x="96" y="300"/>
                  <a:pt x="95" y="301"/>
                  <a:pt x="94" y="299"/>
                </a:cubicBezTo>
                <a:close/>
                <a:moveTo>
                  <a:pt x="68" y="323"/>
                </a:moveTo>
                <a:cubicBezTo>
                  <a:pt x="70" y="324"/>
                  <a:pt x="72" y="331"/>
                  <a:pt x="73" y="334"/>
                </a:cubicBezTo>
                <a:cubicBezTo>
                  <a:pt x="71" y="332"/>
                  <a:pt x="70" y="328"/>
                  <a:pt x="68" y="323"/>
                </a:cubicBezTo>
                <a:close/>
                <a:moveTo>
                  <a:pt x="49" y="342"/>
                </a:moveTo>
                <a:cubicBezTo>
                  <a:pt x="50" y="342"/>
                  <a:pt x="52" y="343"/>
                  <a:pt x="53" y="346"/>
                </a:cubicBezTo>
                <a:cubicBezTo>
                  <a:pt x="55" y="348"/>
                  <a:pt x="56" y="351"/>
                  <a:pt x="57" y="353"/>
                </a:cubicBezTo>
                <a:cubicBezTo>
                  <a:pt x="56" y="354"/>
                  <a:pt x="55" y="352"/>
                  <a:pt x="53" y="351"/>
                </a:cubicBezTo>
                <a:cubicBezTo>
                  <a:pt x="51" y="347"/>
                  <a:pt x="50" y="344"/>
                  <a:pt x="49" y="342"/>
                </a:cubicBezTo>
                <a:close/>
                <a:moveTo>
                  <a:pt x="98" y="309"/>
                </a:moveTo>
                <a:cubicBezTo>
                  <a:pt x="99" y="309"/>
                  <a:pt x="102" y="315"/>
                  <a:pt x="102" y="317"/>
                </a:cubicBezTo>
                <a:cubicBezTo>
                  <a:pt x="100" y="316"/>
                  <a:pt x="98" y="310"/>
                  <a:pt x="98" y="309"/>
                </a:cubicBezTo>
                <a:close/>
                <a:moveTo>
                  <a:pt x="74" y="337"/>
                </a:moveTo>
                <a:cubicBezTo>
                  <a:pt x="75" y="336"/>
                  <a:pt x="74" y="336"/>
                  <a:pt x="73" y="334"/>
                </a:cubicBezTo>
                <a:cubicBezTo>
                  <a:pt x="75" y="335"/>
                  <a:pt x="75" y="338"/>
                  <a:pt x="76" y="338"/>
                </a:cubicBezTo>
                <a:cubicBezTo>
                  <a:pt x="77" y="340"/>
                  <a:pt x="75" y="338"/>
                  <a:pt x="74" y="337"/>
                </a:cubicBezTo>
                <a:close/>
                <a:moveTo>
                  <a:pt x="57" y="355"/>
                </a:moveTo>
                <a:cubicBezTo>
                  <a:pt x="58" y="354"/>
                  <a:pt x="58" y="354"/>
                  <a:pt x="58" y="354"/>
                </a:cubicBezTo>
                <a:cubicBezTo>
                  <a:pt x="59" y="356"/>
                  <a:pt x="58" y="356"/>
                  <a:pt x="58" y="357"/>
                </a:cubicBezTo>
                <a:cubicBezTo>
                  <a:pt x="58" y="357"/>
                  <a:pt x="57" y="356"/>
                  <a:pt x="57" y="355"/>
                </a:cubicBezTo>
                <a:close/>
                <a:moveTo>
                  <a:pt x="76" y="340"/>
                </a:moveTo>
                <a:cubicBezTo>
                  <a:pt x="77" y="340"/>
                  <a:pt x="80" y="343"/>
                  <a:pt x="80" y="345"/>
                </a:cubicBezTo>
                <a:cubicBezTo>
                  <a:pt x="78" y="344"/>
                  <a:pt x="78" y="342"/>
                  <a:pt x="76" y="340"/>
                </a:cubicBezTo>
                <a:close/>
                <a:moveTo>
                  <a:pt x="103" y="320"/>
                </a:moveTo>
                <a:cubicBezTo>
                  <a:pt x="103" y="320"/>
                  <a:pt x="104" y="322"/>
                  <a:pt x="105" y="323"/>
                </a:cubicBezTo>
                <a:cubicBezTo>
                  <a:pt x="104" y="324"/>
                  <a:pt x="103" y="321"/>
                  <a:pt x="103" y="320"/>
                </a:cubicBezTo>
                <a:close/>
                <a:moveTo>
                  <a:pt x="68" y="351"/>
                </a:moveTo>
                <a:cubicBezTo>
                  <a:pt x="68" y="351"/>
                  <a:pt x="69" y="351"/>
                  <a:pt x="69" y="352"/>
                </a:cubicBezTo>
                <a:cubicBezTo>
                  <a:pt x="72" y="355"/>
                  <a:pt x="69" y="355"/>
                  <a:pt x="68" y="351"/>
                </a:cubicBezTo>
                <a:close/>
                <a:moveTo>
                  <a:pt x="79" y="357"/>
                </a:moveTo>
                <a:cubicBezTo>
                  <a:pt x="77" y="356"/>
                  <a:pt x="76" y="353"/>
                  <a:pt x="74" y="352"/>
                </a:cubicBezTo>
                <a:cubicBezTo>
                  <a:pt x="73" y="350"/>
                  <a:pt x="75" y="350"/>
                  <a:pt x="74" y="348"/>
                </a:cubicBezTo>
                <a:cubicBezTo>
                  <a:pt x="76" y="350"/>
                  <a:pt x="78" y="352"/>
                  <a:pt x="79" y="352"/>
                </a:cubicBezTo>
                <a:cubicBezTo>
                  <a:pt x="77" y="350"/>
                  <a:pt x="76" y="350"/>
                  <a:pt x="74" y="346"/>
                </a:cubicBezTo>
                <a:cubicBezTo>
                  <a:pt x="74" y="346"/>
                  <a:pt x="75" y="347"/>
                  <a:pt x="76" y="347"/>
                </a:cubicBezTo>
                <a:cubicBezTo>
                  <a:pt x="77" y="348"/>
                  <a:pt x="76" y="348"/>
                  <a:pt x="77" y="350"/>
                </a:cubicBezTo>
                <a:cubicBezTo>
                  <a:pt x="77" y="348"/>
                  <a:pt x="78" y="350"/>
                  <a:pt x="80" y="352"/>
                </a:cubicBezTo>
                <a:cubicBezTo>
                  <a:pt x="81" y="354"/>
                  <a:pt x="82" y="356"/>
                  <a:pt x="83" y="358"/>
                </a:cubicBezTo>
                <a:cubicBezTo>
                  <a:pt x="82" y="358"/>
                  <a:pt x="81" y="356"/>
                  <a:pt x="80" y="354"/>
                </a:cubicBezTo>
                <a:cubicBezTo>
                  <a:pt x="79" y="353"/>
                  <a:pt x="79" y="355"/>
                  <a:pt x="79" y="354"/>
                </a:cubicBezTo>
                <a:cubicBezTo>
                  <a:pt x="78" y="354"/>
                  <a:pt x="80" y="356"/>
                  <a:pt x="81" y="358"/>
                </a:cubicBezTo>
                <a:cubicBezTo>
                  <a:pt x="82" y="360"/>
                  <a:pt x="80" y="358"/>
                  <a:pt x="81" y="360"/>
                </a:cubicBezTo>
                <a:cubicBezTo>
                  <a:pt x="81" y="360"/>
                  <a:pt x="79" y="357"/>
                  <a:pt x="79" y="357"/>
                </a:cubicBezTo>
                <a:close/>
                <a:moveTo>
                  <a:pt x="138" y="308"/>
                </a:moveTo>
                <a:cubicBezTo>
                  <a:pt x="138" y="308"/>
                  <a:pt x="139" y="309"/>
                  <a:pt x="138" y="308"/>
                </a:cubicBezTo>
                <a:cubicBezTo>
                  <a:pt x="139" y="308"/>
                  <a:pt x="140" y="309"/>
                  <a:pt x="141" y="310"/>
                </a:cubicBezTo>
                <a:cubicBezTo>
                  <a:pt x="140" y="312"/>
                  <a:pt x="138" y="308"/>
                  <a:pt x="139" y="309"/>
                </a:cubicBezTo>
                <a:cubicBezTo>
                  <a:pt x="138" y="310"/>
                  <a:pt x="138" y="308"/>
                  <a:pt x="138" y="308"/>
                </a:cubicBezTo>
                <a:close/>
                <a:moveTo>
                  <a:pt x="85" y="360"/>
                </a:moveTo>
                <a:cubicBezTo>
                  <a:pt x="85" y="360"/>
                  <a:pt x="85" y="360"/>
                  <a:pt x="84" y="359"/>
                </a:cubicBezTo>
                <a:cubicBezTo>
                  <a:pt x="84" y="360"/>
                  <a:pt x="85" y="361"/>
                  <a:pt x="84" y="361"/>
                </a:cubicBezTo>
                <a:cubicBezTo>
                  <a:pt x="82" y="358"/>
                  <a:pt x="85" y="358"/>
                  <a:pt x="82" y="355"/>
                </a:cubicBezTo>
                <a:cubicBezTo>
                  <a:pt x="84" y="357"/>
                  <a:pt x="86" y="360"/>
                  <a:pt x="88" y="364"/>
                </a:cubicBezTo>
                <a:cubicBezTo>
                  <a:pt x="90" y="367"/>
                  <a:pt x="93" y="371"/>
                  <a:pt x="96" y="374"/>
                </a:cubicBezTo>
                <a:cubicBezTo>
                  <a:pt x="95" y="374"/>
                  <a:pt x="96" y="374"/>
                  <a:pt x="96" y="375"/>
                </a:cubicBezTo>
                <a:cubicBezTo>
                  <a:pt x="95" y="374"/>
                  <a:pt x="94" y="373"/>
                  <a:pt x="93" y="374"/>
                </a:cubicBezTo>
                <a:cubicBezTo>
                  <a:pt x="92" y="373"/>
                  <a:pt x="93" y="372"/>
                  <a:pt x="93" y="372"/>
                </a:cubicBezTo>
                <a:cubicBezTo>
                  <a:pt x="92" y="371"/>
                  <a:pt x="91" y="371"/>
                  <a:pt x="89" y="369"/>
                </a:cubicBezTo>
                <a:cubicBezTo>
                  <a:pt x="90" y="365"/>
                  <a:pt x="85" y="363"/>
                  <a:pt x="85" y="360"/>
                </a:cubicBezTo>
                <a:close/>
                <a:moveTo>
                  <a:pt x="82" y="362"/>
                </a:moveTo>
                <a:cubicBezTo>
                  <a:pt x="83" y="363"/>
                  <a:pt x="82" y="362"/>
                  <a:pt x="83" y="362"/>
                </a:cubicBezTo>
                <a:cubicBezTo>
                  <a:pt x="83" y="365"/>
                  <a:pt x="90" y="371"/>
                  <a:pt x="90" y="373"/>
                </a:cubicBezTo>
                <a:cubicBezTo>
                  <a:pt x="87" y="371"/>
                  <a:pt x="84" y="365"/>
                  <a:pt x="82" y="362"/>
                </a:cubicBezTo>
                <a:close/>
                <a:moveTo>
                  <a:pt x="80" y="373"/>
                </a:moveTo>
                <a:cubicBezTo>
                  <a:pt x="80" y="372"/>
                  <a:pt x="82" y="376"/>
                  <a:pt x="84" y="378"/>
                </a:cubicBezTo>
                <a:cubicBezTo>
                  <a:pt x="83" y="379"/>
                  <a:pt x="81" y="375"/>
                  <a:pt x="80" y="373"/>
                </a:cubicBezTo>
                <a:close/>
                <a:moveTo>
                  <a:pt x="84" y="369"/>
                </a:moveTo>
                <a:cubicBezTo>
                  <a:pt x="85" y="368"/>
                  <a:pt x="85" y="368"/>
                  <a:pt x="85" y="368"/>
                </a:cubicBezTo>
                <a:cubicBezTo>
                  <a:pt x="87" y="371"/>
                  <a:pt x="86" y="373"/>
                  <a:pt x="84" y="369"/>
                </a:cubicBezTo>
                <a:close/>
                <a:moveTo>
                  <a:pt x="142" y="319"/>
                </a:moveTo>
                <a:cubicBezTo>
                  <a:pt x="143" y="319"/>
                  <a:pt x="144" y="320"/>
                  <a:pt x="146" y="321"/>
                </a:cubicBezTo>
                <a:cubicBezTo>
                  <a:pt x="146" y="323"/>
                  <a:pt x="145" y="322"/>
                  <a:pt x="144" y="322"/>
                </a:cubicBezTo>
                <a:lnTo>
                  <a:pt x="142" y="319"/>
                </a:lnTo>
                <a:close/>
                <a:moveTo>
                  <a:pt x="89" y="374"/>
                </a:moveTo>
                <a:cubicBezTo>
                  <a:pt x="88" y="373"/>
                  <a:pt x="89" y="375"/>
                  <a:pt x="88" y="374"/>
                </a:cubicBezTo>
                <a:cubicBezTo>
                  <a:pt x="86" y="373"/>
                  <a:pt x="88" y="371"/>
                  <a:pt x="89" y="374"/>
                </a:cubicBezTo>
                <a:close/>
                <a:moveTo>
                  <a:pt x="83" y="379"/>
                </a:moveTo>
                <a:cubicBezTo>
                  <a:pt x="84" y="379"/>
                  <a:pt x="87" y="383"/>
                  <a:pt x="86" y="383"/>
                </a:cubicBezTo>
                <a:cubicBezTo>
                  <a:pt x="84" y="382"/>
                  <a:pt x="83" y="380"/>
                  <a:pt x="83" y="379"/>
                </a:cubicBezTo>
                <a:close/>
                <a:moveTo>
                  <a:pt x="146" y="324"/>
                </a:moveTo>
                <a:cubicBezTo>
                  <a:pt x="145" y="323"/>
                  <a:pt x="147" y="324"/>
                  <a:pt x="146" y="323"/>
                </a:cubicBezTo>
                <a:cubicBezTo>
                  <a:pt x="147" y="323"/>
                  <a:pt x="148" y="326"/>
                  <a:pt x="148" y="325"/>
                </a:cubicBezTo>
                <a:cubicBezTo>
                  <a:pt x="149" y="326"/>
                  <a:pt x="148" y="326"/>
                  <a:pt x="149" y="327"/>
                </a:cubicBezTo>
                <a:cubicBezTo>
                  <a:pt x="150" y="328"/>
                  <a:pt x="149" y="326"/>
                  <a:pt x="150" y="327"/>
                </a:cubicBezTo>
                <a:cubicBezTo>
                  <a:pt x="150" y="327"/>
                  <a:pt x="150" y="328"/>
                  <a:pt x="151" y="329"/>
                </a:cubicBezTo>
                <a:cubicBezTo>
                  <a:pt x="150" y="328"/>
                  <a:pt x="150" y="329"/>
                  <a:pt x="150" y="329"/>
                </a:cubicBezTo>
                <a:cubicBezTo>
                  <a:pt x="152" y="330"/>
                  <a:pt x="151" y="329"/>
                  <a:pt x="152" y="332"/>
                </a:cubicBezTo>
                <a:cubicBezTo>
                  <a:pt x="152" y="332"/>
                  <a:pt x="151" y="331"/>
                  <a:pt x="150" y="330"/>
                </a:cubicBezTo>
                <a:cubicBezTo>
                  <a:pt x="150" y="330"/>
                  <a:pt x="150" y="331"/>
                  <a:pt x="150" y="331"/>
                </a:cubicBezTo>
                <a:cubicBezTo>
                  <a:pt x="149" y="331"/>
                  <a:pt x="150" y="329"/>
                  <a:pt x="148" y="327"/>
                </a:cubicBezTo>
                <a:cubicBezTo>
                  <a:pt x="149" y="327"/>
                  <a:pt x="147" y="326"/>
                  <a:pt x="146" y="324"/>
                </a:cubicBezTo>
                <a:close/>
                <a:moveTo>
                  <a:pt x="119" y="351"/>
                </a:moveTo>
                <a:cubicBezTo>
                  <a:pt x="120" y="350"/>
                  <a:pt x="120" y="352"/>
                  <a:pt x="122" y="353"/>
                </a:cubicBezTo>
                <a:cubicBezTo>
                  <a:pt x="122" y="355"/>
                  <a:pt x="120" y="352"/>
                  <a:pt x="119" y="351"/>
                </a:cubicBezTo>
                <a:close/>
                <a:moveTo>
                  <a:pt x="94" y="377"/>
                </a:moveTo>
                <a:cubicBezTo>
                  <a:pt x="95" y="376"/>
                  <a:pt x="96" y="378"/>
                  <a:pt x="97" y="379"/>
                </a:cubicBezTo>
                <a:cubicBezTo>
                  <a:pt x="97" y="380"/>
                  <a:pt x="95" y="379"/>
                  <a:pt x="94" y="377"/>
                </a:cubicBezTo>
                <a:close/>
                <a:moveTo>
                  <a:pt x="99" y="375"/>
                </a:moveTo>
                <a:cubicBezTo>
                  <a:pt x="100" y="377"/>
                  <a:pt x="100" y="377"/>
                  <a:pt x="102" y="380"/>
                </a:cubicBezTo>
                <a:cubicBezTo>
                  <a:pt x="100" y="381"/>
                  <a:pt x="98" y="375"/>
                  <a:pt x="99" y="375"/>
                </a:cubicBezTo>
                <a:close/>
                <a:moveTo>
                  <a:pt x="130" y="344"/>
                </a:moveTo>
                <a:cubicBezTo>
                  <a:pt x="130" y="344"/>
                  <a:pt x="130" y="344"/>
                  <a:pt x="131" y="345"/>
                </a:cubicBezTo>
                <a:cubicBezTo>
                  <a:pt x="131" y="344"/>
                  <a:pt x="131" y="344"/>
                  <a:pt x="131" y="344"/>
                </a:cubicBezTo>
                <a:cubicBezTo>
                  <a:pt x="132" y="343"/>
                  <a:pt x="132" y="345"/>
                  <a:pt x="132" y="346"/>
                </a:cubicBezTo>
                <a:cubicBezTo>
                  <a:pt x="131" y="346"/>
                  <a:pt x="131" y="345"/>
                  <a:pt x="130" y="344"/>
                </a:cubicBezTo>
                <a:close/>
                <a:moveTo>
                  <a:pt x="106" y="408"/>
                </a:moveTo>
                <a:cubicBezTo>
                  <a:pt x="104" y="407"/>
                  <a:pt x="111" y="414"/>
                  <a:pt x="107" y="411"/>
                </a:cubicBezTo>
                <a:cubicBezTo>
                  <a:pt x="108" y="412"/>
                  <a:pt x="108" y="412"/>
                  <a:pt x="109" y="413"/>
                </a:cubicBezTo>
                <a:cubicBezTo>
                  <a:pt x="109" y="413"/>
                  <a:pt x="109" y="412"/>
                  <a:pt x="109" y="412"/>
                </a:cubicBezTo>
                <a:cubicBezTo>
                  <a:pt x="111" y="414"/>
                  <a:pt x="113" y="417"/>
                  <a:pt x="114" y="416"/>
                </a:cubicBezTo>
                <a:cubicBezTo>
                  <a:pt x="115" y="418"/>
                  <a:pt x="115" y="418"/>
                  <a:pt x="118" y="420"/>
                </a:cubicBezTo>
                <a:cubicBezTo>
                  <a:pt x="117" y="420"/>
                  <a:pt x="117" y="420"/>
                  <a:pt x="116" y="419"/>
                </a:cubicBezTo>
                <a:cubicBezTo>
                  <a:pt x="115" y="418"/>
                  <a:pt x="114" y="417"/>
                  <a:pt x="114" y="417"/>
                </a:cubicBezTo>
                <a:cubicBezTo>
                  <a:pt x="115" y="420"/>
                  <a:pt x="117" y="420"/>
                  <a:pt x="118" y="422"/>
                </a:cubicBezTo>
                <a:cubicBezTo>
                  <a:pt x="119" y="422"/>
                  <a:pt x="116" y="420"/>
                  <a:pt x="117" y="420"/>
                </a:cubicBezTo>
                <a:cubicBezTo>
                  <a:pt x="119" y="422"/>
                  <a:pt x="119" y="423"/>
                  <a:pt x="121" y="425"/>
                </a:cubicBezTo>
                <a:cubicBezTo>
                  <a:pt x="122" y="427"/>
                  <a:pt x="119" y="424"/>
                  <a:pt x="119" y="424"/>
                </a:cubicBezTo>
                <a:cubicBezTo>
                  <a:pt x="119" y="425"/>
                  <a:pt x="121" y="426"/>
                  <a:pt x="122" y="427"/>
                </a:cubicBezTo>
                <a:cubicBezTo>
                  <a:pt x="123" y="428"/>
                  <a:pt x="120" y="425"/>
                  <a:pt x="123" y="426"/>
                </a:cubicBezTo>
                <a:cubicBezTo>
                  <a:pt x="124" y="428"/>
                  <a:pt x="123" y="428"/>
                  <a:pt x="127" y="431"/>
                </a:cubicBezTo>
                <a:cubicBezTo>
                  <a:pt x="126" y="430"/>
                  <a:pt x="126" y="431"/>
                  <a:pt x="126" y="431"/>
                </a:cubicBezTo>
                <a:cubicBezTo>
                  <a:pt x="128" y="433"/>
                  <a:pt x="127" y="431"/>
                  <a:pt x="129" y="432"/>
                </a:cubicBezTo>
                <a:cubicBezTo>
                  <a:pt x="133" y="438"/>
                  <a:pt x="140" y="442"/>
                  <a:pt x="146" y="447"/>
                </a:cubicBezTo>
                <a:cubicBezTo>
                  <a:pt x="146" y="447"/>
                  <a:pt x="151" y="450"/>
                  <a:pt x="150" y="451"/>
                </a:cubicBezTo>
                <a:cubicBezTo>
                  <a:pt x="153" y="452"/>
                  <a:pt x="152" y="451"/>
                  <a:pt x="155" y="453"/>
                </a:cubicBezTo>
                <a:cubicBezTo>
                  <a:pt x="156" y="455"/>
                  <a:pt x="159" y="457"/>
                  <a:pt x="163" y="460"/>
                </a:cubicBezTo>
                <a:cubicBezTo>
                  <a:pt x="167" y="462"/>
                  <a:pt x="172" y="464"/>
                  <a:pt x="174" y="466"/>
                </a:cubicBezTo>
                <a:cubicBezTo>
                  <a:pt x="174" y="467"/>
                  <a:pt x="173" y="467"/>
                  <a:pt x="172" y="466"/>
                </a:cubicBezTo>
                <a:cubicBezTo>
                  <a:pt x="172" y="466"/>
                  <a:pt x="172" y="466"/>
                  <a:pt x="172" y="467"/>
                </a:cubicBezTo>
                <a:cubicBezTo>
                  <a:pt x="174" y="467"/>
                  <a:pt x="182" y="470"/>
                  <a:pt x="184" y="473"/>
                </a:cubicBezTo>
                <a:cubicBezTo>
                  <a:pt x="188" y="473"/>
                  <a:pt x="191" y="476"/>
                  <a:pt x="195" y="478"/>
                </a:cubicBezTo>
                <a:cubicBezTo>
                  <a:pt x="195" y="478"/>
                  <a:pt x="193" y="478"/>
                  <a:pt x="193" y="478"/>
                </a:cubicBezTo>
                <a:cubicBezTo>
                  <a:pt x="192" y="477"/>
                  <a:pt x="190" y="476"/>
                  <a:pt x="188" y="476"/>
                </a:cubicBezTo>
                <a:cubicBezTo>
                  <a:pt x="188" y="476"/>
                  <a:pt x="189" y="477"/>
                  <a:pt x="191" y="478"/>
                </a:cubicBezTo>
                <a:cubicBezTo>
                  <a:pt x="188" y="477"/>
                  <a:pt x="184" y="475"/>
                  <a:pt x="180" y="473"/>
                </a:cubicBezTo>
                <a:cubicBezTo>
                  <a:pt x="181" y="473"/>
                  <a:pt x="180" y="472"/>
                  <a:pt x="180" y="472"/>
                </a:cubicBezTo>
                <a:cubicBezTo>
                  <a:pt x="179" y="472"/>
                  <a:pt x="177" y="470"/>
                  <a:pt x="177" y="470"/>
                </a:cubicBezTo>
                <a:cubicBezTo>
                  <a:pt x="175" y="469"/>
                  <a:pt x="171" y="467"/>
                  <a:pt x="167" y="465"/>
                </a:cubicBezTo>
                <a:cubicBezTo>
                  <a:pt x="164" y="463"/>
                  <a:pt x="161" y="461"/>
                  <a:pt x="161" y="464"/>
                </a:cubicBezTo>
                <a:cubicBezTo>
                  <a:pt x="156" y="460"/>
                  <a:pt x="154" y="459"/>
                  <a:pt x="149" y="457"/>
                </a:cubicBezTo>
                <a:cubicBezTo>
                  <a:pt x="148" y="456"/>
                  <a:pt x="146" y="455"/>
                  <a:pt x="146" y="454"/>
                </a:cubicBezTo>
                <a:cubicBezTo>
                  <a:pt x="144" y="454"/>
                  <a:pt x="137" y="449"/>
                  <a:pt x="134" y="445"/>
                </a:cubicBezTo>
                <a:cubicBezTo>
                  <a:pt x="133" y="444"/>
                  <a:pt x="133" y="445"/>
                  <a:pt x="132" y="444"/>
                </a:cubicBezTo>
                <a:cubicBezTo>
                  <a:pt x="129" y="442"/>
                  <a:pt x="126" y="439"/>
                  <a:pt x="123" y="436"/>
                </a:cubicBezTo>
                <a:cubicBezTo>
                  <a:pt x="120" y="434"/>
                  <a:pt x="117" y="431"/>
                  <a:pt x="115" y="429"/>
                </a:cubicBezTo>
                <a:cubicBezTo>
                  <a:pt x="115" y="428"/>
                  <a:pt x="112" y="424"/>
                  <a:pt x="109" y="422"/>
                </a:cubicBezTo>
                <a:cubicBezTo>
                  <a:pt x="107" y="419"/>
                  <a:pt x="100" y="411"/>
                  <a:pt x="97" y="409"/>
                </a:cubicBezTo>
                <a:cubicBezTo>
                  <a:pt x="94" y="407"/>
                  <a:pt x="97" y="409"/>
                  <a:pt x="97" y="408"/>
                </a:cubicBezTo>
                <a:cubicBezTo>
                  <a:pt x="95" y="406"/>
                  <a:pt x="90" y="402"/>
                  <a:pt x="89" y="399"/>
                </a:cubicBezTo>
                <a:cubicBezTo>
                  <a:pt x="92" y="401"/>
                  <a:pt x="88" y="395"/>
                  <a:pt x="86" y="392"/>
                </a:cubicBezTo>
                <a:cubicBezTo>
                  <a:pt x="89" y="394"/>
                  <a:pt x="90" y="398"/>
                  <a:pt x="91" y="400"/>
                </a:cubicBezTo>
                <a:cubicBezTo>
                  <a:pt x="92" y="400"/>
                  <a:pt x="93" y="400"/>
                  <a:pt x="95" y="402"/>
                </a:cubicBezTo>
                <a:cubicBezTo>
                  <a:pt x="94" y="402"/>
                  <a:pt x="94" y="402"/>
                  <a:pt x="94" y="402"/>
                </a:cubicBezTo>
                <a:cubicBezTo>
                  <a:pt x="102" y="410"/>
                  <a:pt x="109" y="417"/>
                  <a:pt x="115" y="424"/>
                </a:cubicBezTo>
                <a:cubicBezTo>
                  <a:pt x="117" y="425"/>
                  <a:pt x="120" y="428"/>
                  <a:pt x="121" y="428"/>
                </a:cubicBezTo>
                <a:cubicBezTo>
                  <a:pt x="119" y="425"/>
                  <a:pt x="116" y="423"/>
                  <a:pt x="113" y="420"/>
                </a:cubicBezTo>
                <a:cubicBezTo>
                  <a:pt x="110" y="417"/>
                  <a:pt x="108" y="414"/>
                  <a:pt x="105" y="412"/>
                </a:cubicBezTo>
                <a:cubicBezTo>
                  <a:pt x="105" y="412"/>
                  <a:pt x="106" y="413"/>
                  <a:pt x="106" y="412"/>
                </a:cubicBezTo>
                <a:cubicBezTo>
                  <a:pt x="106" y="412"/>
                  <a:pt x="105" y="411"/>
                  <a:pt x="103" y="410"/>
                </a:cubicBezTo>
                <a:cubicBezTo>
                  <a:pt x="102" y="408"/>
                  <a:pt x="101" y="407"/>
                  <a:pt x="102" y="407"/>
                </a:cubicBezTo>
                <a:cubicBezTo>
                  <a:pt x="99" y="406"/>
                  <a:pt x="99" y="403"/>
                  <a:pt x="97" y="403"/>
                </a:cubicBezTo>
                <a:cubicBezTo>
                  <a:pt x="94" y="401"/>
                  <a:pt x="92" y="398"/>
                  <a:pt x="93" y="397"/>
                </a:cubicBezTo>
                <a:cubicBezTo>
                  <a:pt x="94" y="399"/>
                  <a:pt x="94" y="400"/>
                  <a:pt x="96" y="400"/>
                </a:cubicBezTo>
                <a:cubicBezTo>
                  <a:pt x="94" y="398"/>
                  <a:pt x="94" y="397"/>
                  <a:pt x="93" y="395"/>
                </a:cubicBezTo>
                <a:cubicBezTo>
                  <a:pt x="93" y="395"/>
                  <a:pt x="93" y="397"/>
                  <a:pt x="91" y="396"/>
                </a:cubicBezTo>
                <a:cubicBezTo>
                  <a:pt x="89" y="393"/>
                  <a:pt x="89" y="391"/>
                  <a:pt x="88" y="389"/>
                </a:cubicBezTo>
                <a:cubicBezTo>
                  <a:pt x="89" y="390"/>
                  <a:pt x="91" y="392"/>
                  <a:pt x="93" y="392"/>
                </a:cubicBezTo>
                <a:cubicBezTo>
                  <a:pt x="94" y="394"/>
                  <a:pt x="93" y="394"/>
                  <a:pt x="93" y="394"/>
                </a:cubicBezTo>
                <a:cubicBezTo>
                  <a:pt x="97" y="397"/>
                  <a:pt x="96" y="398"/>
                  <a:pt x="100" y="402"/>
                </a:cubicBezTo>
                <a:cubicBezTo>
                  <a:pt x="101" y="401"/>
                  <a:pt x="100" y="400"/>
                  <a:pt x="102" y="400"/>
                </a:cubicBezTo>
                <a:cubicBezTo>
                  <a:pt x="104" y="403"/>
                  <a:pt x="103" y="403"/>
                  <a:pt x="104" y="406"/>
                </a:cubicBezTo>
                <a:cubicBezTo>
                  <a:pt x="102" y="404"/>
                  <a:pt x="104" y="404"/>
                  <a:pt x="102" y="403"/>
                </a:cubicBezTo>
                <a:cubicBezTo>
                  <a:pt x="101" y="402"/>
                  <a:pt x="102" y="404"/>
                  <a:pt x="101" y="403"/>
                </a:cubicBezTo>
                <a:cubicBezTo>
                  <a:pt x="103" y="406"/>
                  <a:pt x="106" y="406"/>
                  <a:pt x="108" y="410"/>
                </a:cubicBezTo>
                <a:cubicBezTo>
                  <a:pt x="109" y="411"/>
                  <a:pt x="106" y="408"/>
                  <a:pt x="106" y="408"/>
                </a:cubicBezTo>
                <a:close/>
                <a:moveTo>
                  <a:pt x="93" y="389"/>
                </a:moveTo>
                <a:cubicBezTo>
                  <a:pt x="94" y="390"/>
                  <a:pt x="95" y="391"/>
                  <a:pt x="96" y="393"/>
                </a:cubicBezTo>
                <a:cubicBezTo>
                  <a:pt x="95" y="392"/>
                  <a:pt x="93" y="391"/>
                  <a:pt x="93" y="389"/>
                </a:cubicBezTo>
                <a:close/>
                <a:moveTo>
                  <a:pt x="104" y="379"/>
                </a:moveTo>
                <a:cubicBezTo>
                  <a:pt x="104" y="380"/>
                  <a:pt x="104" y="381"/>
                  <a:pt x="103" y="381"/>
                </a:cubicBezTo>
                <a:cubicBezTo>
                  <a:pt x="104" y="382"/>
                  <a:pt x="104" y="382"/>
                  <a:pt x="104" y="382"/>
                </a:cubicBezTo>
                <a:cubicBezTo>
                  <a:pt x="105" y="383"/>
                  <a:pt x="104" y="382"/>
                  <a:pt x="105" y="381"/>
                </a:cubicBezTo>
                <a:cubicBezTo>
                  <a:pt x="106" y="383"/>
                  <a:pt x="105" y="383"/>
                  <a:pt x="107" y="385"/>
                </a:cubicBezTo>
                <a:cubicBezTo>
                  <a:pt x="107" y="385"/>
                  <a:pt x="106" y="384"/>
                  <a:pt x="106" y="384"/>
                </a:cubicBezTo>
                <a:cubicBezTo>
                  <a:pt x="106" y="385"/>
                  <a:pt x="108" y="385"/>
                  <a:pt x="109" y="388"/>
                </a:cubicBezTo>
                <a:cubicBezTo>
                  <a:pt x="106" y="387"/>
                  <a:pt x="104" y="383"/>
                  <a:pt x="102" y="380"/>
                </a:cubicBezTo>
                <a:cubicBezTo>
                  <a:pt x="104" y="381"/>
                  <a:pt x="102" y="378"/>
                  <a:pt x="104" y="379"/>
                </a:cubicBezTo>
                <a:close/>
                <a:moveTo>
                  <a:pt x="101" y="383"/>
                </a:moveTo>
                <a:cubicBezTo>
                  <a:pt x="102" y="382"/>
                  <a:pt x="106" y="388"/>
                  <a:pt x="106" y="389"/>
                </a:cubicBezTo>
                <a:cubicBezTo>
                  <a:pt x="104" y="387"/>
                  <a:pt x="103" y="385"/>
                  <a:pt x="101" y="383"/>
                </a:cubicBezTo>
                <a:close/>
                <a:moveTo>
                  <a:pt x="94" y="393"/>
                </a:moveTo>
                <a:cubicBezTo>
                  <a:pt x="95" y="392"/>
                  <a:pt x="98" y="395"/>
                  <a:pt x="97" y="396"/>
                </a:cubicBezTo>
                <a:cubicBezTo>
                  <a:pt x="94" y="394"/>
                  <a:pt x="96" y="394"/>
                  <a:pt x="94" y="393"/>
                </a:cubicBezTo>
                <a:close/>
                <a:moveTo>
                  <a:pt x="152" y="334"/>
                </a:moveTo>
                <a:cubicBezTo>
                  <a:pt x="151" y="334"/>
                  <a:pt x="151" y="333"/>
                  <a:pt x="151" y="332"/>
                </a:cubicBezTo>
                <a:cubicBezTo>
                  <a:pt x="151" y="332"/>
                  <a:pt x="152" y="333"/>
                  <a:pt x="152" y="333"/>
                </a:cubicBezTo>
                <a:cubicBezTo>
                  <a:pt x="153" y="334"/>
                  <a:pt x="153" y="333"/>
                  <a:pt x="154" y="335"/>
                </a:cubicBezTo>
                <a:cubicBezTo>
                  <a:pt x="154" y="335"/>
                  <a:pt x="154" y="335"/>
                  <a:pt x="154" y="335"/>
                </a:cubicBezTo>
                <a:cubicBezTo>
                  <a:pt x="153" y="334"/>
                  <a:pt x="152" y="334"/>
                  <a:pt x="152" y="334"/>
                </a:cubicBezTo>
                <a:close/>
                <a:moveTo>
                  <a:pt x="97" y="393"/>
                </a:moveTo>
                <a:cubicBezTo>
                  <a:pt x="97" y="392"/>
                  <a:pt x="99" y="396"/>
                  <a:pt x="100" y="397"/>
                </a:cubicBezTo>
                <a:cubicBezTo>
                  <a:pt x="100" y="398"/>
                  <a:pt x="99" y="397"/>
                  <a:pt x="98" y="398"/>
                </a:cubicBezTo>
                <a:cubicBezTo>
                  <a:pt x="97" y="396"/>
                  <a:pt x="99" y="396"/>
                  <a:pt x="97" y="393"/>
                </a:cubicBezTo>
                <a:close/>
                <a:moveTo>
                  <a:pt x="132" y="367"/>
                </a:moveTo>
                <a:cubicBezTo>
                  <a:pt x="132" y="366"/>
                  <a:pt x="130" y="364"/>
                  <a:pt x="130" y="363"/>
                </a:cubicBezTo>
                <a:cubicBezTo>
                  <a:pt x="130" y="362"/>
                  <a:pt x="132" y="365"/>
                  <a:pt x="133" y="365"/>
                </a:cubicBezTo>
                <a:cubicBezTo>
                  <a:pt x="132" y="366"/>
                  <a:pt x="133" y="367"/>
                  <a:pt x="132" y="368"/>
                </a:cubicBezTo>
                <a:cubicBezTo>
                  <a:pt x="134" y="368"/>
                  <a:pt x="135" y="368"/>
                  <a:pt x="136" y="370"/>
                </a:cubicBezTo>
                <a:cubicBezTo>
                  <a:pt x="135" y="371"/>
                  <a:pt x="133" y="368"/>
                  <a:pt x="134" y="371"/>
                </a:cubicBezTo>
                <a:cubicBezTo>
                  <a:pt x="133" y="371"/>
                  <a:pt x="133" y="371"/>
                  <a:pt x="132" y="369"/>
                </a:cubicBezTo>
                <a:cubicBezTo>
                  <a:pt x="132" y="369"/>
                  <a:pt x="133" y="369"/>
                  <a:pt x="133" y="369"/>
                </a:cubicBezTo>
                <a:cubicBezTo>
                  <a:pt x="132" y="368"/>
                  <a:pt x="130" y="368"/>
                  <a:pt x="129" y="366"/>
                </a:cubicBezTo>
                <a:cubicBezTo>
                  <a:pt x="131" y="368"/>
                  <a:pt x="130" y="365"/>
                  <a:pt x="132" y="367"/>
                </a:cubicBezTo>
                <a:close/>
                <a:moveTo>
                  <a:pt x="104" y="404"/>
                </a:moveTo>
                <a:cubicBezTo>
                  <a:pt x="104" y="402"/>
                  <a:pt x="107" y="406"/>
                  <a:pt x="108" y="407"/>
                </a:cubicBezTo>
                <a:cubicBezTo>
                  <a:pt x="108" y="408"/>
                  <a:pt x="107" y="407"/>
                  <a:pt x="106" y="406"/>
                </a:cubicBezTo>
                <a:cubicBezTo>
                  <a:pt x="105" y="406"/>
                  <a:pt x="105" y="404"/>
                  <a:pt x="104" y="404"/>
                </a:cubicBezTo>
                <a:close/>
                <a:moveTo>
                  <a:pt x="135" y="371"/>
                </a:moveTo>
                <a:cubicBezTo>
                  <a:pt x="136" y="371"/>
                  <a:pt x="137" y="371"/>
                  <a:pt x="137" y="371"/>
                </a:cubicBezTo>
                <a:cubicBezTo>
                  <a:pt x="139" y="372"/>
                  <a:pt x="138" y="373"/>
                  <a:pt x="139" y="374"/>
                </a:cubicBezTo>
                <a:cubicBezTo>
                  <a:pt x="139" y="374"/>
                  <a:pt x="136" y="371"/>
                  <a:pt x="137" y="373"/>
                </a:cubicBezTo>
                <a:cubicBezTo>
                  <a:pt x="137" y="373"/>
                  <a:pt x="136" y="372"/>
                  <a:pt x="135" y="371"/>
                </a:cubicBezTo>
                <a:close/>
                <a:moveTo>
                  <a:pt x="139" y="375"/>
                </a:moveTo>
                <a:cubicBezTo>
                  <a:pt x="140" y="375"/>
                  <a:pt x="141" y="377"/>
                  <a:pt x="142" y="376"/>
                </a:cubicBezTo>
                <a:cubicBezTo>
                  <a:pt x="142" y="377"/>
                  <a:pt x="141" y="377"/>
                  <a:pt x="143" y="378"/>
                </a:cubicBezTo>
                <a:cubicBezTo>
                  <a:pt x="142" y="376"/>
                  <a:pt x="144" y="378"/>
                  <a:pt x="144" y="379"/>
                </a:cubicBezTo>
                <a:cubicBezTo>
                  <a:pt x="142" y="379"/>
                  <a:pt x="140" y="377"/>
                  <a:pt x="139" y="375"/>
                </a:cubicBezTo>
                <a:close/>
                <a:moveTo>
                  <a:pt x="142" y="380"/>
                </a:moveTo>
                <a:cubicBezTo>
                  <a:pt x="142" y="380"/>
                  <a:pt x="141" y="379"/>
                  <a:pt x="140" y="378"/>
                </a:cubicBezTo>
                <a:cubicBezTo>
                  <a:pt x="140" y="377"/>
                  <a:pt x="140" y="377"/>
                  <a:pt x="140" y="377"/>
                </a:cubicBezTo>
                <a:cubicBezTo>
                  <a:pt x="141" y="378"/>
                  <a:pt x="141" y="378"/>
                  <a:pt x="142" y="379"/>
                </a:cubicBezTo>
                <a:cubicBezTo>
                  <a:pt x="140" y="379"/>
                  <a:pt x="141" y="379"/>
                  <a:pt x="142" y="380"/>
                </a:cubicBezTo>
                <a:close/>
                <a:moveTo>
                  <a:pt x="114" y="415"/>
                </a:moveTo>
                <a:cubicBezTo>
                  <a:pt x="114" y="414"/>
                  <a:pt x="117" y="417"/>
                  <a:pt x="118" y="418"/>
                </a:cubicBezTo>
                <a:cubicBezTo>
                  <a:pt x="117" y="419"/>
                  <a:pt x="115" y="417"/>
                  <a:pt x="114" y="415"/>
                </a:cubicBezTo>
                <a:close/>
                <a:moveTo>
                  <a:pt x="167" y="348"/>
                </a:moveTo>
                <a:cubicBezTo>
                  <a:pt x="168" y="347"/>
                  <a:pt x="168" y="348"/>
                  <a:pt x="169" y="347"/>
                </a:cubicBezTo>
                <a:cubicBezTo>
                  <a:pt x="170" y="348"/>
                  <a:pt x="172" y="350"/>
                  <a:pt x="172" y="351"/>
                </a:cubicBezTo>
                <a:cubicBezTo>
                  <a:pt x="169" y="347"/>
                  <a:pt x="169" y="349"/>
                  <a:pt x="167" y="348"/>
                </a:cubicBezTo>
                <a:close/>
                <a:moveTo>
                  <a:pt x="150" y="371"/>
                </a:moveTo>
                <a:cubicBezTo>
                  <a:pt x="151" y="372"/>
                  <a:pt x="152" y="371"/>
                  <a:pt x="151" y="371"/>
                </a:cubicBezTo>
                <a:cubicBezTo>
                  <a:pt x="153" y="372"/>
                  <a:pt x="152" y="372"/>
                  <a:pt x="153" y="374"/>
                </a:cubicBezTo>
                <a:cubicBezTo>
                  <a:pt x="152" y="374"/>
                  <a:pt x="152" y="372"/>
                  <a:pt x="150" y="371"/>
                </a:cubicBezTo>
                <a:close/>
                <a:moveTo>
                  <a:pt x="146" y="383"/>
                </a:moveTo>
                <a:cubicBezTo>
                  <a:pt x="147" y="382"/>
                  <a:pt x="149" y="385"/>
                  <a:pt x="149" y="384"/>
                </a:cubicBezTo>
                <a:cubicBezTo>
                  <a:pt x="151" y="386"/>
                  <a:pt x="149" y="385"/>
                  <a:pt x="150" y="386"/>
                </a:cubicBezTo>
                <a:cubicBezTo>
                  <a:pt x="151" y="387"/>
                  <a:pt x="153" y="389"/>
                  <a:pt x="154" y="390"/>
                </a:cubicBezTo>
                <a:cubicBezTo>
                  <a:pt x="151" y="389"/>
                  <a:pt x="149" y="386"/>
                  <a:pt x="146" y="383"/>
                </a:cubicBezTo>
                <a:close/>
                <a:moveTo>
                  <a:pt x="149" y="384"/>
                </a:moveTo>
                <a:cubicBezTo>
                  <a:pt x="152" y="385"/>
                  <a:pt x="153" y="388"/>
                  <a:pt x="156" y="389"/>
                </a:cubicBezTo>
                <a:cubicBezTo>
                  <a:pt x="154" y="390"/>
                  <a:pt x="151" y="385"/>
                  <a:pt x="149" y="384"/>
                </a:cubicBezTo>
                <a:close/>
                <a:moveTo>
                  <a:pt x="174" y="352"/>
                </a:moveTo>
                <a:cubicBezTo>
                  <a:pt x="175" y="353"/>
                  <a:pt x="174" y="354"/>
                  <a:pt x="175" y="355"/>
                </a:cubicBezTo>
                <a:cubicBezTo>
                  <a:pt x="174" y="355"/>
                  <a:pt x="173" y="351"/>
                  <a:pt x="174" y="352"/>
                </a:cubicBezTo>
                <a:close/>
                <a:moveTo>
                  <a:pt x="166" y="373"/>
                </a:moveTo>
                <a:cubicBezTo>
                  <a:pt x="168" y="377"/>
                  <a:pt x="167" y="375"/>
                  <a:pt x="169" y="379"/>
                </a:cubicBezTo>
                <a:cubicBezTo>
                  <a:pt x="167" y="377"/>
                  <a:pt x="165" y="375"/>
                  <a:pt x="166" y="373"/>
                </a:cubicBezTo>
                <a:close/>
                <a:moveTo>
                  <a:pt x="156" y="393"/>
                </a:moveTo>
                <a:cubicBezTo>
                  <a:pt x="157" y="393"/>
                  <a:pt x="160" y="395"/>
                  <a:pt x="162" y="396"/>
                </a:cubicBezTo>
                <a:cubicBezTo>
                  <a:pt x="161" y="396"/>
                  <a:pt x="164" y="399"/>
                  <a:pt x="167" y="401"/>
                </a:cubicBezTo>
                <a:cubicBezTo>
                  <a:pt x="167" y="401"/>
                  <a:pt x="166" y="401"/>
                  <a:pt x="166" y="402"/>
                </a:cubicBezTo>
                <a:cubicBezTo>
                  <a:pt x="164" y="401"/>
                  <a:pt x="165" y="400"/>
                  <a:pt x="164" y="399"/>
                </a:cubicBezTo>
                <a:cubicBezTo>
                  <a:pt x="163" y="400"/>
                  <a:pt x="161" y="397"/>
                  <a:pt x="160" y="398"/>
                </a:cubicBezTo>
                <a:cubicBezTo>
                  <a:pt x="160" y="397"/>
                  <a:pt x="159" y="394"/>
                  <a:pt x="158" y="395"/>
                </a:cubicBezTo>
                <a:cubicBezTo>
                  <a:pt x="157" y="394"/>
                  <a:pt x="157" y="394"/>
                  <a:pt x="156" y="393"/>
                </a:cubicBezTo>
                <a:close/>
                <a:moveTo>
                  <a:pt x="165" y="385"/>
                </a:moveTo>
                <a:cubicBezTo>
                  <a:pt x="165" y="386"/>
                  <a:pt x="166" y="387"/>
                  <a:pt x="167" y="387"/>
                </a:cubicBezTo>
                <a:cubicBezTo>
                  <a:pt x="166" y="388"/>
                  <a:pt x="164" y="386"/>
                  <a:pt x="165" y="385"/>
                </a:cubicBezTo>
                <a:close/>
                <a:moveTo>
                  <a:pt x="170" y="385"/>
                </a:moveTo>
                <a:cubicBezTo>
                  <a:pt x="171" y="384"/>
                  <a:pt x="173" y="387"/>
                  <a:pt x="176" y="389"/>
                </a:cubicBezTo>
                <a:cubicBezTo>
                  <a:pt x="174" y="389"/>
                  <a:pt x="173" y="387"/>
                  <a:pt x="170" y="385"/>
                </a:cubicBezTo>
                <a:close/>
                <a:moveTo>
                  <a:pt x="168" y="389"/>
                </a:moveTo>
                <a:cubicBezTo>
                  <a:pt x="169" y="388"/>
                  <a:pt x="171" y="390"/>
                  <a:pt x="172" y="391"/>
                </a:cubicBezTo>
                <a:cubicBezTo>
                  <a:pt x="171" y="391"/>
                  <a:pt x="170" y="390"/>
                  <a:pt x="168" y="389"/>
                </a:cubicBezTo>
                <a:close/>
                <a:moveTo>
                  <a:pt x="169" y="403"/>
                </a:moveTo>
                <a:cubicBezTo>
                  <a:pt x="170" y="404"/>
                  <a:pt x="171" y="404"/>
                  <a:pt x="171" y="404"/>
                </a:cubicBezTo>
                <a:cubicBezTo>
                  <a:pt x="173" y="406"/>
                  <a:pt x="168" y="405"/>
                  <a:pt x="169" y="403"/>
                </a:cubicBezTo>
                <a:close/>
                <a:moveTo>
                  <a:pt x="174" y="398"/>
                </a:moveTo>
                <a:cubicBezTo>
                  <a:pt x="175" y="398"/>
                  <a:pt x="176" y="400"/>
                  <a:pt x="176" y="401"/>
                </a:cubicBezTo>
                <a:cubicBezTo>
                  <a:pt x="175" y="400"/>
                  <a:pt x="175" y="399"/>
                  <a:pt x="174" y="398"/>
                </a:cubicBezTo>
                <a:close/>
                <a:moveTo>
                  <a:pt x="180" y="388"/>
                </a:moveTo>
                <a:cubicBezTo>
                  <a:pt x="182" y="389"/>
                  <a:pt x="185" y="391"/>
                  <a:pt x="188" y="392"/>
                </a:cubicBezTo>
                <a:cubicBezTo>
                  <a:pt x="187" y="393"/>
                  <a:pt x="184" y="390"/>
                  <a:pt x="184" y="392"/>
                </a:cubicBezTo>
                <a:cubicBezTo>
                  <a:pt x="183" y="391"/>
                  <a:pt x="181" y="390"/>
                  <a:pt x="180" y="388"/>
                </a:cubicBezTo>
                <a:close/>
                <a:moveTo>
                  <a:pt x="185" y="392"/>
                </a:moveTo>
                <a:cubicBezTo>
                  <a:pt x="186" y="393"/>
                  <a:pt x="190" y="394"/>
                  <a:pt x="189" y="396"/>
                </a:cubicBezTo>
                <a:cubicBezTo>
                  <a:pt x="187" y="394"/>
                  <a:pt x="187" y="394"/>
                  <a:pt x="185" y="392"/>
                </a:cubicBezTo>
                <a:close/>
                <a:moveTo>
                  <a:pt x="187" y="405"/>
                </a:moveTo>
                <a:cubicBezTo>
                  <a:pt x="188" y="406"/>
                  <a:pt x="188" y="407"/>
                  <a:pt x="190" y="408"/>
                </a:cubicBezTo>
                <a:cubicBezTo>
                  <a:pt x="190" y="409"/>
                  <a:pt x="189" y="408"/>
                  <a:pt x="188" y="408"/>
                </a:cubicBezTo>
                <a:cubicBezTo>
                  <a:pt x="186" y="407"/>
                  <a:pt x="186" y="407"/>
                  <a:pt x="186" y="407"/>
                </a:cubicBezTo>
                <a:cubicBezTo>
                  <a:pt x="185" y="406"/>
                  <a:pt x="186" y="405"/>
                  <a:pt x="187" y="405"/>
                </a:cubicBezTo>
                <a:close/>
                <a:moveTo>
                  <a:pt x="170" y="441"/>
                </a:moveTo>
                <a:cubicBezTo>
                  <a:pt x="169" y="440"/>
                  <a:pt x="172" y="442"/>
                  <a:pt x="171" y="441"/>
                </a:cubicBezTo>
                <a:cubicBezTo>
                  <a:pt x="173" y="442"/>
                  <a:pt x="171" y="443"/>
                  <a:pt x="170" y="441"/>
                </a:cubicBezTo>
                <a:close/>
                <a:moveTo>
                  <a:pt x="173" y="442"/>
                </a:moveTo>
                <a:cubicBezTo>
                  <a:pt x="177" y="445"/>
                  <a:pt x="176" y="444"/>
                  <a:pt x="181" y="446"/>
                </a:cubicBezTo>
                <a:cubicBezTo>
                  <a:pt x="181" y="447"/>
                  <a:pt x="181" y="447"/>
                  <a:pt x="181" y="448"/>
                </a:cubicBezTo>
                <a:cubicBezTo>
                  <a:pt x="180" y="447"/>
                  <a:pt x="178" y="446"/>
                  <a:pt x="176" y="445"/>
                </a:cubicBezTo>
                <a:cubicBezTo>
                  <a:pt x="175" y="445"/>
                  <a:pt x="173" y="444"/>
                  <a:pt x="172" y="443"/>
                </a:cubicBezTo>
                <a:cubicBezTo>
                  <a:pt x="173" y="442"/>
                  <a:pt x="173" y="441"/>
                  <a:pt x="175" y="443"/>
                </a:cubicBezTo>
                <a:cubicBezTo>
                  <a:pt x="175" y="443"/>
                  <a:pt x="174" y="443"/>
                  <a:pt x="173" y="442"/>
                </a:cubicBezTo>
                <a:close/>
                <a:moveTo>
                  <a:pt x="193" y="410"/>
                </a:moveTo>
                <a:cubicBezTo>
                  <a:pt x="192" y="409"/>
                  <a:pt x="192" y="409"/>
                  <a:pt x="193" y="409"/>
                </a:cubicBezTo>
                <a:cubicBezTo>
                  <a:pt x="194" y="409"/>
                  <a:pt x="195" y="410"/>
                  <a:pt x="195" y="410"/>
                </a:cubicBezTo>
                <a:cubicBezTo>
                  <a:pt x="195" y="411"/>
                  <a:pt x="193" y="409"/>
                  <a:pt x="193" y="410"/>
                </a:cubicBezTo>
                <a:close/>
                <a:moveTo>
                  <a:pt x="189" y="418"/>
                </a:moveTo>
                <a:cubicBezTo>
                  <a:pt x="188" y="417"/>
                  <a:pt x="191" y="419"/>
                  <a:pt x="191" y="419"/>
                </a:cubicBezTo>
                <a:cubicBezTo>
                  <a:pt x="192" y="420"/>
                  <a:pt x="190" y="418"/>
                  <a:pt x="192" y="418"/>
                </a:cubicBezTo>
                <a:cubicBezTo>
                  <a:pt x="193" y="419"/>
                  <a:pt x="193" y="420"/>
                  <a:pt x="193" y="421"/>
                </a:cubicBezTo>
                <a:cubicBezTo>
                  <a:pt x="191" y="420"/>
                  <a:pt x="190" y="419"/>
                  <a:pt x="189" y="418"/>
                </a:cubicBezTo>
                <a:close/>
                <a:moveTo>
                  <a:pt x="194" y="420"/>
                </a:moveTo>
                <a:cubicBezTo>
                  <a:pt x="193" y="419"/>
                  <a:pt x="196" y="420"/>
                  <a:pt x="196" y="421"/>
                </a:cubicBezTo>
                <a:cubicBezTo>
                  <a:pt x="196" y="422"/>
                  <a:pt x="196" y="422"/>
                  <a:pt x="195" y="421"/>
                </a:cubicBezTo>
                <a:cubicBezTo>
                  <a:pt x="195" y="422"/>
                  <a:pt x="196" y="423"/>
                  <a:pt x="197" y="423"/>
                </a:cubicBezTo>
                <a:cubicBezTo>
                  <a:pt x="197" y="422"/>
                  <a:pt x="197" y="422"/>
                  <a:pt x="196" y="422"/>
                </a:cubicBezTo>
                <a:cubicBezTo>
                  <a:pt x="197" y="421"/>
                  <a:pt x="201" y="425"/>
                  <a:pt x="199" y="423"/>
                </a:cubicBezTo>
                <a:cubicBezTo>
                  <a:pt x="199" y="424"/>
                  <a:pt x="202" y="425"/>
                  <a:pt x="201" y="424"/>
                </a:cubicBezTo>
                <a:cubicBezTo>
                  <a:pt x="202" y="424"/>
                  <a:pt x="202" y="425"/>
                  <a:pt x="203" y="425"/>
                </a:cubicBezTo>
                <a:cubicBezTo>
                  <a:pt x="202" y="427"/>
                  <a:pt x="202" y="425"/>
                  <a:pt x="201" y="427"/>
                </a:cubicBezTo>
                <a:cubicBezTo>
                  <a:pt x="198" y="425"/>
                  <a:pt x="196" y="423"/>
                  <a:pt x="193" y="421"/>
                </a:cubicBezTo>
                <a:cubicBezTo>
                  <a:pt x="193" y="421"/>
                  <a:pt x="196" y="420"/>
                  <a:pt x="194" y="420"/>
                </a:cubicBezTo>
                <a:close/>
                <a:moveTo>
                  <a:pt x="177" y="472"/>
                </a:moveTo>
                <a:cubicBezTo>
                  <a:pt x="177" y="473"/>
                  <a:pt x="177" y="473"/>
                  <a:pt x="177" y="473"/>
                </a:cubicBezTo>
                <a:cubicBezTo>
                  <a:pt x="174" y="472"/>
                  <a:pt x="174" y="470"/>
                  <a:pt x="177" y="472"/>
                </a:cubicBezTo>
                <a:close/>
                <a:moveTo>
                  <a:pt x="177" y="473"/>
                </a:moveTo>
                <a:cubicBezTo>
                  <a:pt x="178" y="475"/>
                  <a:pt x="180" y="474"/>
                  <a:pt x="182" y="476"/>
                </a:cubicBezTo>
                <a:cubicBezTo>
                  <a:pt x="181" y="476"/>
                  <a:pt x="182" y="476"/>
                  <a:pt x="182" y="477"/>
                </a:cubicBezTo>
                <a:cubicBezTo>
                  <a:pt x="179" y="476"/>
                  <a:pt x="177" y="474"/>
                  <a:pt x="177" y="473"/>
                </a:cubicBezTo>
                <a:close/>
                <a:moveTo>
                  <a:pt x="198" y="427"/>
                </a:moveTo>
                <a:cubicBezTo>
                  <a:pt x="199" y="427"/>
                  <a:pt x="199" y="427"/>
                  <a:pt x="199" y="427"/>
                </a:cubicBezTo>
                <a:cubicBezTo>
                  <a:pt x="201" y="427"/>
                  <a:pt x="200" y="428"/>
                  <a:pt x="201" y="428"/>
                </a:cubicBezTo>
                <a:cubicBezTo>
                  <a:pt x="201" y="429"/>
                  <a:pt x="199" y="428"/>
                  <a:pt x="198" y="427"/>
                </a:cubicBezTo>
                <a:close/>
                <a:moveTo>
                  <a:pt x="213" y="433"/>
                </a:moveTo>
                <a:cubicBezTo>
                  <a:pt x="213" y="432"/>
                  <a:pt x="216" y="434"/>
                  <a:pt x="216" y="435"/>
                </a:cubicBezTo>
                <a:cubicBezTo>
                  <a:pt x="214" y="434"/>
                  <a:pt x="214" y="433"/>
                  <a:pt x="213" y="433"/>
                </a:cubicBezTo>
                <a:close/>
                <a:moveTo>
                  <a:pt x="217" y="439"/>
                </a:moveTo>
                <a:cubicBezTo>
                  <a:pt x="218" y="440"/>
                  <a:pt x="221" y="441"/>
                  <a:pt x="221" y="442"/>
                </a:cubicBezTo>
                <a:cubicBezTo>
                  <a:pt x="218" y="441"/>
                  <a:pt x="217" y="440"/>
                  <a:pt x="217" y="439"/>
                </a:cubicBezTo>
                <a:close/>
                <a:moveTo>
                  <a:pt x="222" y="441"/>
                </a:moveTo>
                <a:cubicBezTo>
                  <a:pt x="223" y="442"/>
                  <a:pt x="223" y="442"/>
                  <a:pt x="225" y="443"/>
                </a:cubicBezTo>
                <a:cubicBezTo>
                  <a:pt x="224" y="443"/>
                  <a:pt x="223" y="443"/>
                  <a:pt x="222" y="443"/>
                </a:cubicBezTo>
                <a:cubicBezTo>
                  <a:pt x="221" y="442"/>
                  <a:pt x="222" y="442"/>
                  <a:pt x="222" y="441"/>
                </a:cubicBezTo>
                <a:close/>
                <a:moveTo>
                  <a:pt x="211" y="512"/>
                </a:moveTo>
                <a:cubicBezTo>
                  <a:pt x="212" y="512"/>
                  <a:pt x="212" y="513"/>
                  <a:pt x="212" y="513"/>
                </a:cubicBezTo>
                <a:cubicBezTo>
                  <a:pt x="214" y="514"/>
                  <a:pt x="214" y="513"/>
                  <a:pt x="216" y="514"/>
                </a:cubicBezTo>
                <a:cubicBezTo>
                  <a:pt x="215" y="515"/>
                  <a:pt x="210" y="513"/>
                  <a:pt x="211" y="512"/>
                </a:cubicBezTo>
                <a:close/>
                <a:moveTo>
                  <a:pt x="234" y="441"/>
                </a:moveTo>
                <a:cubicBezTo>
                  <a:pt x="235" y="440"/>
                  <a:pt x="238" y="443"/>
                  <a:pt x="236" y="444"/>
                </a:cubicBezTo>
                <a:cubicBezTo>
                  <a:pt x="235" y="443"/>
                  <a:pt x="237" y="442"/>
                  <a:pt x="234" y="441"/>
                </a:cubicBezTo>
                <a:close/>
                <a:moveTo>
                  <a:pt x="234" y="446"/>
                </a:moveTo>
                <a:cubicBezTo>
                  <a:pt x="236" y="448"/>
                  <a:pt x="237" y="447"/>
                  <a:pt x="239" y="449"/>
                </a:cubicBezTo>
                <a:cubicBezTo>
                  <a:pt x="239" y="450"/>
                  <a:pt x="236" y="448"/>
                  <a:pt x="237" y="449"/>
                </a:cubicBezTo>
                <a:cubicBezTo>
                  <a:pt x="236" y="448"/>
                  <a:pt x="234" y="447"/>
                  <a:pt x="234" y="446"/>
                </a:cubicBezTo>
                <a:close/>
                <a:moveTo>
                  <a:pt x="227" y="521"/>
                </a:moveTo>
                <a:cubicBezTo>
                  <a:pt x="227" y="520"/>
                  <a:pt x="232" y="522"/>
                  <a:pt x="231" y="522"/>
                </a:cubicBezTo>
                <a:cubicBezTo>
                  <a:pt x="229" y="522"/>
                  <a:pt x="229" y="521"/>
                  <a:pt x="227" y="521"/>
                </a:cubicBezTo>
                <a:close/>
                <a:moveTo>
                  <a:pt x="238" y="452"/>
                </a:moveTo>
                <a:cubicBezTo>
                  <a:pt x="239" y="452"/>
                  <a:pt x="239" y="452"/>
                  <a:pt x="239" y="451"/>
                </a:cubicBezTo>
                <a:cubicBezTo>
                  <a:pt x="242" y="452"/>
                  <a:pt x="241" y="454"/>
                  <a:pt x="238" y="452"/>
                </a:cubicBezTo>
                <a:close/>
                <a:moveTo>
                  <a:pt x="239" y="455"/>
                </a:moveTo>
                <a:cubicBezTo>
                  <a:pt x="239" y="455"/>
                  <a:pt x="241" y="456"/>
                  <a:pt x="242" y="456"/>
                </a:cubicBezTo>
                <a:cubicBezTo>
                  <a:pt x="242" y="457"/>
                  <a:pt x="239" y="456"/>
                  <a:pt x="239" y="455"/>
                </a:cubicBezTo>
                <a:close/>
                <a:moveTo>
                  <a:pt x="241" y="468"/>
                </a:moveTo>
                <a:cubicBezTo>
                  <a:pt x="243" y="470"/>
                  <a:pt x="247" y="470"/>
                  <a:pt x="246" y="472"/>
                </a:cubicBezTo>
                <a:cubicBezTo>
                  <a:pt x="245" y="470"/>
                  <a:pt x="241" y="470"/>
                  <a:pt x="241" y="468"/>
                </a:cubicBezTo>
                <a:close/>
                <a:moveTo>
                  <a:pt x="235" y="520"/>
                </a:moveTo>
                <a:cubicBezTo>
                  <a:pt x="237" y="521"/>
                  <a:pt x="241" y="522"/>
                  <a:pt x="240" y="523"/>
                </a:cubicBezTo>
                <a:cubicBezTo>
                  <a:pt x="237" y="522"/>
                  <a:pt x="235" y="521"/>
                  <a:pt x="235" y="520"/>
                </a:cubicBezTo>
                <a:close/>
                <a:moveTo>
                  <a:pt x="246" y="455"/>
                </a:moveTo>
                <a:cubicBezTo>
                  <a:pt x="249" y="455"/>
                  <a:pt x="248" y="456"/>
                  <a:pt x="249" y="457"/>
                </a:cubicBezTo>
                <a:cubicBezTo>
                  <a:pt x="249" y="457"/>
                  <a:pt x="247" y="456"/>
                  <a:pt x="246" y="456"/>
                </a:cubicBezTo>
                <a:cubicBezTo>
                  <a:pt x="245" y="455"/>
                  <a:pt x="247" y="456"/>
                  <a:pt x="246" y="455"/>
                </a:cubicBezTo>
                <a:close/>
                <a:moveTo>
                  <a:pt x="251" y="457"/>
                </a:moveTo>
                <a:cubicBezTo>
                  <a:pt x="252" y="456"/>
                  <a:pt x="255" y="457"/>
                  <a:pt x="257" y="458"/>
                </a:cubicBezTo>
                <a:cubicBezTo>
                  <a:pt x="256" y="459"/>
                  <a:pt x="253" y="458"/>
                  <a:pt x="251" y="457"/>
                </a:cubicBezTo>
                <a:close/>
                <a:moveTo>
                  <a:pt x="251" y="473"/>
                </a:moveTo>
                <a:cubicBezTo>
                  <a:pt x="251" y="472"/>
                  <a:pt x="251" y="471"/>
                  <a:pt x="254" y="472"/>
                </a:cubicBezTo>
                <a:cubicBezTo>
                  <a:pt x="253" y="473"/>
                  <a:pt x="253" y="473"/>
                  <a:pt x="251" y="473"/>
                </a:cubicBezTo>
                <a:close/>
                <a:moveTo>
                  <a:pt x="252" y="465"/>
                </a:moveTo>
                <a:cubicBezTo>
                  <a:pt x="253" y="465"/>
                  <a:pt x="256" y="466"/>
                  <a:pt x="256" y="466"/>
                </a:cubicBezTo>
                <a:cubicBezTo>
                  <a:pt x="256" y="467"/>
                  <a:pt x="256" y="467"/>
                  <a:pt x="254" y="467"/>
                </a:cubicBezTo>
                <a:cubicBezTo>
                  <a:pt x="255" y="466"/>
                  <a:pt x="254" y="466"/>
                  <a:pt x="252" y="465"/>
                </a:cubicBezTo>
                <a:close/>
                <a:moveTo>
                  <a:pt x="268" y="472"/>
                </a:moveTo>
                <a:cubicBezTo>
                  <a:pt x="265" y="472"/>
                  <a:pt x="265" y="472"/>
                  <a:pt x="265" y="472"/>
                </a:cubicBezTo>
                <a:cubicBezTo>
                  <a:pt x="265" y="471"/>
                  <a:pt x="267" y="471"/>
                  <a:pt x="268" y="471"/>
                </a:cubicBezTo>
                <a:cubicBezTo>
                  <a:pt x="269" y="472"/>
                  <a:pt x="266" y="471"/>
                  <a:pt x="268" y="472"/>
                </a:cubicBezTo>
                <a:close/>
                <a:moveTo>
                  <a:pt x="277" y="532"/>
                </a:moveTo>
                <a:cubicBezTo>
                  <a:pt x="278" y="531"/>
                  <a:pt x="279" y="531"/>
                  <a:pt x="281" y="532"/>
                </a:cubicBezTo>
                <a:cubicBezTo>
                  <a:pt x="283" y="533"/>
                  <a:pt x="278" y="532"/>
                  <a:pt x="277" y="532"/>
                </a:cubicBezTo>
                <a:close/>
                <a:moveTo>
                  <a:pt x="293" y="477"/>
                </a:moveTo>
                <a:cubicBezTo>
                  <a:pt x="293" y="475"/>
                  <a:pt x="298" y="477"/>
                  <a:pt x="297" y="478"/>
                </a:cubicBezTo>
                <a:cubicBezTo>
                  <a:pt x="295" y="478"/>
                  <a:pt x="295" y="477"/>
                  <a:pt x="293" y="477"/>
                </a:cubicBezTo>
                <a:close/>
                <a:moveTo>
                  <a:pt x="296" y="511"/>
                </a:moveTo>
                <a:cubicBezTo>
                  <a:pt x="296" y="510"/>
                  <a:pt x="297" y="510"/>
                  <a:pt x="297" y="510"/>
                </a:cubicBezTo>
                <a:cubicBezTo>
                  <a:pt x="298" y="510"/>
                  <a:pt x="300" y="511"/>
                  <a:pt x="302" y="511"/>
                </a:cubicBezTo>
                <a:cubicBezTo>
                  <a:pt x="301" y="513"/>
                  <a:pt x="298" y="511"/>
                  <a:pt x="296" y="511"/>
                </a:cubicBezTo>
                <a:close/>
                <a:moveTo>
                  <a:pt x="331" y="514"/>
                </a:moveTo>
                <a:cubicBezTo>
                  <a:pt x="332" y="514"/>
                  <a:pt x="333" y="513"/>
                  <a:pt x="334" y="513"/>
                </a:cubicBezTo>
                <a:cubicBezTo>
                  <a:pt x="334" y="514"/>
                  <a:pt x="334" y="514"/>
                  <a:pt x="334" y="514"/>
                </a:cubicBezTo>
                <a:lnTo>
                  <a:pt x="331" y="514"/>
                </a:lnTo>
                <a:close/>
                <a:moveTo>
                  <a:pt x="350" y="548"/>
                </a:moveTo>
                <a:cubicBezTo>
                  <a:pt x="354" y="548"/>
                  <a:pt x="357" y="548"/>
                  <a:pt x="362" y="548"/>
                </a:cubicBezTo>
                <a:cubicBezTo>
                  <a:pt x="362" y="549"/>
                  <a:pt x="358" y="549"/>
                  <a:pt x="357" y="548"/>
                </a:cubicBezTo>
                <a:cubicBezTo>
                  <a:pt x="357" y="549"/>
                  <a:pt x="359" y="549"/>
                  <a:pt x="360" y="549"/>
                </a:cubicBezTo>
                <a:cubicBezTo>
                  <a:pt x="356" y="549"/>
                  <a:pt x="351" y="549"/>
                  <a:pt x="350" y="548"/>
                </a:cubicBezTo>
                <a:close/>
                <a:moveTo>
                  <a:pt x="413" y="551"/>
                </a:moveTo>
                <a:cubicBezTo>
                  <a:pt x="412" y="550"/>
                  <a:pt x="414" y="549"/>
                  <a:pt x="416" y="549"/>
                </a:cubicBezTo>
                <a:cubicBezTo>
                  <a:pt x="417" y="550"/>
                  <a:pt x="415" y="551"/>
                  <a:pt x="413" y="551"/>
                </a:cubicBezTo>
                <a:close/>
                <a:moveTo>
                  <a:pt x="484" y="456"/>
                </a:moveTo>
                <a:cubicBezTo>
                  <a:pt x="485" y="457"/>
                  <a:pt x="483" y="457"/>
                  <a:pt x="484" y="458"/>
                </a:cubicBezTo>
                <a:cubicBezTo>
                  <a:pt x="482" y="459"/>
                  <a:pt x="481" y="457"/>
                  <a:pt x="484" y="456"/>
                </a:cubicBezTo>
                <a:close/>
                <a:moveTo>
                  <a:pt x="540" y="514"/>
                </a:moveTo>
                <a:cubicBezTo>
                  <a:pt x="538" y="514"/>
                  <a:pt x="544" y="510"/>
                  <a:pt x="545" y="511"/>
                </a:cubicBezTo>
                <a:cubicBezTo>
                  <a:pt x="542" y="512"/>
                  <a:pt x="543" y="512"/>
                  <a:pt x="540" y="514"/>
                </a:cubicBezTo>
                <a:close/>
                <a:moveTo>
                  <a:pt x="562" y="519"/>
                </a:moveTo>
                <a:cubicBezTo>
                  <a:pt x="562" y="518"/>
                  <a:pt x="561" y="517"/>
                  <a:pt x="564" y="516"/>
                </a:cubicBezTo>
                <a:cubicBezTo>
                  <a:pt x="565" y="516"/>
                  <a:pt x="565" y="517"/>
                  <a:pt x="562" y="519"/>
                </a:cubicBezTo>
                <a:close/>
                <a:moveTo>
                  <a:pt x="629" y="457"/>
                </a:moveTo>
                <a:cubicBezTo>
                  <a:pt x="627" y="457"/>
                  <a:pt x="630" y="455"/>
                  <a:pt x="631" y="453"/>
                </a:cubicBezTo>
                <a:cubicBezTo>
                  <a:pt x="633" y="454"/>
                  <a:pt x="630" y="455"/>
                  <a:pt x="629" y="457"/>
                </a:cubicBezTo>
                <a:close/>
                <a:moveTo>
                  <a:pt x="501" y="311"/>
                </a:moveTo>
                <a:cubicBezTo>
                  <a:pt x="499" y="313"/>
                  <a:pt x="498" y="313"/>
                  <a:pt x="498" y="315"/>
                </a:cubicBezTo>
                <a:cubicBezTo>
                  <a:pt x="495" y="316"/>
                  <a:pt x="498" y="312"/>
                  <a:pt x="499" y="311"/>
                </a:cubicBezTo>
                <a:cubicBezTo>
                  <a:pt x="499" y="311"/>
                  <a:pt x="500" y="312"/>
                  <a:pt x="500" y="311"/>
                </a:cubicBezTo>
                <a:cubicBezTo>
                  <a:pt x="500" y="310"/>
                  <a:pt x="500" y="311"/>
                  <a:pt x="501" y="311"/>
                </a:cubicBezTo>
                <a:close/>
                <a:moveTo>
                  <a:pt x="646" y="409"/>
                </a:moveTo>
                <a:cubicBezTo>
                  <a:pt x="644" y="411"/>
                  <a:pt x="647" y="406"/>
                  <a:pt x="647" y="405"/>
                </a:cubicBezTo>
                <a:cubicBezTo>
                  <a:pt x="649" y="404"/>
                  <a:pt x="646" y="408"/>
                  <a:pt x="646" y="409"/>
                </a:cubicBezTo>
                <a:close/>
                <a:moveTo>
                  <a:pt x="650" y="403"/>
                </a:moveTo>
                <a:cubicBezTo>
                  <a:pt x="649" y="403"/>
                  <a:pt x="648" y="405"/>
                  <a:pt x="648" y="404"/>
                </a:cubicBezTo>
                <a:cubicBezTo>
                  <a:pt x="653" y="396"/>
                  <a:pt x="657" y="392"/>
                  <a:pt x="661" y="385"/>
                </a:cubicBezTo>
                <a:cubicBezTo>
                  <a:pt x="658" y="387"/>
                  <a:pt x="662" y="382"/>
                  <a:pt x="658" y="384"/>
                </a:cubicBezTo>
                <a:cubicBezTo>
                  <a:pt x="657" y="386"/>
                  <a:pt x="657" y="387"/>
                  <a:pt x="656" y="388"/>
                </a:cubicBezTo>
                <a:cubicBezTo>
                  <a:pt x="655" y="390"/>
                  <a:pt x="655" y="388"/>
                  <a:pt x="653" y="391"/>
                </a:cubicBezTo>
                <a:cubicBezTo>
                  <a:pt x="652" y="391"/>
                  <a:pt x="653" y="389"/>
                  <a:pt x="652" y="388"/>
                </a:cubicBezTo>
                <a:cubicBezTo>
                  <a:pt x="654" y="386"/>
                  <a:pt x="653" y="390"/>
                  <a:pt x="655" y="387"/>
                </a:cubicBezTo>
                <a:cubicBezTo>
                  <a:pt x="656" y="387"/>
                  <a:pt x="654" y="388"/>
                  <a:pt x="656" y="388"/>
                </a:cubicBezTo>
                <a:cubicBezTo>
                  <a:pt x="655" y="387"/>
                  <a:pt x="658" y="383"/>
                  <a:pt x="658" y="381"/>
                </a:cubicBezTo>
                <a:cubicBezTo>
                  <a:pt x="659" y="383"/>
                  <a:pt x="662" y="379"/>
                  <a:pt x="661" y="381"/>
                </a:cubicBezTo>
                <a:cubicBezTo>
                  <a:pt x="662" y="382"/>
                  <a:pt x="663" y="379"/>
                  <a:pt x="664" y="378"/>
                </a:cubicBezTo>
                <a:cubicBezTo>
                  <a:pt x="664" y="378"/>
                  <a:pt x="664" y="379"/>
                  <a:pt x="664" y="379"/>
                </a:cubicBezTo>
                <a:cubicBezTo>
                  <a:pt x="663" y="381"/>
                  <a:pt x="662" y="382"/>
                  <a:pt x="662" y="383"/>
                </a:cubicBezTo>
                <a:cubicBezTo>
                  <a:pt x="663" y="383"/>
                  <a:pt x="664" y="380"/>
                  <a:pt x="665" y="380"/>
                </a:cubicBezTo>
                <a:cubicBezTo>
                  <a:pt x="664" y="382"/>
                  <a:pt x="663" y="384"/>
                  <a:pt x="661" y="387"/>
                </a:cubicBezTo>
                <a:cubicBezTo>
                  <a:pt x="662" y="385"/>
                  <a:pt x="664" y="385"/>
                  <a:pt x="666" y="382"/>
                </a:cubicBezTo>
                <a:cubicBezTo>
                  <a:pt x="667" y="381"/>
                  <a:pt x="666" y="383"/>
                  <a:pt x="665" y="385"/>
                </a:cubicBezTo>
                <a:cubicBezTo>
                  <a:pt x="665" y="385"/>
                  <a:pt x="666" y="384"/>
                  <a:pt x="666" y="385"/>
                </a:cubicBezTo>
                <a:cubicBezTo>
                  <a:pt x="667" y="383"/>
                  <a:pt x="668" y="381"/>
                  <a:pt x="670" y="379"/>
                </a:cubicBezTo>
                <a:cubicBezTo>
                  <a:pt x="670" y="380"/>
                  <a:pt x="667" y="384"/>
                  <a:pt x="670" y="382"/>
                </a:cubicBezTo>
                <a:cubicBezTo>
                  <a:pt x="669" y="385"/>
                  <a:pt x="668" y="384"/>
                  <a:pt x="667" y="385"/>
                </a:cubicBezTo>
                <a:cubicBezTo>
                  <a:pt x="667" y="386"/>
                  <a:pt x="667" y="386"/>
                  <a:pt x="667" y="386"/>
                </a:cubicBezTo>
                <a:cubicBezTo>
                  <a:pt x="666" y="387"/>
                  <a:pt x="666" y="387"/>
                  <a:pt x="666" y="386"/>
                </a:cubicBezTo>
                <a:cubicBezTo>
                  <a:pt x="665" y="388"/>
                  <a:pt x="665" y="389"/>
                  <a:pt x="664" y="390"/>
                </a:cubicBezTo>
                <a:cubicBezTo>
                  <a:pt x="663" y="390"/>
                  <a:pt x="664" y="389"/>
                  <a:pt x="664" y="389"/>
                </a:cubicBezTo>
                <a:cubicBezTo>
                  <a:pt x="660" y="392"/>
                  <a:pt x="658" y="397"/>
                  <a:pt x="654" y="402"/>
                </a:cubicBezTo>
                <a:cubicBezTo>
                  <a:pt x="655" y="402"/>
                  <a:pt x="656" y="400"/>
                  <a:pt x="657" y="402"/>
                </a:cubicBezTo>
                <a:cubicBezTo>
                  <a:pt x="655" y="404"/>
                  <a:pt x="654" y="402"/>
                  <a:pt x="653" y="405"/>
                </a:cubicBezTo>
                <a:cubicBezTo>
                  <a:pt x="652" y="403"/>
                  <a:pt x="650" y="407"/>
                  <a:pt x="648" y="409"/>
                </a:cubicBezTo>
                <a:cubicBezTo>
                  <a:pt x="647" y="408"/>
                  <a:pt x="647" y="406"/>
                  <a:pt x="650" y="403"/>
                </a:cubicBezTo>
                <a:close/>
                <a:moveTo>
                  <a:pt x="650" y="395"/>
                </a:moveTo>
                <a:cubicBezTo>
                  <a:pt x="650" y="395"/>
                  <a:pt x="649" y="394"/>
                  <a:pt x="650" y="393"/>
                </a:cubicBezTo>
                <a:cubicBezTo>
                  <a:pt x="652" y="390"/>
                  <a:pt x="652" y="390"/>
                  <a:pt x="652" y="390"/>
                </a:cubicBezTo>
                <a:cubicBezTo>
                  <a:pt x="653" y="391"/>
                  <a:pt x="650" y="393"/>
                  <a:pt x="650" y="395"/>
                </a:cubicBezTo>
                <a:close/>
                <a:moveTo>
                  <a:pt x="646" y="399"/>
                </a:moveTo>
                <a:cubicBezTo>
                  <a:pt x="646" y="398"/>
                  <a:pt x="647" y="397"/>
                  <a:pt x="648" y="396"/>
                </a:cubicBezTo>
                <a:cubicBezTo>
                  <a:pt x="649" y="396"/>
                  <a:pt x="649" y="396"/>
                  <a:pt x="649" y="396"/>
                </a:cubicBezTo>
                <a:cubicBezTo>
                  <a:pt x="648" y="398"/>
                  <a:pt x="648" y="397"/>
                  <a:pt x="646" y="399"/>
                </a:cubicBezTo>
                <a:close/>
                <a:moveTo>
                  <a:pt x="674" y="408"/>
                </a:moveTo>
                <a:cubicBezTo>
                  <a:pt x="673" y="407"/>
                  <a:pt x="674" y="405"/>
                  <a:pt x="675" y="403"/>
                </a:cubicBezTo>
                <a:cubicBezTo>
                  <a:pt x="676" y="404"/>
                  <a:pt x="675" y="406"/>
                  <a:pt x="674" y="408"/>
                </a:cubicBezTo>
                <a:close/>
                <a:moveTo>
                  <a:pt x="504" y="307"/>
                </a:moveTo>
                <a:cubicBezTo>
                  <a:pt x="506" y="304"/>
                  <a:pt x="507" y="301"/>
                  <a:pt x="509" y="299"/>
                </a:cubicBezTo>
                <a:cubicBezTo>
                  <a:pt x="510" y="301"/>
                  <a:pt x="506" y="306"/>
                  <a:pt x="504" y="307"/>
                </a:cubicBezTo>
                <a:close/>
                <a:moveTo>
                  <a:pt x="661" y="397"/>
                </a:moveTo>
                <a:cubicBezTo>
                  <a:pt x="661" y="396"/>
                  <a:pt x="662" y="394"/>
                  <a:pt x="664" y="392"/>
                </a:cubicBezTo>
                <a:cubicBezTo>
                  <a:pt x="665" y="391"/>
                  <a:pt x="664" y="393"/>
                  <a:pt x="665" y="393"/>
                </a:cubicBezTo>
                <a:cubicBezTo>
                  <a:pt x="663" y="395"/>
                  <a:pt x="663" y="394"/>
                  <a:pt x="661" y="397"/>
                </a:cubicBezTo>
                <a:close/>
                <a:moveTo>
                  <a:pt x="667" y="391"/>
                </a:moveTo>
                <a:cubicBezTo>
                  <a:pt x="667" y="391"/>
                  <a:pt x="667" y="390"/>
                  <a:pt x="667" y="390"/>
                </a:cubicBezTo>
                <a:cubicBezTo>
                  <a:pt x="668" y="388"/>
                  <a:pt x="669" y="387"/>
                  <a:pt x="671" y="385"/>
                </a:cubicBezTo>
                <a:cubicBezTo>
                  <a:pt x="670" y="387"/>
                  <a:pt x="668" y="390"/>
                  <a:pt x="667" y="391"/>
                </a:cubicBezTo>
                <a:close/>
                <a:moveTo>
                  <a:pt x="662" y="379"/>
                </a:moveTo>
                <a:cubicBezTo>
                  <a:pt x="661" y="379"/>
                  <a:pt x="663" y="377"/>
                  <a:pt x="662" y="377"/>
                </a:cubicBezTo>
                <a:cubicBezTo>
                  <a:pt x="663" y="376"/>
                  <a:pt x="663" y="377"/>
                  <a:pt x="664" y="377"/>
                </a:cubicBezTo>
                <a:cubicBezTo>
                  <a:pt x="663" y="378"/>
                  <a:pt x="663" y="378"/>
                  <a:pt x="662" y="379"/>
                </a:cubicBezTo>
                <a:close/>
                <a:moveTo>
                  <a:pt x="511" y="296"/>
                </a:moveTo>
                <a:cubicBezTo>
                  <a:pt x="511" y="295"/>
                  <a:pt x="512" y="294"/>
                  <a:pt x="513" y="293"/>
                </a:cubicBezTo>
                <a:cubicBezTo>
                  <a:pt x="513" y="294"/>
                  <a:pt x="512" y="295"/>
                  <a:pt x="511" y="296"/>
                </a:cubicBezTo>
                <a:close/>
                <a:moveTo>
                  <a:pt x="533" y="277"/>
                </a:moveTo>
                <a:cubicBezTo>
                  <a:pt x="532" y="275"/>
                  <a:pt x="535" y="272"/>
                  <a:pt x="536" y="269"/>
                </a:cubicBezTo>
                <a:cubicBezTo>
                  <a:pt x="537" y="270"/>
                  <a:pt x="534" y="275"/>
                  <a:pt x="533" y="277"/>
                </a:cubicBezTo>
                <a:close/>
                <a:moveTo>
                  <a:pt x="698" y="315"/>
                </a:moveTo>
                <a:cubicBezTo>
                  <a:pt x="699" y="312"/>
                  <a:pt x="700" y="307"/>
                  <a:pt x="702" y="306"/>
                </a:cubicBezTo>
                <a:cubicBezTo>
                  <a:pt x="702" y="308"/>
                  <a:pt x="700" y="311"/>
                  <a:pt x="702" y="310"/>
                </a:cubicBezTo>
                <a:cubicBezTo>
                  <a:pt x="701" y="313"/>
                  <a:pt x="700" y="313"/>
                  <a:pt x="700" y="315"/>
                </a:cubicBezTo>
                <a:cubicBezTo>
                  <a:pt x="699" y="314"/>
                  <a:pt x="698" y="316"/>
                  <a:pt x="698" y="315"/>
                </a:cubicBezTo>
                <a:close/>
                <a:moveTo>
                  <a:pt x="535" y="265"/>
                </a:moveTo>
                <a:cubicBezTo>
                  <a:pt x="534" y="264"/>
                  <a:pt x="535" y="262"/>
                  <a:pt x="536" y="261"/>
                </a:cubicBezTo>
                <a:cubicBezTo>
                  <a:pt x="537" y="262"/>
                  <a:pt x="536" y="264"/>
                  <a:pt x="535" y="265"/>
                </a:cubicBezTo>
                <a:close/>
                <a:moveTo>
                  <a:pt x="696" y="312"/>
                </a:moveTo>
                <a:cubicBezTo>
                  <a:pt x="696" y="312"/>
                  <a:pt x="698" y="308"/>
                  <a:pt x="698" y="307"/>
                </a:cubicBezTo>
                <a:cubicBezTo>
                  <a:pt x="699" y="308"/>
                  <a:pt x="697" y="311"/>
                  <a:pt x="696" y="312"/>
                </a:cubicBezTo>
                <a:close/>
                <a:moveTo>
                  <a:pt x="537" y="261"/>
                </a:moveTo>
                <a:cubicBezTo>
                  <a:pt x="538" y="259"/>
                  <a:pt x="538" y="259"/>
                  <a:pt x="538" y="259"/>
                </a:cubicBezTo>
                <a:cubicBezTo>
                  <a:pt x="539" y="259"/>
                  <a:pt x="538" y="261"/>
                  <a:pt x="537" y="261"/>
                </a:cubicBezTo>
                <a:close/>
                <a:moveTo>
                  <a:pt x="542" y="245"/>
                </a:moveTo>
                <a:cubicBezTo>
                  <a:pt x="542" y="245"/>
                  <a:pt x="543" y="242"/>
                  <a:pt x="543" y="243"/>
                </a:cubicBezTo>
                <a:cubicBezTo>
                  <a:pt x="544" y="244"/>
                  <a:pt x="543" y="243"/>
                  <a:pt x="542" y="245"/>
                </a:cubicBezTo>
                <a:close/>
                <a:moveTo>
                  <a:pt x="551" y="244"/>
                </a:moveTo>
                <a:cubicBezTo>
                  <a:pt x="551" y="243"/>
                  <a:pt x="551" y="241"/>
                  <a:pt x="551" y="240"/>
                </a:cubicBezTo>
                <a:cubicBezTo>
                  <a:pt x="551" y="239"/>
                  <a:pt x="552" y="238"/>
                  <a:pt x="552" y="237"/>
                </a:cubicBezTo>
                <a:cubicBezTo>
                  <a:pt x="552" y="235"/>
                  <a:pt x="553" y="233"/>
                  <a:pt x="552" y="231"/>
                </a:cubicBezTo>
                <a:cubicBezTo>
                  <a:pt x="552" y="229"/>
                  <a:pt x="553" y="231"/>
                  <a:pt x="553" y="229"/>
                </a:cubicBezTo>
                <a:cubicBezTo>
                  <a:pt x="555" y="230"/>
                  <a:pt x="555" y="231"/>
                  <a:pt x="556" y="232"/>
                </a:cubicBezTo>
                <a:cubicBezTo>
                  <a:pt x="554" y="234"/>
                  <a:pt x="555" y="237"/>
                  <a:pt x="555" y="239"/>
                </a:cubicBezTo>
                <a:cubicBezTo>
                  <a:pt x="555" y="240"/>
                  <a:pt x="554" y="240"/>
                  <a:pt x="553" y="242"/>
                </a:cubicBezTo>
                <a:cubicBezTo>
                  <a:pt x="552" y="242"/>
                  <a:pt x="554" y="241"/>
                  <a:pt x="553" y="239"/>
                </a:cubicBezTo>
                <a:cubicBezTo>
                  <a:pt x="552" y="240"/>
                  <a:pt x="552" y="240"/>
                  <a:pt x="552" y="241"/>
                </a:cubicBezTo>
                <a:cubicBezTo>
                  <a:pt x="551" y="242"/>
                  <a:pt x="551" y="243"/>
                  <a:pt x="551" y="244"/>
                </a:cubicBezTo>
                <a:close/>
                <a:moveTo>
                  <a:pt x="544" y="238"/>
                </a:moveTo>
                <a:cubicBezTo>
                  <a:pt x="545" y="238"/>
                  <a:pt x="545" y="237"/>
                  <a:pt x="545" y="238"/>
                </a:cubicBezTo>
                <a:cubicBezTo>
                  <a:pt x="546" y="237"/>
                  <a:pt x="546" y="237"/>
                  <a:pt x="546" y="237"/>
                </a:cubicBezTo>
                <a:cubicBezTo>
                  <a:pt x="546" y="237"/>
                  <a:pt x="546" y="238"/>
                  <a:pt x="545" y="239"/>
                </a:cubicBezTo>
                <a:cubicBezTo>
                  <a:pt x="544" y="239"/>
                  <a:pt x="544" y="239"/>
                  <a:pt x="544" y="238"/>
                </a:cubicBezTo>
                <a:close/>
                <a:moveTo>
                  <a:pt x="548" y="238"/>
                </a:moveTo>
                <a:cubicBezTo>
                  <a:pt x="547" y="237"/>
                  <a:pt x="547" y="236"/>
                  <a:pt x="548" y="235"/>
                </a:cubicBezTo>
                <a:cubicBezTo>
                  <a:pt x="549" y="236"/>
                  <a:pt x="548" y="237"/>
                  <a:pt x="548" y="238"/>
                </a:cubicBezTo>
                <a:close/>
                <a:moveTo>
                  <a:pt x="577" y="243"/>
                </a:moveTo>
                <a:cubicBezTo>
                  <a:pt x="576" y="244"/>
                  <a:pt x="577" y="241"/>
                  <a:pt x="576" y="242"/>
                </a:cubicBezTo>
                <a:cubicBezTo>
                  <a:pt x="577" y="241"/>
                  <a:pt x="577" y="240"/>
                  <a:pt x="578" y="240"/>
                </a:cubicBezTo>
                <a:cubicBezTo>
                  <a:pt x="578" y="242"/>
                  <a:pt x="576" y="242"/>
                  <a:pt x="577" y="243"/>
                </a:cubicBezTo>
                <a:close/>
                <a:moveTo>
                  <a:pt x="582" y="240"/>
                </a:moveTo>
                <a:cubicBezTo>
                  <a:pt x="581" y="240"/>
                  <a:pt x="582" y="238"/>
                  <a:pt x="581" y="240"/>
                </a:cubicBezTo>
                <a:cubicBezTo>
                  <a:pt x="580" y="235"/>
                  <a:pt x="584" y="237"/>
                  <a:pt x="583" y="237"/>
                </a:cubicBezTo>
                <a:cubicBezTo>
                  <a:pt x="584" y="237"/>
                  <a:pt x="584" y="237"/>
                  <a:pt x="584" y="237"/>
                </a:cubicBezTo>
                <a:cubicBezTo>
                  <a:pt x="584" y="237"/>
                  <a:pt x="584" y="237"/>
                  <a:pt x="584" y="237"/>
                </a:cubicBezTo>
                <a:cubicBezTo>
                  <a:pt x="583" y="239"/>
                  <a:pt x="583" y="239"/>
                  <a:pt x="582" y="240"/>
                </a:cubicBezTo>
                <a:close/>
                <a:moveTo>
                  <a:pt x="550" y="233"/>
                </a:moveTo>
                <a:cubicBezTo>
                  <a:pt x="549" y="233"/>
                  <a:pt x="551" y="230"/>
                  <a:pt x="550" y="230"/>
                </a:cubicBezTo>
                <a:cubicBezTo>
                  <a:pt x="550" y="229"/>
                  <a:pt x="551" y="229"/>
                  <a:pt x="551" y="230"/>
                </a:cubicBezTo>
                <a:cubicBezTo>
                  <a:pt x="551" y="231"/>
                  <a:pt x="550" y="232"/>
                  <a:pt x="550" y="233"/>
                </a:cubicBezTo>
                <a:close/>
                <a:moveTo>
                  <a:pt x="574" y="237"/>
                </a:moveTo>
                <a:cubicBezTo>
                  <a:pt x="573" y="237"/>
                  <a:pt x="574" y="233"/>
                  <a:pt x="575" y="234"/>
                </a:cubicBezTo>
                <a:cubicBezTo>
                  <a:pt x="575" y="236"/>
                  <a:pt x="575" y="236"/>
                  <a:pt x="574" y="237"/>
                </a:cubicBezTo>
                <a:close/>
                <a:moveTo>
                  <a:pt x="554" y="226"/>
                </a:moveTo>
                <a:cubicBezTo>
                  <a:pt x="555" y="226"/>
                  <a:pt x="556" y="226"/>
                  <a:pt x="556" y="228"/>
                </a:cubicBezTo>
                <a:cubicBezTo>
                  <a:pt x="556" y="226"/>
                  <a:pt x="553" y="229"/>
                  <a:pt x="554" y="226"/>
                </a:cubicBezTo>
                <a:close/>
                <a:moveTo>
                  <a:pt x="547" y="226"/>
                </a:moveTo>
                <a:cubicBezTo>
                  <a:pt x="548" y="226"/>
                  <a:pt x="548" y="223"/>
                  <a:pt x="547" y="222"/>
                </a:cubicBezTo>
                <a:cubicBezTo>
                  <a:pt x="549" y="222"/>
                  <a:pt x="549" y="226"/>
                  <a:pt x="548" y="227"/>
                </a:cubicBezTo>
                <a:cubicBezTo>
                  <a:pt x="547" y="227"/>
                  <a:pt x="548" y="225"/>
                  <a:pt x="547" y="226"/>
                </a:cubicBezTo>
                <a:close/>
                <a:moveTo>
                  <a:pt x="560" y="227"/>
                </a:moveTo>
                <a:cubicBezTo>
                  <a:pt x="560" y="227"/>
                  <a:pt x="560" y="226"/>
                  <a:pt x="560" y="225"/>
                </a:cubicBezTo>
                <a:cubicBezTo>
                  <a:pt x="561" y="225"/>
                  <a:pt x="561" y="225"/>
                  <a:pt x="561" y="225"/>
                </a:cubicBezTo>
                <a:cubicBezTo>
                  <a:pt x="561" y="227"/>
                  <a:pt x="560" y="226"/>
                  <a:pt x="560" y="227"/>
                </a:cubicBezTo>
                <a:close/>
                <a:moveTo>
                  <a:pt x="556" y="220"/>
                </a:moveTo>
                <a:cubicBezTo>
                  <a:pt x="556" y="221"/>
                  <a:pt x="557" y="218"/>
                  <a:pt x="557" y="218"/>
                </a:cubicBezTo>
                <a:cubicBezTo>
                  <a:pt x="559" y="219"/>
                  <a:pt x="560" y="219"/>
                  <a:pt x="560" y="221"/>
                </a:cubicBezTo>
                <a:cubicBezTo>
                  <a:pt x="559" y="223"/>
                  <a:pt x="558" y="223"/>
                  <a:pt x="556" y="225"/>
                </a:cubicBezTo>
                <a:cubicBezTo>
                  <a:pt x="556" y="223"/>
                  <a:pt x="556" y="222"/>
                  <a:pt x="557" y="220"/>
                </a:cubicBezTo>
                <a:cubicBezTo>
                  <a:pt x="557" y="220"/>
                  <a:pt x="557" y="219"/>
                  <a:pt x="556" y="220"/>
                </a:cubicBezTo>
                <a:close/>
                <a:moveTo>
                  <a:pt x="555" y="221"/>
                </a:moveTo>
                <a:cubicBezTo>
                  <a:pt x="555" y="222"/>
                  <a:pt x="553" y="220"/>
                  <a:pt x="553" y="220"/>
                </a:cubicBezTo>
                <a:cubicBezTo>
                  <a:pt x="553" y="219"/>
                  <a:pt x="554" y="219"/>
                  <a:pt x="554" y="218"/>
                </a:cubicBezTo>
                <a:cubicBezTo>
                  <a:pt x="554" y="219"/>
                  <a:pt x="554" y="220"/>
                  <a:pt x="555" y="221"/>
                </a:cubicBezTo>
                <a:close/>
                <a:moveTo>
                  <a:pt x="572" y="223"/>
                </a:moveTo>
                <a:cubicBezTo>
                  <a:pt x="572" y="224"/>
                  <a:pt x="571" y="222"/>
                  <a:pt x="570" y="223"/>
                </a:cubicBezTo>
                <a:cubicBezTo>
                  <a:pt x="570" y="221"/>
                  <a:pt x="571" y="221"/>
                  <a:pt x="572" y="220"/>
                </a:cubicBezTo>
                <a:cubicBezTo>
                  <a:pt x="573" y="220"/>
                  <a:pt x="572" y="223"/>
                  <a:pt x="572" y="223"/>
                </a:cubicBezTo>
                <a:close/>
                <a:moveTo>
                  <a:pt x="553" y="217"/>
                </a:moveTo>
                <a:cubicBezTo>
                  <a:pt x="553" y="217"/>
                  <a:pt x="552" y="217"/>
                  <a:pt x="552" y="217"/>
                </a:cubicBezTo>
                <a:cubicBezTo>
                  <a:pt x="552" y="216"/>
                  <a:pt x="552" y="216"/>
                  <a:pt x="552" y="216"/>
                </a:cubicBezTo>
                <a:cubicBezTo>
                  <a:pt x="553" y="216"/>
                  <a:pt x="553" y="217"/>
                  <a:pt x="553" y="216"/>
                </a:cubicBezTo>
                <a:cubicBezTo>
                  <a:pt x="554" y="216"/>
                  <a:pt x="553" y="217"/>
                  <a:pt x="553" y="217"/>
                </a:cubicBezTo>
                <a:close/>
                <a:moveTo>
                  <a:pt x="710" y="224"/>
                </a:moveTo>
                <a:cubicBezTo>
                  <a:pt x="709" y="224"/>
                  <a:pt x="710" y="219"/>
                  <a:pt x="710" y="217"/>
                </a:cubicBezTo>
                <a:cubicBezTo>
                  <a:pt x="710" y="219"/>
                  <a:pt x="710" y="223"/>
                  <a:pt x="710" y="224"/>
                </a:cubicBezTo>
                <a:close/>
                <a:moveTo>
                  <a:pt x="725" y="204"/>
                </a:moveTo>
                <a:cubicBezTo>
                  <a:pt x="724" y="204"/>
                  <a:pt x="724" y="204"/>
                  <a:pt x="723" y="203"/>
                </a:cubicBezTo>
                <a:cubicBezTo>
                  <a:pt x="724" y="200"/>
                  <a:pt x="724" y="200"/>
                  <a:pt x="725" y="196"/>
                </a:cubicBezTo>
                <a:cubicBezTo>
                  <a:pt x="726" y="197"/>
                  <a:pt x="726" y="201"/>
                  <a:pt x="725" y="204"/>
                </a:cubicBezTo>
                <a:close/>
                <a:moveTo>
                  <a:pt x="733" y="196"/>
                </a:moveTo>
                <a:cubicBezTo>
                  <a:pt x="731" y="196"/>
                  <a:pt x="732" y="194"/>
                  <a:pt x="732" y="190"/>
                </a:cubicBezTo>
                <a:cubicBezTo>
                  <a:pt x="733" y="191"/>
                  <a:pt x="733" y="193"/>
                  <a:pt x="733" y="196"/>
                </a:cubicBezTo>
                <a:close/>
                <a:moveTo>
                  <a:pt x="711" y="197"/>
                </a:moveTo>
                <a:cubicBezTo>
                  <a:pt x="711" y="194"/>
                  <a:pt x="711" y="194"/>
                  <a:pt x="711" y="194"/>
                </a:cubicBezTo>
                <a:cubicBezTo>
                  <a:pt x="712" y="194"/>
                  <a:pt x="712" y="193"/>
                  <a:pt x="714" y="192"/>
                </a:cubicBezTo>
                <a:cubicBezTo>
                  <a:pt x="714" y="193"/>
                  <a:pt x="714" y="194"/>
                  <a:pt x="714" y="195"/>
                </a:cubicBezTo>
                <a:cubicBezTo>
                  <a:pt x="713" y="193"/>
                  <a:pt x="712" y="196"/>
                  <a:pt x="711" y="197"/>
                </a:cubicBezTo>
                <a:close/>
                <a:moveTo>
                  <a:pt x="614" y="201"/>
                </a:moveTo>
                <a:cubicBezTo>
                  <a:pt x="615" y="199"/>
                  <a:pt x="615" y="198"/>
                  <a:pt x="616" y="196"/>
                </a:cubicBezTo>
                <a:cubicBezTo>
                  <a:pt x="616" y="195"/>
                  <a:pt x="616" y="195"/>
                  <a:pt x="616" y="194"/>
                </a:cubicBezTo>
                <a:cubicBezTo>
                  <a:pt x="615" y="194"/>
                  <a:pt x="615" y="194"/>
                  <a:pt x="614" y="195"/>
                </a:cubicBezTo>
                <a:cubicBezTo>
                  <a:pt x="614" y="196"/>
                  <a:pt x="615" y="195"/>
                  <a:pt x="615" y="195"/>
                </a:cubicBezTo>
                <a:cubicBezTo>
                  <a:pt x="615" y="196"/>
                  <a:pt x="615" y="196"/>
                  <a:pt x="615" y="198"/>
                </a:cubicBezTo>
                <a:cubicBezTo>
                  <a:pt x="614" y="198"/>
                  <a:pt x="614" y="196"/>
                  <a:pt x="613" y="196"/>
                </a:cubicBezTo>
                <a:cubicBezTo>
                  <a:pt x="612" y="197"/>
                  <a:pt x="614" y="199"/>
                  <a:pt x="613" y="199"/>
                </a:cubicBezTo>
                <a:cubicBezTo>
                  <a:pt x="612" y="199"/>
                  <a:pt x="613" y="195"/>
                  <a:pt x="612" y="196"/>
                </a:cubicBezTo>
                <a:cubicBezTo>
                  <a:pt x="611" y="194"/>
                  <a:pt x="612" y="194"/>
                  <a:pt x="612" y="192"/>
                </a:cubicBezTo>
                <a:cubicBezTo>
                  <a:pt x="611" y="192"/>
                  <a:pt x="611" y="194"/>
                  <a:pt x="611" y="195"/>
                </a:cubicBezTo>
                <a:cubicBezTo>
                  <a:pt x="610" y="195"/>
                  <a:pt x="610" y="195"/>
                  <a:pt x="610" y="195"/>
                </a:cubicBezTo>
                <a:cubicBezTo>
                  <a:pt x="610" y="193"/>
                  <a:pt x="610" y="192"/>
                  <a:pt x="611" y="190"/>
                </a:cubicBezTo>
                <a:cubicBezTo>
                  <a:pt x="611" y="189"/>
                  <a:pt x="610" y="188"/>
                  <a:pt x="610" y="190"/>
                </a:cubicBezTo>
                <a:cubicBezTo>
                  <a:pt x="610" y="187"/>
                  <a:pt x="610" y="184"/>
                  <a:pt x="611" y="181"/>
                </a:cubicBezTo>
                <a:cubicBezTo>
                  <a:pt x="611" y="179"/>
                  <a:pt x="610" y="183"/>
                  <a:pt x="610" y="181"/>
                </a:cubicBezTo>
                <a:cubicBezTo>
                  <a:pt x="610" y="180"/>
                  <a:pt x="612" y="179"/>
                  <a:pt x="613" y="179"/>
                </a:cubicBezTo>
                <a:cubicBezTo>
                  <a:pt x="612" y="183"/>
                  <a:pt x="611" y="185"/>
                  <a:pt x="611" y="188"/>
                </a:cubicBezTo>
                <a:cubicBezTo>
                  <a:pt x="612" y="188"/>
                  <a:pt x="612" y="186"/>
                  <a:pt x="612" y="184"/>
                </a:cubicBezTo>
                <a:cubicBezTo>
                  <a:pt x="613" y="185"/>
                  <a:pt x="613" y="183"/>
                  <a:pt x="613" y="182"/>
                </a:cubicBezTo>
                <a:cubicBezTo>
                  <a:pt x="615" y="183"/>
                  <a:pt x="614" y="186"/>
                  <a:pt x="614" y="189"/>
                </a:cubicBezTo>
                <a:cubicBezTo>
                  <a:pt x="615" y="188"/>
                  <a:pt x="615" y="183"/>
                  <a:pt x="614" y="180"/>
                </a:cubicBezTo>
                <a:cubicBezTo>
                  <a:pt x="615" y="179"/>
                  <a:pt x="615" y="182"/>
                  <a:pt x="616" y="181"/>
                </a:cubicBezTo>
                <a:cubicBezTo>
                  <a:pt x="617" y="180"/>
                  <a:pt x="616" y="179"/>
                  <a:pt x="616" y="177"/>
                </a:cubicBezTo>
                <a:cubicBezTo>
                  <a:pt x="617" y="177"/>
                  <a:pt x="617" y="180"/>
                  <a:pt x="617" y="183"/>
                </a:cubicBezTo>
                <a:cubicBezTo>
                  <a:pt x="617" y="181"/>
                  <a:pt x="616" y="181"/>
                  <a:pt x="616" y="183"/>
                </a:cubicBezTo>
                <a:cubicBezTo>
                  <a:pt x="617" y="185"/>
                  <a:pt x="617" y="187"/>
                  <a:pt x="618" y="190"/>
                </a:cubicBezTo>
                <a:cubicBezTo>
                  <a:pt x="619" y="188"/>
                  <a:pt x="617" y="186"/>
                  <a:pt x="617" y="183"/>
                </a:cubicBezTo>
                <a:cubicBezTo>
                  <a:pt x="618" y="184"/>
                  <a:pt x="617" y="182"/>
                  <a:pt x="618" y="181"/>
                </a:cubicBezTo>
                <a:cubicBezTo>
                  <a:pt x="619" y="181"/>
                  <a:pt x="620" y="182"/>
                  <a:pt x="620" y="183"/>
                </a:cubicBezTo>
                <a:cubicBezTo>
                  <a:pt x="620" y="183"/>
                  <a:pt x="619" y="183"/>
                  <a:pt x="619" y="182"/>
                </a:cubicBezTo>
                <a:cubicBezTo>
                  <a:pt x="618" y="189"/>
                  <a:pt x="619" y="192"/>
                  <a:pt x="618" y="194"/>
                </a:cubicBezTo>
                <a:cubicBezTo>
                  <a:pt x="616" y="194"/>
                  <a:pt x="616" y="194"/>
                  <a:pt x="616" y="194"/>
                </a:cubicBezTo>
                <a:cubicBezTo>
                  <a:pt x="617" y="197"/>
                  <a:pt x="616" y="197"/>
                  <a:pt x="616" y="199"/>
                </a:cubicBezTo>
                <a:cubicBezTo>
                  <a:pt x="615" y="198"/>
                  <a:pt x="615" y="201"/>
                  <a:pt x="614" y="201"/>
                </a:cubicBezTo>
                <a:close/>
                <a:moveTo>
                  <a:pt x="608" y="197"/>
                </a:moveTo>
                <a:cubicBezTo>
                  <a:pt x="608" y="194"/>
                  <a:pt x="609" y="193"/>
                  <a:pt x="607" y="194"/>
                </a:cubicBezTo>
                <a:cubicBezTo>
                  <a:pt x="607" y="193"/>
                  <a:pt x="609" y="192"/>
                  <a:pt x="608" y="191"/>
                </a:cubicBezTo>
                <a:cubicBezTo>
                  <a:pt x="608" y="189"/>
                  <a:pt x="609" y="189"/>
                  <a:pt x="609" y="188"/>
                </a:cubicBezTo>
                <a:cubicBezTo>
                  <a:pt x="609" y="189"/>
                  <a:pt x="610" y="190"/>
                  <a:pt x="610" y="192"/>
                </a:cubicBezTo>
                <a:cubicBezTo>
                  <a:pt x="607" y="191"/>
                  <a:pt x="610" y="196"/>
                  <a:pt x="608" y="197"/>
                </a:cubicBezTo>
                <a:close/>
                <a:moveTo>
                  <a:pt x="620" y="200"/>
                </a:moveTo>
                <a:cubicBezTo>
                  <a:pt x="619" y="199"/>
                  <a:pt x="619" y="197"/>
                  <a:pt x="620" y="196"/>
                </a:cubicBezTo>
                <a:cubicBezTo>
                  <a:pt x="621" y="196"/>
                  <a:pt x="620" y="198"/>
                  <a:pt x="620" y="200"/>
                </a:cubicBezTo>
                <a:close/>
                <a:moveTo>
                  <a:pt x="607" y="190"/>
                </a:moveTo>
                <a:cubicBezTo>
                  <a:pt x="606" y="188"/>
                  <a:pt x="607" y="186"/>
                  <a:pt x="606" y="185"/>
                </a:cubicBezTo>
                <a:cubicBezTo>
                  <a:pt x="606" y="183"/>
                  <a:pt x="606" y="185"/>
                  <a:pt x="607" y="184"/>
                </a:cubicBezTo>
                <a:cubicBezTo>
                  <a:pt x="607" y="182"/>
                  <a:pt x="607" y="179"/>
                  <a:pt x="607" y="178"/>
                </a:cubicBezTo>
                <a:cubicBezTo>
                  <a:pt x="608" y="177"/>
                  <a:pt x="607" y="179"/>
                  <a:pt x="607" y="180"/>
                </a:cubicBezTo>
                <a:cubicBezTo>
                  <a:pt x="608" y="179"/>
                  <a:pt x="609" y="177"/>
                  <a:pt x="608" y="174"/>
                </a:cubicBezTo>
                <a:cubicBezTo>
                  <a:pt x="609" y="174"/>
                  <a:pt x="610" y="176"/>
                  <a:pt x="610" y="176"/>
                </a:cubicBezTo>
                <a:cubicBezTo>
                  <a:pt x="610" y="177"/>
                  <a:pt x="610" y="176"/>
                  <a:pt x="610" y="179"/>
                </a:cubicBezTo>
                <a:cubicBezTo>
                  <a:pt x="609" y="179"/>
                  <a:pt x="609" y="178"/>
                  <a:pt x="609" y="178"/>
                </a:cubicBezTo>
                <a:cubicBezTo>
                  <a:pt x="610" y="180"/>
                  <a:pt x="610" y="183"/>
                  <a:pt x="609" y="187"/>
                </a:cubicBezTo>
                <a:cubicBezTo>
                  <a:pt x="609" y="184"/>
                  <a:pt x="609" y="182"/>
                  <a:pt x="608" y="180"/>
                </a:cubicBezTo>
                <a:cubicBezTo>
                  <a:pt x="607" y="182"/>
                  <a:pt x="609" y="189"/>
                  <a:pt x="607" y="190"/>
                </a:cubicBezTo>
                <a:close/>
                <a:moveTo>
                  <a:pt x="585" y="188"/>
                </a:moveTo>
                <a:cubicBezTo>
                  <a:pt x="584" y="187"/>
                  <a:pt x="585" y="184"/>
                  <a:pt x="586" y="184"/>
                </a:cubicBezTo>
                <a:cubicBezTo>
                  <a:pt x="586" y="186"/>
                  <a:pt x="585" y="187"/>
                  <a:pt x="585" y="188"/>
                </a:cubicBezTo>
                <a:close/>
                <a:moveTo>
                  <a:pt x="703" y="172"/>
                </a:moveTo>
                <a:cubicBezTo>
                  <a:pt x="702" y="169"/>
                  <a:pt x="702" y="169"/>
                  <a:pt x="702" y="169"/>
                </a:cubicBezTo>
                <a:cubicBezTo>
                  <a:pt x="704" y="169"/>
                  <a:pt x="704" y="169"/>
                  <a:pt x="704" y="169"/>
                </a:cubicBezTo>
                <a:cubicBezTo>
                  <a:pt x="704" y="171"/>
                  <a:pt x="703" y="172"/>
                  <a:pt x="703" y="172"/>
                </a:cubicBezTo>
                <a:close/>
                <a:moveTo>
                  <a:pt x="588" y="183"/>
                </a:moveTo>
                <a:cubicBezTo>
                  <a:pt x="588" y="183"/>
                  <a:pt x="589" y="182"/>
                  <a:pt x="589" y="182"/>
                </a:cubicBezTo>
                <a:cubicBezTo>
                  <a:pt x="589" y="182"/>
                  <a:pt x="589" y="184"/>
                  <a:pt x="589" y="184"/>
                </a:cubicBezTo>
                <a:cubicBezTo>
                  <a:pt x="589" y="183"/>
                  <a:pt x="587" y="184"/>
                  <a:pt x="588" y="182"/>
                </a:cubicBezTo>
                <a:cubicBezTo>
                  <a:pt x="588" y="182"/>
                  <a:pt x="588" y="183"/>
                  <a:pt x="588" y="183"/>
                </a:cubicBezTo>
                <a:close/>
                <a:moveTo>
                  <a:pt x="611" y="179"/>
                </a:moveTo>
                <a:cubicBezTo>
                  <a:pt x="611" y="178"/>
                  <a:pt x="611" y="177"/>
                  <a:pt x="611" y="176"/>
                </a:cubicBezTo>
                <a:cubicBezTo>
                  <a:pt x="612" y="176"/>
                  <a:pt x="612" y="176"/>
                  <a:pt x="612" y="176"/>
                </a:cubicBezTo>
                <a:cubicBezTo>
                  <a:pt x="612" y="178"/>
                  <a:pt x="611" y="179"/>
                  <a:pt x="611" y="179"/>
                </a:cubicBezTo>
                <a:close/>
                <a:moveTo>
                  <a:pt x="587" y="181"/>
                </a:moveTo>
                <a:cubicBezTo>
                  <a:pt x="586" y="180"/>
                  <a:pt x="588" y="176"/>
                  <a:pt x="588" y="177"/>
                </a:cubicBezTo>
                <a:cubicBezTo>
                  <a:pt x="588" y="179"/>
                  <a:pt x="588" y="180"/>
                  <a:pt x="587" y="181"/>
                </a:cubicBezTo>
                <a:close/>
                <a:moveTo>
                  <a:pt x="621" y="172"/>
                </a:moveTo>
                <a:cubicBezTo>
                  <a:pt x="620" y="172"/>
                  <a:pt x="620" y="172"/>
                  <a:pt x="620" y="172"/>
                </a:cubicBezTo>
                <a:cubicBezTo>
                  <a:pt x="620" y="171"/>
                  <a:pt x="620" y="171"/>
                  <a:pt x="619" y="171"/>
                </a:cubicBezTo>
                <a:cubicBezTo>
                  <a:pt x="620" y="170"/>
                  <a:pt x="621" y="170"/>
                  <a:pt x="621" y="172"/>
                </a:cubicBezTo>
                <a:close/>
                <a:moveTo>
                  <a:pt x="602" y="171"/>
                </a:moveTo>
                <a:cubicBezTo>
                  <a:pt x="601" y="171"/>
                  <a:pt x="601" y="168"/>
                  <a:pt x="602" y="168"/>
                </a:cubicBezTo>
                <a:cubicBezTo>
                  <a:pt x="603" y="169"/>
                  <a:pt x="602" y="170"/>
                  <a:pt x="602" y="171"/>
                </a:cubicBezTo>
                <a:close/>
                <a:moveTo>
                  <a:pt x="601" y="166"/>
                </a:moveTo>
                <a:cubicBezTo>
                  <a:pt x="600" y="165"/>
                  <a:pt x="601" y="164"/>
                  <a:pt x="601" y="163"/>
                </a:cubicBezTo>
                <a:cubicBezTo>
                  <a:pt x="601" y="163"/>
                  <a:pt x="601" y="165"/>
                  <a:pt x="602" y="165"/>
                </a:cubicBezTo>
                <a:cubicBezTo>
                  <a:pt x="602" y="166"/>
                  <a:pt x="601" y="166"/>
                  <a:pt x="601" y="166"/>
                </a:cubicBezTo>
                <a:close/>
                <a:moveTo>
                  <a:pt x="664" y="115"/>
                </a:moveTo>
                <a:cubicBezTo>
                  <a:pt x="663" y="114"/>
                  <a:pt x="664" y="119"/>
                  <a:pt x="662" y="118"/>
                </a:cubicBezTo>
                <a:cubicBezTo>
                  <a:pt x="662" y="113"/>
                  <a:pt x="659" y="108"/>
                  <a:pt x="659" y="102"/>
                </a:cubicBezTo>
                <a:cubicBezTo>
                  <a:pt x="660" y="102"/>
                  <a:pt x="661" y="101"/>
                  <a:pt x="660" y="98"/>
                </a:cubicBezTo>
                <a:cubicBezTo>
                  <a:pt x="661" y="99"/>
                  <a:pt x="661" y="98"/>
                  <a:pt x="663" y="97"/>
                </a:cubicBezTo>
                <a:cubicBezTo>
                  <a:pt x="663" y="99"/>
                  <a:pt x="662" y="100"/>
                  <a:pt x="662" y="102"/>
                </a:cubicBezTo>
                <a:cubicBezTo>
                  <a:pt x="664" y="105"/>
                  <a:pt x="664" y="109"/>
                  <a:pt x="665" y="110"/>
                </a:cubicBezTo>
                <a:cubicBezTo>
                  <a:pt x="665" y="112"/>
                  <a:pt x="665" y="112"/>
                  <a:pt x="664" y="113"/>
                </a:cubicBezTo>
                <a:cubicBezTo>
                  <a:pt x="665" y="115"/>
                  <a:pt x="665" y="117"/>
                  <a:pt x="664" y="118"/>
                </a:cubicBezTo>
                <a:cubicBezTo>
                  <a:pt x="664" y="118"/>
                  <a:pt x="663" y="116"/>
                  <a:pt x="664" y="115"/>
                </a:cubicBezTo>
                <a:close/>
                <a:moveTo>
                  <a:pt x="665" y="117"/>
                </a:moveTo>
                <a:cubicBezTo>
                  <a:pt x="667" y="119"/>
                  <a:pt x="666" y="115"/>
                  <a:pt x="667" y="114"/>
                </a:cubicBezTo>
                <a:cubicBezTo>
                  <a:pt x="668" y="123"/>
                  <a:pt x="672" y="136"/>
                  <a:pt x="669" y="140"/>
                </a:cubicBezTo>
                <a:cubicBezTo>
                  <a:pt x="670" y="142"/>
                  <a:pt x="670" y="144"/>
                  <a:pt x="670" y="145"/>
                </a:cubicBezTo>
                <a:cubicBezTo>
                  <a:pt x="670" y="147"/>
                  <a:pt x="670" y="144"/>
                  <a:pt x="671" y="145"/>
                </a:cubicBezTo>
                <a:cubicBezTo>
                  <a:pt x="671" y="147"/>
                  <a:pt x="671" y="150"/>
                  <a:pt x="670" y="151"/>
                </a:cubicBezTo>
                <a:cubicBezTo>
                  <a:pt x="669" y="147"/>
                  <a:pt x="669" y="145"/>
                  <a:pt x="669" y="143"/>
                </a:cubicBezTo>
                <a:cubicBezTo>
                  <a:pt x="668" y="140"/>
                  <a:pt x="668" y="139"/>
                  <a:pt x="668" y="136"/>
                </a:cubicBezTo>
                <a:cubicBezTo>
                  <a:pt x="668" y="136"/>
                  <a:pt x="668" y="137"/>
                  <a:pt x="668" y="138"/>
                </a:cubicBezTo>
                <a:cubicBezTo>
                  <a:pt x="666" y="136"/>
                  <a:pt x="666" y="134"/>
                  <a:pt x="666" y="131"/>
                </a:cubicBezTo>
                <a:cubicBezTo>
                  <a:pt x="666" y="129"/>
                  <a:pt x="665" y="126"/>
                  <a:pt x="664" y="122"/>
                </a:cubicBezTo>
                <a:cubicBezTo>
                  <a:pt x="665" y="121"/>
                  <a:pt x="665" y="120"/>
                  <a:pt x="666" y="119"/>
                </a:cubicBezTo>
                <a:cubicBezTo>
                  <a:pt x="666" y="119"/>
                  <a:pt x="665" y="119"/>
                  <a:pt x="665" y="117"/>
                </a:cubicBezTo>
                <a:close/>
                <a:moveTo>
                  <a:pt x="689" y="125"/>
                </a:moveTo>
                <a:cubicBezTo>
                  <a:pt x="688" y="126"/>
                  <a:pt x="687" y="122"/>
                  <a:pt x="688" y="122"/>
                </a:cubicBezTo>
                <a:lnTo>
                  <a:pt x="689" y="125"/>
                </a:lnTo>
                <a:close/>
                <a:moveTo>
                  <a:pt x="618" y="146"/>
                </a:moveTo>
                <a:cubicBezTo>
                  <a:pt x="616" y="147"/>
                  <a:pt x="618" y="142"/>
                  <a:pt x="618" y="146"/>
                </a:cubicBezTo>
                <a:close/>
                <a:moveTo>
                  <a:pt x="619" y="145"/>
                </a:moveTo>
                <a:cubicBezTo>
                  <a:pt x="619" y="145"/>
                  <a:pt x="618" y="142"/>
                  <a:pt x="619" y="142"/>
                </a:cubicBezTo>
                <a:cubicBezTo>
                  <a:pt x="620" y="144"/>
                  <a:pt x="619" y="144"/>
                  <a:pt x="619" y="145"/>
                </a:cubicBezTo>
                <a:close/>
                <a:moveTo>
                  <a:pt x="690" y="122"/>
                </a:moveTo>
                <a:cubicBezTo>
                  <a:pt x="689" y="119"/>
                  <a:pt x="690" y="118"/>
                  <a:pt x="690" y="116"/>
                </a:cubicBezTo>
                <a:cubicBezTo>
                  <a:pt x="690" y="117"/>
                  <a:pt x="691" y="118"/>
                  <a:pt x="691" y="120"/>
                </a:cubicBezTo>
                <a:cubicBezTo>
                  <a:pt x="691" y="121"/>
                  <a:pt x="691" y="122"/>
                  <a:pt x="690" y="122"/>
                </a:cubicBezTo>
                <a:close/>
                <a:moveTo>
                  <a:pt x="686" y="104"/>
                </a:moveTo>
                <a:cubicBezTo>
                  <a:pt x="685" y="104"/>
                  <a:pt x="684" y="102"/>
                  <a:pt x="683" y="101"/>
                </a:cubicBezTo>
                <a:cubicBezTo>
                  <a:pt x="682" y="102"/>
                  <a:pt x="684" y="103"/>
                  <a:pt x="683" y="104"/>
                </a:cubicBezTo>
                <a:cubicBezTo>
                  <a:pt x="682" y="105"/>
                  <a:pt x="682" y="100"/>
                  <a:pt x="681" y="99"/>
                </a:cubicBezTo>
                <a:cubicBezTo>
                  <a:pt x="683" y="98"/>
                  <a:pt x="681" y="95"/>
                  <a:pt x="682" y="94"/>
                </a:cubicBezTo>
                <a:cubicBezTo>
                  <a:pt x="683" y="97"/>
                  <a:pt x="684" y="100"/>
                  <a:pt x="685" y="100"/>
                </a:cubicBezTo>
                <a:cubicBezTo>
                  <a:pt x="686" y="102"/>
                  <a:pt x="685" y="103"/>
                  <a:pt x="686" y="104"/>
                </a:cubicBezTo>
                <a:close/>
                <a:moveTo>
                  <a:pt x="618" y="122"/>
                </a:moveTo>
                <a:cubicBezTo>
                  <a:pt x="617" y="122"/>
                  <a:pt x="616" y="119"/>
                  <a:pt x="617" y="119"/>
                </a:cubicBezTo>
                <a:cubicBezTo>
                  <a:pt x="617" y="120"/>
                  <a:pt x="618" y="121"/>
                  <a:pt x="618" y="122"/>
                </a:cubicBezTo>
                <a:close/>
                <a:moveTo>
                  <a:pt x="621" y="113"/>
                </a:moveTo>
                <a:cubicBezTo>
                  <a:pt x="621" y="114"/>
                  <a:pt x="622" y="116"/>
                  <a:pt x="621" y="116"/>
                </a:cubicBezTo>
                <a:cubicBezTo>
                  <a:pt x="621" y="115"/>
                  <a:pt x="620" y="113"/>
                  <a:pt x="621" y="113"/>
                </a:cubicBezTo>
                <a:close/>
                <a:moveTo>
                  <a:pt x="618" y="110"/>
                </a:moveTo>
                <a:cubicBezTo>
                  <a:pt x="619" y="109"/>
                  <a:pt x="618" y="106"/>
                  <a:pt x="619" y="108"/>
                </a:cubicBezTo>
                <a:cubicBezTo>
                  <a:pt x="619" y="106"/>
                  <a:pt x="617" y="102"/>
                  <a:pt x="619" y="101"/>
                </a:cubicBezTo>
                <a:cubicBezTo>
                  <a:pt x="620" y="105"/>
                  <a:pt x="622" y="109"/>
                  <a:pt x="621" y="113"/>
                </a:cubicBezTo>
                <a:cubicBezTo>
                  <a:pt x="620" y="113"/>
                  <a:pt x="620" y="111"/>
                  <a:pt x="619" y="110"/>
                </a:cubicBezTo>
                <a:cubicBezTo>
                  <a:pt x="619" y="111"/>
                  <a:pt x="619" y="113"/>
                  <a:pt x="620" y="114"/>
                </a:cubicBezTo>
                <a:cubicBezTo>
                  <a:pt x="620" y="116"/>
                  <a:pt x="620" y="117"/>
                  <a:pt x="621" y="118"/>
                </a:cubicBezTo>
                <a:cubicBezTo>
                  <a:pt x="620" y="120"/>
                  <a:pt x="618" y="113"/>
                  <a:pt x="619" y="111"/>
                </a:cubicBezTo>
                <a:cubicBezTo>
                  <a:pt x="618" y="110"/>
                  <a:pt x="617" y="109"/>
                  <a:pt x="618" y="110"/>
                </a:cubicBezTo>
                <a:cubicBezTo>
                  <a:pt x="617" y="109"/>
                  <a:pt x="617" y="106"/>
                  <a:pt x="616" y="105"/>
                </a:cubicBezTo>
                <a:cubicBezTo>
                  <a:pt x="618" y="104"/>
                  <a:pt x="618" y="109"/>
                  <a:pt x="618" y="110"/>
                </a:cubicBezTo>
                <a:close/>
                <a:moveTo>
                  <a:pt x="665" y="96"/>
                </a:moveTo>
                <a:cubicBezTo>
                  <a:pt x="663" y="96"/>
                  <a:pt x="663" y="93"/>
                  <a:pt x="662" y="92"/>
                </a:cubicBezTo>
                <a:cubicBezTo>
                  <a:pt x="662" y="92"/>
                  <a:pt x="663" y="95"/>
                  <a:pt x="662" y="96"/>
                </a:cubicBezTo>
                <a:cubicBezTo>
                  <a:pt x="661" y="96"/>
                  <a:pt x="660" y="95"/>
                  <a:pt x="660" y="92"/>
                </a:cubicBezTo>
                <a:cubicBezTo>
                  <a:pt x="660" y="88"/>
                  <a:pt x="662" y="90"/>
                  <a:pt x="663" y="86"/>
                </a:cubicBezTo>
                <a:cubicBezTo>
                  <a:pt x="664" y="89"/>
                  <a:pt x="665" y="87"/>
                  <a:pt x="665" y="90"/>
                </a:cubicBezTo>
                <a:cubicBezTo>
                  <a:pt x="664" y="90"/>
                  <a:pt x="663" y="90"/>
                  <a:pt x="663" y="92"/>
                </a:cubicBezTo>
                <a:cubicBezTo>
                  <a:pt x="664" y="94"/>
                  <a:pt x="665" y="94"/>
                  <a:pt x="665" y="96"/>
                </a:cubicBezTo>
                <a:close/>
                <a:moveTo>
                  <a:pt x="616" y="102"/>
                </a:moveTo>
                <a:cubicBezTo>
                  <a:pt x="614" y="101"/>
                  <a:pt x="615" y="100"/>
                  <a:pt x="614" y="97"/>
                </a:cubicBezTo>
                <a:cubicBezTo>
                  <a:pt x="615" y="98"/>
                  <a:pt x="616" y="100"/>
                  <a:pt x="616" y="102"/>
                </a:cubicBezTo>
                <a:close/>
                <a:moveTo>
                  <a:pt x="135" y="327"/>
                </a:moveTo>
                <a:cubicBezTo>
                  <a:pt x="136" y="330"/>
                  <a:pt x="138" y="331"/>
                  <a:pt x="138" y="332"/>
                </a:cubicBezTo>
                <a:cubicBezTo>
                  <a:pt x="138" y="333"/>
                  <a:pt x="137" y="331"/>
                  <a:pt x="137" y="332"/>
                </a:cubicBezTo>
                <a:cubicBezTo>
                  <a:pt x="137" y="331"/>
                  <a:pt x="134" y="329"/>
                  <a:pt x="135" y="327"/>
                </a:cubicBezTo>
                <a:close/>
                <a:moveTo>
                  <a:pt x="142" y="344"/>
                </a:moveTo>
                <a:cubicBezTo>
                  <a:pt x="140" y="344"/>
                  <a:pt x="140" y="342"/>
                  <a:pt x="140" y="343"/>
                </a:cubicBezTo>
                <a:cubicBezTo>
                  <a:pt x="138" y="341"/>
                  <a:pt x="138" y="340"/>
                  <a:pt x="137" y="339"/>
                </a:cubicBezTo>
                <a:cubicBezTo>
                  <a:pt x="138" y="338"/>
                  <a:pt x="140" y="341"/>
                  <a:pt x="142" y="344"/>
                </a:cubicBezTo>
                <a:close/>
                <a:moveTo>
                  <a:pt x="140" y="340"/>
                </a:moveTo>
                <a:cubicBezTo>
                  <a:pt x="138" y="337"/>
                  <a:pt x="141" y="340"/>
                  <a:pt x="142" y="341"/>
                </a:cubicBezTo>
                <a:cubicBezTo>
                  <a:pt x="141" y="341"/>
                  <a:pt x="140" y="341"/>
                  <a:pt x="139" y="340"/>
                </a:cubicBezTo>
                <a:cubicBezTo>
                  <a:pt x="139" y="339"/>
                  <a:pt x="138" y="338"/>
                  <a:pt x="137" y="337"/>
                </a:cubicBezTo>
                <a:cubicBezTo>
                  <a:pt x="139" y="336"/>
                  <a:pt x="138" y="338"/>
                  <a:pt x="140" y="340"/>
                </a:cubicBezTo>
                <a:close/>
              </a:path>
            </a:pathLst>
          </a:custGeom>
          <a:solidFill>
            <a:srgbClr val="01C8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p>
            <a:endParaRPr lang="zh-CN" altLang="en-US" sz="2000">
              <a:solidFill>
                <a:srgbClr val="FFFFFF"/>
              </a:solidFill>
            </a:endParaRPr>
          </a:p>
        </p:txBody>
      </p:sp>
      <p:sp>
        <p:nvSpPr>
          <p:cNvPr id="1145" name="文本框 1144"/>
          <p:cNvSpPr txBox="1"/>
          <p:nvPr>
            <p:custDataLst>
              <p:tags r:id="rId11"/>
            </p:custDataLst>
          </p:nvPr>
        </p:nvSpPr>
        <p:spPr>
          <a:xfrm>
            <a:off x="6205220" y="3294380"/>
            <a:ext cx="1293495" cy="1094105"/>
          </a:xfrm>
          <a:prstGeom prst="rect">
            <a:avLst/>
          </a:prstGeom>
          <a:noFill/>
        </p:spPr>
        <p:txBody>
          <a:bodyPr wrap="square" lIns="144000" rIns="144000" rtlCol="0" anchor="ctr" anchorCtr="0">
            <a:normAutofit/>
          </a:bodyPr>
          <a:p>
            <a:pPr algn="ctr">
              <a:lnSpc>
                <a:spcPct val="120000"/>
              </a:lnSpc>
            </a:pPr>
            <a:r>
              <a:rPr lang="en-US" altLang="zh-CN" sz="2000" dirty="0">
                <a:solidFill>
                  <a:schemeClr val="tx1"/>
                </a:solidFill>
              </a:rPr>
              <a:t>The</a:t>
            </a:r>
            <a:endParaRPr lang="en-US" altLang="zh-CN" sz="2000" dirty="0">
              <a:solidFill>
                <a:schemeClr val="tx1"/>
              </a:solidFill>
            </a:endParaRPr>
          </a:p>
          <a:p>
            <a:pPr algn="ctr">
              <a:lnSpc>
                <a:spcPct val="120000"/>
              </a:lnSpc>
            </a:pPr>
            <a:r>
              <a:rPr lang="en-US" altLang="zh-CN" sz="2000" dirty="0">
                <a:solidFill>
                  <a:schemeClr val="tx1"/>
                </a:solidFill>
              </a:rPr>
              <a:t>peace</a:t>
            </a:r>
            <a:endParaRPr lang="en-US" altLang="zh-CN" sz="2000" dirty="0">
              <a:solidFill>
                <a:schemeClr val="tx1"/>
              </a:solidFill>
            </a:endParaRPr>
          </a:p>
        </p:txBody>
      </p:sp>
      <p:sp>
        <p:nvSpPr>
          <p:cNvPr id="1151" name="Freeform 5"/>
          <p:cNvSpPr/>
          <p:nvPr>
            <p:custDataLst>
              <p:tags r:id="rId12"/>
            </p:custDataLst>
          </p:nvPr>
        </p:nvSpPr>
        <p:spPr bwMode="auto">
          <a:xfrm>
            <a:off x="8097410" y="3367522"/>
            <a:ext cx="1099311" cy="1087208"/>
          </a:xfrm>
          <a:custGeom>
            <a:avLst/>
            <a:gdLst>
              <a:gd name="T0" fmla="*/ 284 w 651"/>
              <a:gd name="T1" fmla="*/ 623 h 644"/>
              <a:gd name="T2" fmla="*/ 628 w 651"/>
              <a:gd name="T3" fmla="*/ 360 h 644"/>
              <a:gd name="T4" fmla="*/ 367 w 651"/>
              <a:gd name="T5" fmla="*/ 21 h 644"/>
              <a:gd name="T6" fmla="*/ 23 w 651"/>
              <a:gd name="T7" fmla="*/ 284 h 644"/>
              <a:gd name="T8" fmla="*/ 284 w 651"/>
              <a:gd name="T9" fmla="*/ 623 h 644"/>
            </a:gdLst>
            <a:ahLst/>
            <a:cxnLst>
              <a:cxn ang="0">
                <a:pos x="T0" y="T1"/>
              </a:cxn>
              <a:cxn ang="0">
                <a:pos x="T2" y="T3"/>
              </a:cxn>
              <a:cxn ang="0">
                <a:pos x="T4" y="T5"/>
              </a:cxn>
              <a:cxn ang="0">
                <a:pos x="T6" y="T7"/>
              </a:cxn>
              <a:cxn ang="0">
                <a:pos x="T8" y="T9"/>
              </a:cxn>
            </a:cxnLst>
            <a:rect l="0" t="0" r="r" b="b"/>
            <a:pathLst>
              <a:path w="651" h="644">
                <a:moveTo>
                  <a:pt x="284" y="623"/>
                </a:moveTo>
                <a:cubicBezTo>
                  <a:pt x="451" y="644"/>
                  <a:pt x="605" y="526"/>
                  <a:pt x="628" y="360"/>
                </a:cubicBezTo>
                <a:cubicBezTo>
                  <a:pt x="651" y="194"/>
                  <a:pt x="534" y="42"/>
                  <a:pt x="367" y="21"/>
                </a:cubicBezTo>
                <a:cubicBezTo>
                  <a:pt x="200" y="0"/>
                  <a:pt x="46" y="118"/>
                  <a:pt x="23" y="284"/>
                </a:cubicBezTo>
                <a:cubicBezTo>
                  <a:pt x="0" y="451"/>
                  <a:pt x="117" y="602"/>
                  <a:pt x="284" y="623"/>
                </a:cubicBezTo>
                <a:close/>
              </a:path>
            </a:pathLst>
          </a:custGeom>
          <a:solidFill>
            <a:srgbClr val="77C7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p>
            <a:endParaRPr lang="zh-CN" altLang="en-US" sz="2000">
              <a:solidFill>
                <a:srgbClr val="FFFFFF"/>
              </a:solidFill>
            </a:endParaRPr>
          </a:p>
        </p:txBody>
      </p:sp>
      <p:sp>
        <p:nvSpPr>
          <p:cNvPr id="1152" name="Freeform 371"/>
          <p:cNvSpPr>
            <a:spLocks noEditPoints="1"/>
          </p:cNvSpPr>
          <p:nvPr>
            <p:custDataLst>
              <p:tags r:id="rId13"/>
            </p:custDataLst>
          </p:nvPr>
        </p:nvSpPr>
        <p:spPr bwMode="auto">
          <a:xfrm>
            <a:off x="7974235" y="3305579"/>
            <a:ext cx="1244556" cy="1093614"/>
          </a:xfrm>
          <a:custGeom>
            <a:avLst/>
            <a:gdLst>
              <a:gd name="T0" fmla="*/ 628 w 737"/>
              <a:gd name="T1" fmla="*/ 84 h 648"/>
              <a:gd name="T2" fmla="*/ 534 w 737"/>
              <a:gd name="T3" fmla="*/ 28 h 648"/>
              <a:gd name="T4" fmla="*/ 408 w 737"/>
              <a:gd name="T5" fmla="*/ 4 h 648"/>
              <a:gd name="T6" fmla="*/ 217 w 737"/>
              <a:gd name="T7" fmla="*/ 38 h 648"/>
              <a:gd name="T8" fmla="*/ 209 w 737"/>
              <a:gd name="T9" fmla="*/ 15 h 648"/>
              <a:gd name="T10" fmla="*/ 25 w 737"/>
              <a:gd name="T11" fmla="*/ 244 h 648"/>
              <a:gd name="T12" fmla="*/ 24 w 737"/>
              <a:gd name="T13" fmla="*/ 267 h 648"/>
              <a:gd name="T14" fmla="*/ 24 w 737"/>
              <a:gd name="T15" fmla="*/ 360 h 648"/>
              <a:gd name="T16" fmla="*/ 39 w 737"/>
              <a:gd name="T17" fmla="*/ 440 h 648"/>
              <a:gd name="T18" fmla="*/ 66 w 737"/>
              <a:gd name="T19" fmla="*/ 503 h 648"/>
              <a:gd name="T20" fmla="*/ 79 w 737"/>
              <a:gd name="T21" fmla="*/ 543 h 648"/>
              <a:gd name="T22" fmla="*/ 97 w 737"/>
              <a:gd name="T23" fmla="*/ 569 h 648"/>
              <a:gd name="T24" fmla="*/ 153 w 737"/>
              <a:gd name="T25" fmla="*/ 610 h 648"/>
              <a:gd name="T26" fmla="*/ 212 w 737"/>
              <a:gd name="T27" fmla="*/ 605 h 648"/>
              <a:gd name="T28" fmla="*/ 218 w 737"/>
              <a:gd name="T29" fmla="*/ 566 h 648"/>
              <a:gd name="T30" fmla="*/ 186 w 737"/>
              <a:gd name="T31" fmla="*/ 513 h 648"/>
              <a:gd name="T32" fmla="*/ 194 w 737"/>
              <a:gd name="T33" fmla="*/ 474 h 648"/>
              <a:gd name="T34" fmla="*/ 193 w 737"/>
              <a:gd name="T35" fmla="*/ 431 h 648"/>
              <a:gd name="T36" fmla="*/ 203 w 737"/>
              <a:gd name="T37" fmla="*/ 326 h 648"/>
              <a:gd name="T38" fmla="*/ 196 w 737"/>
              <a:gd name="T39" fmla="*/ 323 h 648"/>
              <a:gd name="T40" fmla="*/ 310 w 737"/>
              <a:gd name="T41" fmla="*/ 170 h 648"/>
              <a:gd name="T42" fmla="*/ 428 w 737"/>
              <a:gd name="T43" fmla="*/ 136 h 648"/>
              <a:gd name="T44" fmla="*/ 498 w 737"/>
              <a:gd name="T45" fmla="*/ 138 h 648"/>
              <a:gd name="T46" fmla="*/ 502 w 737"/>
              <a:gd name="T47" fmla="*/ 123 h 648"/>
              <a:gd name="T48" fmla="*/ 499 w 737"/>
              <a:gd name="T49" fmla="*/ 113 h 648"/>
              <a:gd name="T50" fmla="*/ 482 w 737"/>
              <a:gd name="T51" fmla="*/ 107 h 648"/>
              <a:gd name="T52" fmla="*/ 561 w 737"/>
              <a:gd name="T53" fmla="*/ 145 h 648"/>
              <a:gd name="T54" fmla="*/ 490 w 737"/>
              <a:gd name="T55" fmla="*/ 100 h 648"/>
              <a:gd name="T56" fmla="*/ 565 w 737"/>
              <a:gd name="T57" fmla="*/ 130 h 648"/>
              <a:gd name="T58" fmla="*/ 493 w 737"/>
              <a:gd name="T59" fmla="*/ 89 h 648"/>
              <a:gd name="T60" fmla="*/ 422 w 737"/>
              <a:gd name="T61" fmla="*/ 75 h 648"/>
              <a:gd name="T62" fmla="*/ 373 w 737"/>
              <a:gd name="T63" fmla="*/ 71 h 648"/>
              <a:gd name="T64" fmla="*/ 381 w 737"/>
              <a:gd name="T65" fmla="*/ 63 h 648"/>
              <a:gd name="T66" fmla="*/ 414 w 737"/>
              <a:gd name="T67" fmla="*/ 52 h 648"/>
              <a:gd name="T68" fmla="*/ 529 w 737"/>
              <a:gd name="T69" fmla="*/ 78 h 648"/>
              <a:gd name="T70" fmla="*/ 591 w 737"/>
              <a:gd name="T71" fmla="*/ 116 h 648"/>
              <a:gd name="T72" fmla="*/ 584 w 737"/>
              <a:gd name="T73" fmla="*/ 91 h 648"/>
              <a:gd name="T74" fmla="*/ 578 w 737"/>
              <a:gd name="T75" fmla="*/ 76 h 648"/>
              <a:gd name="T76" fmla="*/ 638 w 737"/>
              <a:gd name="T77" fmla="*/ 136 h 648"/>
              <a:gd name="T78" fmla="*/ 666 w 737"/>
              <a:gd name="T79" fmla="*/ 157 h 648"/>
              <a:gd name="T80" fmla="*/ 698 w 737"/>
              <a:gd name="T81" fmla="*/ 183 h 648"/>
              <a:gd name="T82" fmla="*/ 529 w 737"/>
              <a:gd name="T83" fmla="*/ 74 h 648"/>
              <a:gd name="T84" fmla="*/ 456 w 737"/>
              <a:gd name="T85" fmla="*/ 89 h 648"/>
              <a:gd name="T86" fmla="*/ 535 w 737"/>
              <a:gd name="T87" fmla="*/ 128 h 648"/>
              <a:gd name="T88" fmla="*/ 685 w 737"/>
              <a:gd name="T89" fmla="*/ 165 h 648"/>
              <a:gd name="T90" fmla="*/ 633 w 737"/>
              <a:gd name="T91" fmla="*/ 118 h 648"/>
              <a:gd name="T92" fmla="*/ 585 w 737"/>
              <a:gd name="T93" fmla="*/ 111 h 648"/>
              <a:gd name="T94" fmla="*/ 552 w 737"/>
              <a:gd name="T95" fmla="*/ 80 h 648"/>
              <a:gd name="T96" fmla="*/ 505 w 737"/>
              <a:gd name="T97" fmla="*/ 138 h 648"/>
              <a:gd name="T98" fmla="*/ 410 w 737"/>
              <a:gd name="T99" fmla="*/ 26 h 648"/>
              <a:gd name="T100" fmla="*/ 521 w 737"/>
              <a:gd name="T101" fmla="*/ 73 h 648"/>
              <a:gd name="T102" fmla="*/ 492 w 737"/>
              <a:gd name="T103" fmla="*/ 93 h 648"/>
              <a:gd name="T104" fmla="*/ 464 w 737"/>
              <a:gd name="T105" fmla="*/ 96 h 648"/>
              <a:gd name="T106" fmla="*/ 420 w 737"/>
              <a:gd name="T107" fmla="*/ 78 h 648"/>
              <a:gd name="T108" fmla="*/ 367 w 737"/>
              <a:gd name="T109" fmla="*/ 71 h 648"/>
              <a:gd name="T110" fmla="*/ 219 w 737"/>
              <a:gd name="T111" fmla="*/ 38 h 648"/>
              <a:gd name="T112" fmla="*/ 21 w 737"/>
              <a:gd name="T113" fmla="*/ 340 h 648"/>
              <a:gd name="T114" fmla="*/ 32 w 737"/>
              <a:gd name="T115" fmla="*/ 413 h 648"/>
              <a:gd name="T116" fmla="*/ 179 w 737"/>
              <a:gd name="T117" fmla="*/ 415 h 648"/>
              <a:gd name="T118" fmla="*/ 81 w 737"/>
              <a:gd name="T119" fmla="*/ 524 h 648"/>
              <a:gd name="T120" fmla="*/ 175 w 737"/>
              <a:gd name="T121" fmla="*/ 473 h 648"/>
              <a:gd name="T122" fmla="*/ 177 w 737"/>
              <a:gd name="T123" fmla="*/ 579 h 648"/>
              <a:gd name="T124" fmla="*/ 212 w 737"/>
              <a:gd name="T125" fmla="*/ 55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648">
                <a:moveTo>
                  <a:pt x="734" y="266"/>
                </a:moveTo>
                <a:cubicBezTo>
                  <a:pt x="734" y="264"/>
                  <a:pt x="733" y="262"/>
                  <a:pt x="733" y="262"/>
                </a:cubicBezTo>
                <a:cubicBezTo>
                  <a:pt x="734" y="265"/>
                  <a:pt x="734" y="261"/>
                  <a:pt x="734" y="261"/>
                </a:cubicBezTo>
                <a:cubicBezTo>
                  <a:pt x="735" y="262"/>
                  <a:pt x="735" y="263"/>
                  <a:pt x="735" y="264"/>
                </a:cubicBezTo>
                <a:cubicBezTo>
                  <a:pt x="737" y="263"/>
                  <a:pt x="733" y="256"/>
                  <a:pt x="732" y="253"/>
                </a:cubicBezTo>
                <a:cubicBezTo>
                  <a:pt x="730" y="249"/>
                  <a:pt x="733" y="250"/>
                  <a:pt x="731" y="245"/>
                </a:cubicBezTo>
                <a:cubicBezTo>
                  <a:pt x="731" y="245"/>
                  <a:pt x="731" y="247"/>
                  <a:pt x="731" y="247"/>
                </a:cubicBezTo>
                <a:cubicBezTo>
                  <a:pt x="729" y="244"/>
                  <a:pt x="727" y="240"/>
                  <a:pt x="728" y="237"/>
                </a:cubicBezTo>
                <a:cubicBezTo>
                  <a:pt x="729" y="240"/>
                  <a:pt x="729" y="237"/>
                  <a:pt x="728" y="235"/>
                </a:cubicBezTo>
                <a:cubicBezTo>
                  <a:pt x="727" y="234"/>
                  <a:pt x="727" y="233"/>
                  <a:pt x="725" y="230"/>
                </a:cubicBezTo>
                <a:cubicBezTo>
                  <a:pt x="727" y="232"/>
                  <a:pt x="723" y="226"/>
                  <a:pt x="726" y="228"/>
                </a:cubicBezTo>
                <a:cubicBezTo>
                  <a:pt x="724" y="224"/>
                  <a:pt x="725" y="227"/>
                  <a:pt x="723" y="225"/>
                </a:cubicBezTo>
                <a:cubicBezTo>
                  <a:pt x="723" y="222"/>
                  <a:pt x="723" y="225"/>
                  <a:pt x="722" y="222"/>
                </a:cubicBezTo>
                <a:cubicBezTo>
                  <a:pt x="722" y="221"/>
                  <a:pt x="721" y="219"/>
                  <a:pt x="722" y="220"/>
                </a:cubicBezTo>
                <a:cubicBezTo>
                  <a:pt x="721" y="216"/>
                  <a:pt x="719" y="214"/>
                  <a:pt x="718" y="211"/>
                </a:cubicBezTo>
                <a:cubicBezTo>
                  <a:pt x="717" y="210"/>
                  <a:pt x="716" y="210"/>
                  <a:pt x="716" y="209"/>
                </a:cubicBezTo>
                <a:cubicBezTo>
                  <a:pt x="714" y="206"/>
                  <a:pt x="713" y="203"/>
                  <a:pt x="711" y="199"/>
                </a:cubicBezTo>
                <a:cubicBezTo>
                  <a:pt x="713" y="198"/>
                  <a:pt x="707" y="187"/>
                  <a:pt x="706" y="183"/>
                </a:cubicBezTo>
                <a:cubicBezTo>
                  <a:pt x="706" y="183"/>
                  <a:pt x="706" y="184"/>
                  <a:pt x="705" y="183"/>
                </a:cubicBezTo>
                <a:cubicBezTo>
                  <a:pt x="704" y="181"/>
                  <a:pt x="705" y="180"/>
                  <a:pt x="703" y="179"/>
                </a:cubicBezTo>
                <a:cubicBezTo>
                  <a:pt x="702" y="179"/>
                  <a:pt x="705" y="182"/>
                  <a:pt x="704" y="182"/>
                </a:cubicBezTo>
                <a:cubicBezTo>
                  <a:pt x="701" y="178"/>
                  <a:pt x="697" y="172"/>
                  <a:pt x="695" y="168"/>
                </a:cubicBezTo>
                <a:cubicBezTo>
                  <a:pt x="696" y="171"/>
                  <a:pt x="698" y="171"/>
                  <a:pt x="697" y="170"/>
                </a:cubicBezTo>
                <a:cubicBezTo>
                  <a:pt x="696" y="169"/>
                  <a:pt x="694" y="168"/>
                  <a:pt x="693" y="166"/>
                </a:cubicBezTo>
                <a:cubicBezTo>
                  <a:pt x="693" y="166"/>
                  <a:pt x="694" y="165"/>
                  <a:pt x="695" y="166"/>
                </a:cubicBezTo>
                <a:cubicBezTo>
                  <a:pt x="692" y="162"/>
                  <a:pt x="689" y="158"/>
                  <a:pt x="687" y="156"/>
                </a:cubicBezTo>
                <a:cubicBezTo>
                  <a:pt x="688" y="156"/>
                  <a:pt x="688" y="156"/>
                  <a:pt x="689" y="157"/>
                </a:cubicBezTo>
                <a:cubicBezTo>
                  <a:pt x="693" y="161"/>
                  <a:pt x="697" y="170"/>
                  <a:pt x="700" y="171"/>
                </a:cubicBezTo>
                <a:cubicBezTo>
                  <a:pt x="698" y="169"/>
                  <a:pt x="696" y="166"/>
                  <a:pt x="694" y="163"/>
                </a:cubicBezTo>
                <a:cubicBezTo>
                  <a:pt x="692" y="160"/>
                  <a:pt x="690" y="157"/>
                  <a:pt x="688" y="154"/>
                </a:cubicBezTo>
                <a:cubicBezTo>
                  <a:pt x="689" y="153"/>
                  <a:pt x="681" y="146"/>
                  <a:pt x="681" y="143"/>
                </a:cubicBezTo>
                <a:cubicBezTo>
                  <a:pt x="678" y="140"/>
                  <a:pt x="674" y="135"/>
                  <a:pt x="670" y="131"/>
                </a:cubicBezTo>
                <a:cubicBezTo>
                  <a:pt x="667" y="127"/>
                  <a:pt x="663" y="122"/>
                  <a:pt x="662" y="119"/>
                </a:cubicBezTo>
                <a:cubicBezTo>
                  <a:pt x="662" y="120"/>
                  <a:pt x="663" y="120"/>
                  <a:pt x="663" y="120"/>
                </a:cubicBezTo>
                <a:cubicBezTo>
                  <a:pt x="661" y="118"/>
                  <a:pt x="660" y="117"/>
                  <a:pt x="659" y="116"/>
                </a:cubicBezTo>
                <a:cubicBezTo>
                  <a:pt x="660" y="117"/>
                  <a:pt x="660" y="118"/>
                  <a:pt x="660" y="118"/>
                </a:cubicBezTo>
                <a:cubicBezTo>
                  <a:pt x="656" y="114"/>
                  <a:pt x="655" y="113"/>
                  <a:pt x="652" y="110"/>
                </a:cubicBezTo>
                <a:cubicBezTo>
                  <a:pt x="653" y="110"/>
                  <a:pt x="653" y="111"/>
                  <a:pt x="654" y="111"/>
                </a:cubicBezTo>
                <a:cubicBezTo>
                  <a:pt x="650" y="107"/>
                  <a:pt x="651" y="106"/>
                  <a:pt x="647" y="103"/>
                </a:cubicBezTo>
                <a:cubicBezTo>
                  <a:pt x="647" y="104"/>
                  <a:pt x="649" y="106"/>
                  <a:pt x="646" y="104"/>
                </a:cubicBezTo>
                <a:cubicBezTo>
                  <a:pt x="647" y="104"/>
                  <a:pt x="645" y="102"/>
                  <a:pt x="644" y="101"/>
                </a:cubicBezTo>
                <a:cubicBezTo>
                  <a:pt x="643" y="101"/>
                  <a:pt x="645" y="103"/>
                  <a:pt x="642" y="101"/>
                </a:cubicBezTo>
                <a:cubicBezTo>
                  <a:pt x="639" y="98"/>
                  <a:pt x="638" y="98"/>
                  <a:pt x="634" y="95"/>
                </a:cubicBezTo>
                <a:cubicBezTo>
                  <a:pt x="635" y="94"/>
                  <a:pt x="631" y="90"/>
                  <a:pt x="633" y="91"/>
                </a:cubicBezTo>
                <a:cubicBezTo>
                  <a:pt x="629" y="88"/>
                  <a:pt x="629" y="86"/>
                  <a:pt x="626" y="86"/>
                </a:cubicBezTo>
                <a:cubicBezTo>
                  <a:pt x="627" y="86"/>
                  <a:pt x="625" y="84"/>
                  <a:pt x="628" y="84"/>
                </a:cubicBezTo>
                <a:cubicBezTo>
                  <a:pt x="626" y="83"/>
                  <a:pt x="626" y="84"/>
                  <a:pt x="625" y="83"/>
                </a:cubicBezTo>
                <a:cubicBezTo>
                  <a:pt x="625" y="83"/>
                  <a:pt x="626" y="85"/>
                  <a:pt x="623" y="84"/>
                </a:cubicBezTo>
                <a:cubicBezTo>
                  <a:pt x="617" y="78"/>
                  <a:pt x="608" y="70"/>
                  <a:pt x="602" y="68"/>
                </a:cubicBezTo>
                <a:cubicBezTo>
                  <a:pt x="602" y="68"/>
                  <a:pt x="602" y="67"/>
                  <a:pt x="603" y="68"/>
                </a:cubicBezTo>
                <a:cubicBezTo>
                  <a:pt x="600" y="65"/>
                  <a:pt x="600" y="65"/>
                  <a:pt x="600" y="65"/>
                </a:cubicBezTo>
                <a:cubicBezTo>
                  <a:pt x="600" y="66"/>
                  <a:pt x="599" y="66"/>
                  <a:pt x="597" y="65"/>
                </a:cubicBezTo>
                <a:cubicBezTo>
                  <a:pt x="599" y="65"/>
                  <a:pt x="596" y="63"/>
                  <a:pt x="596" y="62"/>
                </a:cubicBezTo>
                <a:cubicBezTo>
                  <a:pt x="600" y="63"/>
                  <a:pt x="602" y="66"/>
                  <a:pt x="606" y="69"/>
                </a:cubicBezTo>
                <a:cubicBezTo>
                  <a:pt x="608" y="69"/>
                  <a:pt x="617" y="76"/>
                  <a:pt x="617" y="77"/>
                </a:cubicBezTo>
                <a:cubicBezTo>
                  <a:pt x="617" y="76"/>
                  <a:pt x="614" y="73"/>
                  <a:pt x="610" y="70"/>
                </a:cubicBezTo>
                <a:cubicBezTo>
                  <a:pt x="607" y="68"/>
                  <a:pt x="604" y="66"/>
                  <a:pt x="602" y="65"/>
                </a:cubicBezTo>
                <a:cubicBezTo>
                  <a:pt x="600" y="63"/>
                  <a:pt x="599" y="62"/>
                  <a:pt x="597" y="60"/>
                </a:cubicBezTo>
                <a:cubicBezTo>
                  <a:pt x="595" y="58"/>
                  <a:pt x="592" y="57"/>
                  <a:pt x="590" y="55"/>
                </a:cubicBezTo>
                <a:cubicBezTo>
                  <a:pt x="590" y="56"/>
                  <a:pt x="588" y="55"/>
                  <a:pt x="587" y="55"/>
                </a:cubicBezTo>
                <a:cubicBezTo>
                  <a:pt x="586" y="55"/>
                  <a:pt x="588" y="56"/>
                  <a:pt x="587" y="57"/>
                </a:cubicBezTo>
                <a:cubicBezTo>
                  <a:pt x="590" y="59"/>
                  <a:pt x="589" y="57"/>
                  <a:pt x="591" y="58"/>
                </a:cubicBezTo>
                <a:cubicBezTo>
                  <a:pt x="589" y="59"/>
                  <a:pt x="594" y="61"/>
                  <a:pt x="592" y="61"/>
                </a:cubicBezTo>
                <a:cubicBezTo>
                  <a:pt x="589" y="59"/>
                  <a:pt x="585" y="55"/>
                  <a:pt x="583" y="56"/>
                </a:cubicBezTo>
                <a:cubicBezTo>
                  <a:pt x="582" y="55"/>
                  <a:pt x="581" y="55"/>
                  <a:pt x="579" y="54"/>
                </a:cubicBezTo>
                <a:cubicBezTo>
                  <a:pt x="580" y="54"/>
                  <a:pt x="581" y="53"/>
                  <a:pt x="581" y="53"/>
                </a:cubicBezTo>
                <a:cubicBezTo>
                  <a:pt x="577" y="51"/>
                  <a:pt x="582" y="55"/>
                  <a:pt x="577" y="53"/>
                </a:cubicBezTo>
                <a:cubicBezTo>
                  <a:pt x="576" y="52"/>
                  <a:pt x="576" y="51"/>
                  <a:pt x="574" y="51"/>
                </a:cubicBezTo>
                <a:cubicBezTo>
                  <a:pt x="572" y="49"/>
                  <a:pt x="576" y="50"/>
                  <a:pt x="575" y="49"/>
                </a:cubicBezTo>
                <a:cubicBezTo>
                  <a:pt x="575" y="49"/>
                  <a:pt x="570" y="47"/>
                  <a:pt x="570" y="46"/>
                </a:cubicBezTo>
                <a:cubicBezTo>
                  <a:pt x="570" y="46"/>
                  <a:pt x="570" y="45"/>
                  <a:pt x="572" y="46"/>
                </a:cubicBezTo>
                <a:cubicBezTo>
                  <a:pt x="570" y="47"/>
                  <a:pt x="576" y="48"/>
                  <a:pt x="578" y="49"/>
                </a:cubicBezTo>
                <a:cubicBezTo>
                  <a:pt x="579" y="50"/>
                  <a:pt x="579" y="51"/>
                  <a:pt x="580" y="52"/>
                </a:cubicBezTo>
                <a:cubicBezTo>
                  <a:pt x="581" y="51"/>
                  <a:pt x="584" y="54"/>
                  <a:pt x="585" y="55"/>
                </a:cubicBezTo>
                <a:cubicBezTo>
                  <a:pt x="585" y="53"/>
                  <a:pt x="581" y="51"/>
                  <a:pt x="579" y="49"/>
                </a:cubicBezTo>
                <a:cubicBezTo>
                  <a:pt x="580" y="49"/>
                  <a:pt x="582" y="51"/>
                  <a:pt x="583" y="50"/>
                </a:cubicBezTo>
                <a:cubicBezTo>
                  <a:pt x="580" y="49"/>
                  <a:pt x="577" y="48"/>
                  <a:pt x="576" y="46"/>
                </a:cubicBezTo>
                <a:cubicBezTo>
                  <a:pt x="575" y="47"/>
                  <a:pt x="571" y="43"/>
                  <a:pt x="572" y="45"/>
                </a:cubicBezTo>
                <a:cubicBezTo>
                  <a:pt x="574" y="47"/>
                  <a:pt x="576" y="46"/>
                  <a:pt x="576" y="48"/>
                </a:cubicBezTo>
                <a:cubicBezTo>
                  <a:pt x="573" y="47"/>
                  <a:pt x="572" y="45"/>
                  <a:pt x="569" y="43"/>
                </a:cubicBezTo>
                <a:cubicBezTo>
                  <a:pt x="568" y="44"/>
                  <a:pt x="571" y="45"/>
                  <a:pt x="570" y="45"/>
                </a:cubicBezTo>
                <a:cubicBezTo>
                  <a:pt x="569" y="45"/>
                  <a:pt x="569" y="45"/>
                  <a:pt x="569" y="45"/>
                </a:cubicBezTo>
                <a:cubicBezTo>
                  <a:pt x="565" y="43"/>
                  <a:pt x="564" y="42"/>
                  <a:pt x="562" y="40"/>
                </a:cubicBezTo>
                <a:cubicBezTo>
                  <a:pt x="559" y="39"/>
                  <a:pt x="563" y="41"/>
                  <a:pt x="562" y="41"/>
                </a:cubicBezTo>
                <a:cubicBezTo>
                  <a:pt x="561" y="40"/>
                  <a:pt x="560" y="40"/>
                  <a:pt x="560" y="40"/>
                </a:cubicBezTo>
                <a:cubicBezTo>
                  <a:pt x="559" y="39"/>
                  <a:pt x="557" y="39"/>
                  <a:pt x="558" y="38"/>
                </a:cubicBezTo>
                <a:cubicBezTo>
                  <a:pt x="558" y="37"/>
                  <a:pt x="561" y="39"/>
                  <a:pt x="560" y="38"/>
                </a:cubicBezTo>
                <a:cubicBezTo>
                  <a:pt x="557" y="37"/>
                  <a:pt x="556" y="36"/>
                  <a:pt x="554" y="35"/>
                </a:cubicBezTo>
                <a:cubicBezTo>
                  <a:pt x="553" y="34"/>
                  <a:pt x="553" y="35"/>
                  <a:pt x="550" y="34"/>
                </a:cubicBezTo>
                <a:cubicBezTo>
                  <a:pt x="549" y="33"/>
                  <a:pt x="549" y="33"/>
                  <a:pt x="547" y="32"/>
                </a:cubicBezTo>
                <a:cubicBezTo>
                  <a:pt x="546" y="32"/>
                  <a:pt x="541" y="30"/>
                  <a:pt x="538" y="28"/>
                </a:cubicBezTo>
                <a:cubicBezTo>
                  <a:pt x="537" y="29"/>
                  <a:pt x="535" y="28"/>
                  <a:pt x="534" y="28"/>
                </a:cubicBezTo>
                <a:cubicBezTo>
                  <a:pt x="538" y="30"/>
                  <a:pt x="539" y="30"/>
                  <a:pt x="541" y="31"/>
                </a:cubicBezTo>
                <a:cubicBezTo>
                  <a:pt x="540" y="31"/>
                  <a:pt x="539" y="31"/>
                  <a:pt x="538" y="31"/>
                </a:cubicBezTo>
                <a:cubicBezTo>
                  <a:pt x="540" y="32"/>
                  <a:pt x="541" y="31"/>
                  <a:pt x="542" y="32"/>
                </a:cubicBezTo>
                <a:cubicBezTo>
                  <a:pt x="541" y="33"/>
                  <a:pt x="547" y="34"/>
                  <a:pt x="547" y="35"/>
                </a:cubicBezTo>
                <a:cubicBezTo>
                  <a:pt x="547" y="35"/>
                  <a:pt x="546" y="35"/>
                  <a:pt x="546" y="36"/>
                </a:cubicBezTo>
                <a:cubicBezTo>
                  <a:pt x="551" y="37"/>
                  <a:pt x="558" y="40"/>
                  <a:pt x="560" y="42"/>
                </a:cubicBezTo>
                <a:cubicBezTo>
                  <a:pt x="560" y="40"/>
                  <a:pt x="568" y="46"/>
                  <a:pt x="564" y="45"/>
                </a:cubicBezTo>
                <a:cubicBezTo>
                  <a:pt x="568" y="47"/>
                  <a:pt x="566" y="45"/>
                  <a:pt x="568" y="46"/>
                </a:cubicBezTo>
                <a:cubicBezTo>
                  <a:pt x="568" y="47"/>
                  <a:pt x="570" y="48"/>
                  <a:pt x="569" y="48"/>
                </a:cubicBezTo>
                <a:cubicBezTo>
                  <a:pt x="562" y="46"/>
                  <a:pt x="558" y="43"/>
                  <a:pt x="552" y="39"/>
                </a:cubicBezTo>
                <a:cubicBezTo>
                  <a:pt x="547" y="38"/>
                  <a:pt x="546" y="36"/>
                  <a:pt x="542" y="35"/>
                </a:cubicBezTo>
                <a:cubicBezTo>
                  <a:pt x="542" y="35"/>
                  <a:pt x="542" y="35"/>
                  <a:pt x="542" y="35"/>
                </a:cubicBezTo>
                <a:cubicBezTo>
                  <a:pt x="542" y="35"/>
                  <a:pt x="534" y="31"/>
                  <a:pt x="536" y="33"/>
                </a:cubicBezTo>
                <a:cubicBezTo>
                  <a:pt x="538" y="33"/>
                  <a:pt x="543" y="36"/>
                  <a:pt x="543" y="37"/>
                </a:cubicBezTo>
                <a:cubicBezTo>
                  <a:pt x="538" y="35"/>
                  <a:pt x="536" y="33"/>
                  <a:pt x="531" y="32"/>
                </a:cubicBezTo>
                <a:cubicBezTo>
                  <a:pt x="532" y="31"/>
                  <a:pt x="531" y="31"/>
                  <a:pt x="529" y="30"/>
                </a:cubicBezTo>
                <a:cubicBezTo>
                  <a:pt x="529" y="31"/>
                  <a:pt x="524" y="29"/>
                  <a:pt x="525" y="29"/>
                </a:cubicBezTo>
                <a:cubicBezTo>
                  <a:pt x="522" y="28"/>
                  <a:pt x="518" y="26"/>
                  <a:pt x="515" y="25"/>
                </a:cubicBezTo>
                <a:cubicBezTo>
                  <a:pt x="511" y="23"/>
                  <a:pt x="507" y="22"/>
                  <a:pt x="502" y="21"/>
                </a:cubicBezTo>
                <a:cubicBezTo>
                  <a:pt x="502" y="20"/>
                  <a:pt x="500" y="20"/>
                  <a:pt x="499" y="19"/>
                </a:cubicBezTo>
                <a:cubicBezTo>
                  <a:pt x="497" y="19"/>
                  <a:pt x="495" y="18"/>
                  <a:pt x="494" y="18"/>
                </a:cubicBezTo>
                <a:cubicBezTo>
                  <a:pt x="494" y="18"/>
                  <a:pt x="494" y="18"/>
                  <a:pt x="495" y="18"/>
                </a:cubicBezTo>
                <a:cubicBezTo>
                  <a:pt x="491" y="17"/>
                  <a:pt x="491" y="16"/>
                  <a:pt x="490" y="16"/>
                </a:cubicBezTo>
                <a:cubicBezTo>
                  <a:pt x="487" y="16"/>
                  <a:pt x="493" y="18"/>
                  <a:pt x="491" y="17"/>
                </a:cubicBezTo>
                <a:cubicBezTo>
                  <a:pt x="488" y="17"/>
                  <a:pt x="486" y="16"/>
                  <a:pt x="485" y="15"/>
                </a:cubicBezTo>
                <a:cubicBezTo>
                  <a:pt x="482" y="14"/>
                  <a:pt x="478" y="14"/>
                  <a:pt x="473" y="13"/>
                </a:cubicBezTo>
                <a:cubicBezTo>
                  <a:pt x="469" y="12"/>
                  <a:pt x="465" y="11"/>
                  <a:pt x="462" y="10"/>
                </a:cubicBezTo>
                <a:cubicBezTo>
                  <a:pt x="460" y="10"/>
                  <a:pt x="451" y="9"/>
                  <a:pt x="445" y="9"/>
                </a:cubicBezTo>
                <a:cubicBezTo>
                  <a:pt x="439" y="8"/>
                  <a:pt x="435" y="7"/>
                  <a:pt x="440" y="7"/>
                </a:cubicBezTo>
                <a:cubicBezTo>
                  <a:pt x="434" y="6"/>
                  <a:pt x="427" y="6"/>
                  <a:pt x="423" y="6"/>
                </a:cubicBezTo>
                <a:cubicBezTo>
                  <a:pt x="427" y="6"/>
                  <a:pt x="422" y="6"/>
                  <a:pt x="423" y="5"/>
                </a:cubicBezTo>
                <a:cubicBezTo>
                  <a:pt x="421" y="5"/>
                  <a:pt x="420" y="5"/>
                  <a:pt x="419" y="4"/>
                </a:cubicBezTo>
                <a:cubicBezTo>
                  <a:pt x="419" y="6"/>
                  <a:pt x="413" y="4"/>
                  <a:pt x="412" y="5"/>
                </a:cubicBezTo>
                <a:cubicBezTo>
                  <a:pt x="412" y="5"/>
                  <a:pt x="413" y="5"/>
                  <a:pt x="412" y="5"/>
                </a:cubicBezTo>
                <a:cubicBezTo>
                  <a:pt x="411" y="4"/>
                  <a:pt x="411" y="4"/>
                  <a:pt x="410" y="3"/>
                </a:cubicBezTo>
                <a:cubicBezTo>
                  <a:pt x="412" y="2"/>
                  <a:pt x="413" y="3"/>
                  <a:pt x="416" y="3"/>
                </a:cubicBezTo>
                <a:cubicBezTo>
                  <a:pt x="414" y="2"/>
                  <a:pt x="416" y="2"/>
                  <a:pt x="417" y="1"/>
                </a:cubicBezTo>
                <a:cubicBezTo>
                  <a:pt x="411" y="1"/>
                  <a:pt x="409" y="1"/>
                  <a:pt x="407" y="1"/>
                </a:cubicBezTo>
                <a:cubicBezTo>
                  <a:pt x="405" y="1"/>
                  <a:pt x="403" y="1"/>
                  <a:pt x="398" y="0"/>
                </a:cubicBezTo>
                <a:cubicBezTo>
                  <a:pt x="398" y="2"/>
                  <a:pt x="402" y="1"/>
                  <a:pt x="403" y="2"/>
                </a:cubicBezTo>
                <a:cubicBezTo>
                  <a:pt x="401" y="2"/>
                  <a:pt x="400" y="2"/>
                  <a:pt x="399" y="2"/>
                </a:cubicBezTo>
                <a:cubicBezTo>
                  <a:pt x="399" y="2"/>
                  <a:pt x="399" y="3"/>
                  <a:pt x="401" y="3"/>
                </a:cubicBezTo>
                <a:cubicBezTo>
                  <a:pt x="400" y="2"/>
                  <a:pt x="403" y="3"/>
                  <a:pt x="404" y="2"/>
                </a:cubicBezTo>
                <a:cubicBezTo>
                  <a:pt x="405" y="2"/>
                  <a:pt x="407" y="2"/>
                  <a:pt x="406" y="3"/>
                </a:cubicBezTo>
                <a:cubicBezTo>
                  <a:pt x="405" y="3"/>
                  <a:pt x="402" y="3"/>
                  <a:pt x="403" y="4"/>
                </a:cubicBezTo>
                <a:cubicBezTo>
                  <a:pt x="405" y="3"/>
                  <a:pt x="407" y="3"/>
                  <a:pt x="408" y="4"/>
                </a:cubicBezTo>
                <a:cubicBezTo>
                  <a:pt x="406" y="4"/>
                  <a:pt x="402" y="4"/>
                  <a:pt x="398" y="4"/>
                </a:cubicBezTo>
                <a:cubicBezTo>
                  <a:pt x="396" y="4"/>
                  <a:pt x="394" y="4"/>
                  <a:pt x="392" y="4"/>
                </a:cubicBezTo>
                <a:cubicBezTo>
                  <a:pt x="390" y="5"/>
                  <a:pt x="388" y="5"/>
                  <a:pt x="387" y="5"/>
                </a:cubicBezTo>
                <a:cubicBezTo>
                  <a:pt x="385" y="5"/>
                  <a:pt x="381" y="5"/>
                  <a:pt x="377" y="5"/>
                </a:cubicBezTo>
                <a:cubicBezTo>
                  <a:pt x="373" y="5"/>
                  <a:pt x="369" y="6"/>
                  <a:pt x="369" y="7"/>
                </a:cubicBezTo>
                <a:cubicBezTo>
                  <a:pt x="368" y="6"/>
                  <a:pt x="368" y="6"/>
                  <a:pt x="367" y="6"/>
                </a:cubicBezTo>
                <a:cubicBezTo>
                  <a:pt x="369" y="5"/>
                  <a:pt x="376" y="5"/>
                  <a:pt x="376" y="4"/>
                </a:cubicBezTo>
                <a:cubicBezTo>
                  <a:pt x="372" y="5"/>
                  <a:pt x="366" y="6"/>
                  <a:pt x="369" y="4"/>
                </a:cubicBezTo>
                <a:cubicBezTo>
                  <a:pt x="367" y="4"/>
                  <a:pt x="368" y="5"/>
                  <a:pt x="366" y="5"/>
                </a:cubicBezTo>
                <a:cubicBezTo>
                  <a:pt x="365" y="4"/>
                  <a:pt x="365" y="4"/>
                  <a:pt x="365" y="4"/>
                </a:cubicBezTo>
                <a:cubicBezTo>
                  <a:pt x="367" y="4"/>
                  <a:pt x="373" y="3"/>
                  <a:pt x="370" y="3"/>
                </a:cubicBezTo>
                <a:cubicBezTo>
                  <a:pt x="369" y="4"/>
                  <a:pt x="365" y="3"/>
                  <a:pt x="363" y="3"/>
                </a:cubicBezTo>
                <a:cubicBezTo>
                  <a:pt x="363" y="4"/>
                  <a:pt x="360" y="4"/>
                  <a:pt x="357" y="5"/>
                </a:cubicBezTo>
                <a:cubicBezTo>
                  <a:pt x="355" y="5"/>
                  <a:pt x="352" y="5"/>
                  <a:pt x="351" y="4"/>
                </a:cubicBezTo>
                <a:cubicBezTo>
                  <a:pt x="351" y="4"/>
                  <a:pt x="352" y="4"/>
                  <a:pt x="353" y="3"/>
                </a:cubicBezTo>
                <a:cubicBezTo>
                  <a:pt x="356" y="3"/>
                  <a:pt x="360" y="3"/>
                  <a:pt x="360" y="2"/>
                </a:cubicBezTo>
                <a:cubicBezTo>
                  <a:pt x="362" y="2"/>
                  <a:pt x="362" y="3"/>
                  <a:pt x="361" y="4"/>
                </a:cubicBezTo>
                <a:cubicBezTo>
                  <a:pt x="365" y="3"/>
                  <a:pt x="361" y="3"/>
                  <a:pt x="363" y="2"/>
                </a:cubicBezTo>
                <a:cubicBezTo>
                  <a:pt x="364" y="3"/>
                  <a:pt x="366" y="3"/>
                  <a:pt x="367" y="2"/>
                </a:cubicBezTo>
                <a:cubicBezTo>
                  <a:pt x="366" y="2"/>
                  <a:pt x="362" y="2"/>
                  <a:pt x="357" y="2"/>
                </a:cubicBezTo>
                <a:cubicBezTo>
                  <a:pt x="352" y="3"/>
                  <a:pt x="348" y="3"/>
                  <a:pt x="345" y="4"/>
                </a:cubicBezTo>
                <a:cubicBezTo>
                  <a:pt x="343" y="4"/>
                  <a:pt x="340" y="5"/>
                  <a:pt x="337" y="5"/>
                </a:cubicBezTo>
                <a:cubicBezTo>
                  <a:pt x="334" y="6"/>
                  <a:pt x="331" y="6"/>
                  <a:pt x="330" y="5"/>
                </a:cubicBezTo>
                <a:cubicBezTo>
                  <a:pt x="327" y="6"/>
                  <a:pt x="323" y="7"/>
                  <a:pt x="322" y="6"/>
                </a:cubicBezTo>
                <a:cubicBezTo>
                  <a:pt x="319" y="6"/>
                  <a:pt x="321" y="7"/>
                  <a:pt x="318" y="8"/>
                </a:cubicBezTo>
                <a:cubicBezTo>
                  <a:pt x="313" y="8"/>
                  <a:pt x="314" y="7"/>
                  <a:pt x="311" y="6"/>
                </a:cubicBezTo>
                <a:cubicBezTo>
                  <a:pt x="312" y="7"/>
                  <a:pt x="305" y="9"/>
                  <a:pt x="302" y="9"/>
                </a:cubicBezTo>
                <a:cubicBezTo>
                  <a:pt x="302" y="9"/>
                  <a:pt x="303" y="8"/>
                  <a:pt x="303" y="8"/>
                </a:cubicBezTo>
                <a:cubicBezTo>
                  <a:pt x="300" y="8"/>
                  <a:pt x="300" y="11"/>
                  <a:pt x="297" y="10"/>
                </a:cubicBezTo>
                <a:cubicBezTo>
                  <a:pt x="295" y="10"/>
                  <a:pt x="301" y="8"/>
                  <a:pt x="298" y="9"/>
                </a:cubicBezTo>
                <a:cubicBezTo>
                  <a:pt x="296" y="10"/>
                  <a:pt x="294" y="9"/>
                  <a:pt x="293" y="11"/>
                </a:cubicBezTo>
                <a:cubicBezTo>
                  <a:pt x="291" y="11"/>
                  <a:pt x="291" y="11"/>
                  <a:pt x="290" y="11"/>
                </a:cubicBezTo>
                <a:cubicBezTo>
                  <a:pt x="288" y="12"/>
                  <a:pt x="273" y="18"/>
                  <a:pt x="274" y="15"/>
                </a:cubicBezTo>
                <a:cubicBezTo>
                  <a:pt x="273" y="16"/>
                  <a:pt x="271" y="17"/>
                  <a:pt x="269" y="17"/>
                </a:cubicBezTo>
                <a:cubicBezTo>
                  <a:pt x="267" y="18"/>
                  <a:pt x="265" y="19"/>
                  <a:pt x="262" y="20"/>
                </a:cubicBezTo>
                <a:cubicBezTo>
                  <a:pt x="258" y="22"/>
                  <a:pt x="254" y="23"/>
                  <a:pt x="249" y="25"/>
                </a:cubicBezTo>
                <a:cubicBezTo>
                  <a:pt x="245" y="27"/>
                  <a:pt x="240" y="29"/>
                  <a:pt x="236" y="30"/>
                </a:cubicBezTo>
                <a:cubicBezTo>
                  <a:pt x="232" y="32"/>
                  <a:pt x="228" y="34"/>
                  <a:pt x="225" y="36"/>
                </a:cubicBezTo>
                <a:cubicBezTo>
                  <a:pt x="225" y="35"/>
                  <a:pt x="225" y="35"/>
                  <a:pt x="227" y="34"/>
                </a:cubicBezTo>
                <a:cubicBezTo>
                  <a:pt x="227" y="34"/>
                  <a:pt x="229" y="34"/>
                  <a:pt x="230" y="32"/>
                </a:cubicBezTo>
                <a:cubicBezTo>
                  <a:pt x="229" y="33"/>
                  <a:pt x="228" y="33"/>
                  <a:pt x="228" y="32"/>
                </a:cubicBezTo>
                <a:cubicBezTo>
                  <a:pt x="230" y="31"/>
                  <a:pt x="233" y="31"/>
                  <a:pt x="234" y="29"/>
                </a:cubicBezTo>
                <a:cubicBezTo>
                  <a:pt x="232" y="30"/>
                  <a:pt x="226" y="33"/>
                  <a:pt x="224" y="34"/>
                </a:cubicBezTo>
                <a:cubicBezTo>
                  <a:pt x="224" y="34"/>
                  <a:pt x="225" y="35"/>
                  <a:pt x="223" y="36"/>
                </a:cubicBezTo>
                <a:cubicBezTo>
                  <a:pt x="223" y="34"/>
                  <a:pt x="220" y="38"/>
                  <a:pt x="218" y="38"/>
                </a:cubicBezTo>
                <a:cubicBezTo>
                  <a:pt x="220" y="36"/>
                  <a:pt x="217" y="36"/>
                  <a:pt x="217" y="38"/>
                </a:cubicBezTo>
                <a:cubicBezTo>
                  <a:pt x="218" y="36"/>
                  <a:pt x="217" y="38"/>
                  <a:pt x="216" y="39"/>
                </a:cubicBezTo>
                <a:cubicBezTo>
                  <a:pt x="213" y="40"/>
                  <a:pt x="211" y="38"/>
                  <a:pt x="209" y="41"/>
                </a:cubicBezTo>
                <a:cubicBezTo>
                  <a:pt x="209" y="41"/>
                  <a:pt x="212" y="39"/>
                  <a:pt x="212" y="40"/>
                </a:cubicBezTo>
                <a:cubicBezTo>
                  <a:pt x="212" y="41"/>
                  <a:pt x="207" y="43"/>
                  <a:pt x="205" y="44"/>
                </a:cubicBezTo>
                <a:cubicBezTo>
                  <a:pt x="205" y="45"/>
                  <a:pt x="204" y="46"/>
                  <a:pt x="203" y="47"/>
                </a:cubicBezTo>
                <a:cubicBezTo>
                  <a:pt x="202" y="49"/>
                  <a:pt x="200" y="50"/>
                  <a:pt x="198" y="51"/>
                </a:cubicBezTo>
                <a:cubicBezTo>
                  <a:pt x="201" y="49"/>
                  <a:pt x="199" y="50"/>
                  <a:pt x="198" y="49"/>
                </a:cubicBezTo>
                <a:cubicBezTo>
                  <a:pt x="194" y="52"/>
                  <a:pt x="191" y="54"/>
                  <a:pt x="186" y="56"/>
                </a:cubicBezTo>
                <a:cubicBezTo>
                  <a:pt x="187" y="55"/>
                  <a:pt x="193" y="52"/>
                  <a:pt x="191" y="53"/>
                </a:cubicBezTo>
                <a:cubicBezTo>
                  <a:pt x="187" y="55"/>
                  <a:pt x="186" y="55"/>
                  <a:pt x="188" y="53"/>
                </a:cubicBezTo>
                <a:cubicBezTo>
                  <a:pt x="185" y="56"/>
                  <a:pt x="184" y="55"/>
                  <a:pt x="182" y="58"/>
                </a:cubicBezTo>
                <a:cubicBezTo>
                  <a:pt x="181" y="58"/>
                  <a:pt x="180" y="58"/>
                  <a:pt x="180" y="58"/>
                </a:cubicBezTo>
                <a:cubicBezTo>
                  <a:pt x="180" y="57"/>
                  <a:pt x="181" y="56"/>
                  <a:pt x="183" y="55"/>
                </a:cubicBezTo>
                <a:cubicBezTo>
                  <a:pt x="179" y="56"/>
                  <a:pt x="178" y="57"/>
                  <a:pt x="175" y="58"/>
                </a:cubicBezTo>
                <a:cubicBezTo>
                  <a:pt x="175" y="59"/>
                  <a:pt x="179" y="56"/>
                  <a:pt x="177" y="58"/>
                </a:cubicBezTo>
                <a:cubicBezTo>
                  <a:pt x="174" y="60"/>
                  <a:pt x="175" y="61"/>
                  <a:pt x="172" y="62"/>
                </a:cubicBezTo>
                <a:cubicBezTo>
                  <a:pt x="172" y="61"/>
                  <a:pt x="168" y="64"/>
                  <a:pt x="167" y="65"/>
                </a:cubicBezTo>
                <a:cubicBezTo>
                  <a:pt x="169" y="62"/>
                  <a:pt x="173" y="61"/>
                  <a:pt x="174" y="59"/>
                </a:cubicBezTo>
                <a:cubicBezTo>
                  <a:pt x="172" y="60"/>
                  <a:pt x="169" y="62"/>
                  <a:pt x="169" y="61"/>
                </a:cubicBezTo>
                <a:cubicBezTo>
                  <a:pt x="171" y="59"/>
                  <a:pt x="175" y="57"/>
                  <a:pt x="175" y="56"/>
                </a:cubicBezTo>
                <a:cubicBezTo>
                  <a:pt x="171" y="58"/>
                  <a:pt x="168" y="61"/>
                  <a:pt x="166" y="60"/>
                </a:cubicBezTo>
                <a:cubicBezTo>
                  <a:pt x="166" y="62"/>
                  <a:pt x="160" y="65"/>
                  <a:pt x="159" y="68"/>
                </a:cubicBezTo>
                <a:cubicBezTo>
                  <a:pt x="157" y="68"/>
                  <a:pt x="159" y="67"/>
                  <a:pt x="157" y="67"/>
                </a:cubicBezTo>
                <a:cubicBezTo>
                  <a:pt x="155" y="70"/>
                  <a:pt x="153" y="69"/>
                  <a:pt x="153" y="70"/>
                </a:cubicBezTo>
                <a:cubicBezTo>
                  <a:pt x="155" y="69"/>
                  <a:pt x="154" y="71"/>
                  <a:pt x="153" y="71"/>
                </a:cubicBezTo>
                <a:cubicBezTo>
                  <a:pt x="153" y="71"/>
                  <a:pt x="151" y="73"/>
                  <a:pt x="149" y="74"/>
                </a:cubicBezTo>
                <a:cubicBezTo>
                  <a:pt x="149" y="73"/>
                  <a:pt x="147" y="75"/>
                  <a:pt x="147" y="74"/>
                </a:cubicBezTo>
                <a:cubicBezTo>
                  <a:pt x="144" y="77"/>
                  <a:pt x="141" y="80"/>
                  <a:pt x="138" y="82"/>
                </a:cubicBezTo>
                <a:cubicBezTo>
                  <a:pt x="135" y="84"/>
                  <a:pt x="132" y="86"/>
                  <a:pt x="129" y="89"/>
                </a:cubicBezTo>
                <a:cubicBezTo>
                  <a:pt x="129" y="89"/>
                  <a:pt x="129" y="88"/>
                  <a:pt x="128" y="89"/>
                </a:cubicBezTo>
                <a:cubicBezTo>
                  <a:pt x="127" y="91"/>
                  <a:pt x="125" y="93"/>
                  <a:pt x="123" y="95"/>
                </a:cubicBezTo>
                <a:cubicBezTo>
                  <a:pt x="123" y="94"/>
                  <a:pt x="124" y="93"/>
                  <a:pt x="124" y="93"/>
                </a:cubicBezTo>
                <a:cubicBezTo>
                  <a:pt x="121" y="95"/>
                  <a:pt x="112" y="106"/>
                  <a:pt x="114" y="101"/>
                </a:cubicBezTo>
                <a:cubicBezTo>
                  <a:pt x="112" y="104"/>
                  <a:pt x="108" y="111"/>
                  <a:pt x="106" y="109"/>
                </a:cubicBezTo>
                <a:cubicBezTo>
                  <a:pt x="105" y="112"/>
                  <a:pt x="107" y="110"/>
                  <a:pt x="107" y="111"/>
                </a:cubicBezTo>
                <a:cubicBezTo>
                  <a:pt x="103" y="114"/>
                  <a:pt x="99" y="118"/>
                  <a:pt x="96" y="122"/>
                </a:cubicBezTo>
                <a:cubicBezTo>
                  <a:pt x="93" y="126"/>
                  <a:pt x="90" y="130"/>
                  <a:pt x="87" y="133"/>
                </a:cubicBezTo>
                <a:cubicBezTo>
                  <a:pt x="88" y="134"/>
                  <a:pt x="81" y="139"/>
                  <a:pt x="81" y="142"/>
                </a:cubicBezTo>
                <a:cubicBezTo>
                  <a:pt x="80" y="143"/>
                  <a:pt x="79" y="144"/>
                  <a:pt x="79" y="144"/>
                </a:cubicBezTo>
                <a:cubicBezTo>
                  <a:pt x="82" y="139"/>
                  <a:pt x="84" y="135"/>
                  <a:pt x="87" y="131"/>
                </a:cubicBezTo>
                <a:cubicBezTo>
                  <a:pt x="89" y="128"/>
                  <a:pt x="92" y="124"/>
                  <a:pt x="96" y="120"/>
                </a:cubicBezTo>
                <a:cubicBezTo>
                  <a:pt x="94" y="118"/>
                  <a:pt x="92" y="123"/>
                  <a:pt x="90" y="122"/>
                </a:cubicBezTo>
                <a:cubicBezTo>
                  <a:pt x="101" y="105"/>
                  <a:pt x="112" y="90"/>
                  <a:pt x="127" y="79"/>
                </a:cubicBezTo>
                <a:cubicBezTo>
                  <a:pt x="141" y="64"/>
                  <a:pt x="159" y="52"/>
                  <a:pt x="173" y="38"/>
                </a:cubicBezTo>
                <a:cubicBezTo>
                  <a:pt x="178" y="34"/>
                  <a:pt x="184" y="30"/>
                  <a:pt x="190" y="26"/>
                </a:cubicBezTo>
                <a:cubicBezTo>
                  <a:pt x="196" y="22"/>
                  <a:pt x="203" y="18"/>
                  <a:pt x="209" y="15"/>
                </a:cubicBezTo>
                <a:cubicBezTo>
                  <a:pt x="206" y="15"/>
                  <a:pt x="202" y="18"/>
                  <a:pt x="197" y="21"/>
                </a:cubicBezTo>
                <a:cubicBezTo>
                  <a:pt x="195" y="22"/>
                  <a:pt x="193" y="24"/>
                  <a:pt x="190" y="25"/>
                </a:cubicBezTo>
                <a:cubicBezTo>
                  <a:pt x="188" y="26"/>
                  <a:pt x="186" y="27"/>
                  <a:pt x="185" y="28"/>
                </a:cubicBezTo>
                <a:cubicBezTo>
                  <a:pt x="185" y="27"/>
                  <a:pt x="184" y="26"/>
                  <a:pt x="185" y="25"/>
                </a:cubicBezTo>
                <a:cubicBezTo>
                  <a:pt x="179" y="28"/>
                  <a:pt x="175" y="30"/>
                  <a:pt x="171" y="30"/>
                </a:cubicBezTo>
                <a:cubicBezTo>
                  <a:pt x="163" y="37"/>
                  <a:pt x="153" y="42"/>
                  <a:pt x="147" y="45"/>
                </a:cubicBezTo>
                <a:cubicBezTo>
                  <a:pt x="144" y="47"/>
                  <a:pt x="146" y="47"/>
                  <a:pt x="144" y="49"/>
                </a:cubicBezTo>
                <a:cubicBezTo>
                  <a:pt x="143" y="48"/>
                  <a:pt x="142" y="50"/>
                  <a:pt x="142" y="49"/>
                </a:cubicBezTo>
                <a:cubicBezTo>
                  <a:pt x="140" y="51"/>
                  <a:pt x="137" y="53"/>
                  <a:pt x="136" y="53"/>
                </a:cubicBezTo>
                <a:cubicBezTo>
                  <a:pt x="132" y="58"/>
                  <a:pt x="131" y="56"/>
                  <a:pt x="128" y="61"/>
                </a:cubicBezTo>
                <a:cubicBezTo>
                  <a:pt x="127" y="60"/>
                  <a:pt x="127" y="60"/>
                  <a:pt x="127" y="60"/>
                </a:cubicBezTo>
                <a:cubicBezTo>
                  <a:pt x="123" y="64"/>
                  <a:pt x="119" y="67"/>
                  <a:pt x="116" y="70"/>
                </a:cubicBezTo>
                <a:cubicBezTo>
                  <a:pt x="113" y="72"/>
                  <a:pt x="109" y="75"/>
                  <a:pt x="106" y="79"/>
                </a:cubicBezTo>
                <a:cubicBezTo>
                  <a:pt x="106" y="79"/>
                  <a:pt x="105" y="79"/>
                  <a:pt x="105" y="79"/>
                </a:cubicBezTo>
                <a:cubicBezTo>
                  <a:pt x="101" y="83"/>
                  <a:pt x="99" y="85"/>
                  <a:pt x="97" y="86"/>
                </a:cubicBezTo>
                <a:cubicBezTo>
                  <a:pt x="94" y="89"/>
                  <a:pt x="92" y="92"/>
                  <a:pt x="89" y="95"/>
                </a:cubicBezTo>
                <a:cubicBezTo>
                  <a:pt x="87" y="98"/>
                  <a:pt x="84" y="101"/>
                  <a:pt x="82" y="104"/>
                </a:cubicBezTo>
                <a:cubicBezTo>
                  <a:pt x="77" y="109"/>
                  <a:pt x="72" y="115"/>
                  <a:pt x="68" y="123"/>
                </a:cubicBezTo>
                <a:cubicBezTo>
                  <a:pt x="67" y="123"/>
                  <a:pt x="66" y="124"/>
                  <a:pt x="65" y="125"/>
                </a:cubicBezTo>
                <a:cubicBezTo>
                  <a:pt x="64" y="128"/>
                  <a:pt x="61" y="132"/>
                  <a:pt x="59" y="136"/>
                </a:cubicBezTo>
                <a:cubicBezTo>
                  <a:pt x="56" y="140"/>
                  <a:pt x="53" y="145"/>
                  <a:pt x="52" y="148"/>
                </a:cubicBezTo>
                <a:cubicBezTo>
                  <a:pt x="52" y="149"/>
                  <a:pt x="52" y="150"/>
                  <a:pt x="52" y="151"/>
                </a:cubicBezTo>
                <a:cubicBezTo>
                  <a:pt x="50" y="154"/>
                  <a:pt x="52" y="149"/>
                  <a:pt x="50" y="153"/>
                </a:cubicBezTo>
                <a:cubicBezTo>
                  <a:pt x="49" y="156"/>
                  <a:pt x="53" y="151"/>
                  <a:pt x="51" y="153"/>
                </a:cubicBezTo>
                <a:cubicBezTo>
                  <a:pt x="51" y="154"/>
                  <a:pt x="50" y="155"/>
                  <a:pt x="49" y="156"/>
                </a:cubicBezTo>
                <a:cubicBezTo>
                  <a:pt x="50" y="156"/>
                  <a:pt x="48" y="160"/>
                  <a:pt x="46" y="163"/>
                </a:cubicBezTo>
                <a:cubicBezTo>
                  <a:pt x="46" y="166"/>
                  <a:pt x="45" y="169"/>
                  <a:pt x="44" y="173"/>
                </a:cubicBezTo>
                <a:cubicBezTo>
                  <a:pt x="43" y="176"/>
                  <a:pt x="42" y="180"/>
                  <a:pt x="42" y="182"/>
                </a:cubicBezTo>
                <a:cubicBezTo>
                  <a:pt x="36" y="193"/>
                  <a:pt x="36" y="200"/>
                  <a:pt x="36" y="207"/>
                </a:cubicBezTo>
                <a:cubicBezTo>
                  <a:pt x="34" y="208"/>
                  <a:pt x="35" y="210"/>
                  <a:pt x="34" y="211"/>
                </a:cubicBezTo>
                <a:cubicBezTo>
                  <a:pt x="36" y="209"/>
                  <a:pt x="36" y="208"/>
                  <a:pt x="37" y="209"/>
                </a:cubicBezTo>
                <a:cubicBezTo>
                  <a:pt x="37" y="210"/>
                  <a:pt x="37" y="210"/>
                  <a:pt x="37" y="212"/>
                </a:cubicBezTo>
                <a:cubicBezTo>
                  <a:pt x="36" y="212"/>
                  <a:pt x="36" y="210"/>
                  <a:pt x="36" y="210"/>
                </a:cubicBezTo>
                <a:cubicBezTo>
                  <a:pt x="36" y="214"/>
                  <a:pt x="35" y="215"/>
                  <a:pt x="35" y="218"/>
                </a:cubicBezTo>
                <a:cubicBezTo>
                  <a:pt x="37" y="213"/>
                  <a:pt x="35" y="222"/>
                  <a:pt x="34" y="223"/>
                </a:cubicBezTo>
                <a:cubicBezTo>
                  <a:pt x="36" y="221"/>
                  <a:pt x="37" y="217"/>
                  <a:pt x="37" y="214"/>
                </a:cubicBezTo>
                <a:cubicBezTo>
                  <a:pt x="38" y="215"/>
                  <a:pt x="39" y="214"/>
                  <a:pt x="38" y="215"/>
                </a:cubicBezTo>
                <a:cubicBezTo>
                  <a:pt x="36" y="221"/>
                  <a:pt x="34" y="225"/>
                  <a:pt x="32" y="232"/>
                </a:cubicBezTo>
                <a:cubicBezTo>
                  <a:pt x="32" y="233"/>
                  <a:pt x="34" y="230"/>
                  <a:pt x="32" y="235"/>
                </a:cubicBezTo>
                <a:cubicBezTo>
                  <a:pt x="31" y="235"/>
                  <a:pt x="30" y="239"/>
                  <a:pt x="30" y="235"/>
                </a:cubicBezTo>
                <a:cubicBezTo>
                  <a:pt x="29" y="239"/>
                  <a:pt x="30" y="238"/>
                  <a:pt x="29" y="242"/>
                </a:cubicBezTo>
                <a:cubicBezTo>
                  <a:pt x="28" y="242"/>
                  <a:pt x="28" y="242"/>
                  <a:pt x="28" y="242"/>
                </a:cubicBezTo>
                <a:cubicBezTo>
                  <a:pt x="27" y="245"/>
                  <a:pt x="28" y="244"/>
                  <a:pt x="27" y="246"/>
                </a:cubicBezTo>
                <a:cubicBezTo>
                  <a:pt x="26" y="248"/>
                  <a:pt x="25" y="250"/>
                  <a:pt x="24" y="252"/>
                </a:cubicBezTo>
                <a:cubicBezTo>
                  <a:pt x="23" y="253"/>
                  <a:pt x="22" y="255"/>
                  <a:pt x="21" y="257"/>
                </a:cubicBezTo>
                <a:cubicBezTo>
                  <a:pt x="23" y="252"/>
                  <a:pt x="23" y="247"/>
                  <a:pt x="25" y="244"/>
                </a:cubicBezTo>
                <a:cubicBezTo>
                  <a:pt x="25" y="246"/>
                  <a:pt x="24" y="249"/>
                  <a:pt x="25" y="250"/>
                </a:cubicBezTo>
                <a:cubicBezTo>
                  <a:pt x="27" y="245"/>
                  <a:pt x="25" y="244"/>
                  <a:pt x="27" y="240"/>
                </a:cubicBezTo>
                <a:cubicBezTo>
                  <a:pt x="28" y="232"/>
                  <a:pt x="34" y="225"/>
                  <a:pt x="33" y="221"/>
                </a:cubicBezTo>
                <a:cubicBezTo>
                  <a:pt x="30" y="228"/>
                  <a:pt x="24" y="233"/>
                  <a:pt x="26" y="236"/>
                </a:cubicBezTo>
                <a:cubicBezTo>
                  <a:pt x="25" y="236"/>
                  <a:pt x="27" y="231"/>
                  <a:pt x="27" y="232"/>
                </a:cubicBezTo>
                <a:cubicBezTo>
                  <a:pt x="28" y="233"/>
                  <a:pt x="28" y="233"/>
                  <a:pt x="27" y="236"/>
                </a:cubicBezTo>
                <a:cubicBezTo>
                  <a:pt x="25" y="238"/>
                  <a:pt x="26" y="239"/>
                  <a:pt x="24" y="244"/>
                </a:cubicBezTo>
                <a:cubicBezTo>
                  <a:pt x="24" y="242"/>
                  <a:pt x="22" y="249"/>
                  <a:pt x="23" y="244"/>
                </a:cubicBezTo>
                <a:cubicBezTo>
                  <a:pt x="21" y="246"/>
                  <a:pt x="21" y="252"/>
                  <a:pt x="19" y="252"/>
                </a:cubicBezTo>
                <a:cubicBezTo>
                  <a:pt x="20" y="250"/>
                  <a:pt x="21" y="246"/>
                  <a:pt x="21" y="246"/>
                </a:cubicBezTo>
                <a:cubicBezTo>
                  <a:pt x="20" y="249"/>
                  <a:pt x="21" y="242"/>
                  <a:pt x="20" y="246"/>
                </a:cubicBezTo>
                <a:cubicBezTo>
                  <a:pt x="19" y="250"/>
                  <a:pt x="17" y="251"/>
                  <a:pt x="17" y="255"/>
                </a:cubicBezTo>
                <a:cubicBezTo>
                  <a:pt x="16" y="255"/>
                  <a:pt x="17" y="254"/>
                  <a:pt x="16" y="255"/>
                </a:cubicBezTo>
                <a:cubicBezTo>
                  <a:pt x="16" y="257"/>
                  <a:pt x="16" y="257"/>
                  <a:pt x="15" y="259"/>
                </a:cubicBezTo>
                <a:cubicBezTo>
                  <a:pt x="15" y="260"/>
                  <a:pt x="16" y="256"/>
                  <a:pt x="17" y="256"/>
                </a:cubicBezTo>
                <a:cubicBezTo>
                  <a:pt x="14" y="266"/>
                  <a:pt x="14" y="269"/>
                  <a:pt x="11" y="273"/>
                </a:cubicBezTo>
                <a:cubicBezTo>
                  <a:pt x="11" y="272"/>
                  <a:pt x="12" y="271"/>
                  <a:pt x="11" y="271"/>
                </a:cubicBezTo>
                <a:cubicBezTo>
                  <a:pt x="11" y="272"/>
                  <a:pt x="11" y="273"/>
                  <a:pt x="10" y="273"/>
                </a:cubicBezTo>
                <a:cubicBezTo>
                  <a:pt x="9" y="277"/>
                  <a:pt x="10" y="278"/>
                  <a:pt x="10" y="281"/>
                </a:cubicBezTo>
                <a:cubicBezTo>
                  <a:pt x="9" y="283"/>
                  <a:pt x="8" y="286"/>
                  <a:pt x="7" y="290"/>
                </a:cubicBezTo>
                <a:cubicBezTo>
                  <a:pt x="6" y="293"/>
                  <a:pt x="5" y="296"/>
                  <a:pt x="4" y="300"/>
                </a:cubicBezTo>
                <a:cubicBezTo>
                  <a:pt x="3" y="307"/>
                  <a:pt x="2" y="315"/>
                  <a:pt x="1" y="324"/>
                </a:cubicBezTo>
                <a:cubicBezTo>
                  <a:pt x="1" y="324"/>
                  <a:pt x="1" y="322"/>
                  <a:pt x="0" y="322"/>
                </a:cubicBezTo>
                <a:cubicBezTo>
                  <a:pt x="0" y="327"/>
                  <a:pt x="1" y="330"/>
                  <a:pt x="2" y="327"/>
                </a:cubicBezTo>
                <a:cubicBezTo>
                  <a:pt x="2" y="329"/>
                  <a:pt x="2" y="329"/>
                  <a:pt x="2" y="331"/>
                </a:cubicBezTo>
                <a:cubicBezTo>
                  <a:pt x="4" y="331"/>
                  <a:pt x="4" y="331"/>
                  <a:pt x="4" y="331"/>
                </a:cubicBezTo>
                <a:cubicBezTo>
                  <a:pt x="3" y="335"/>
                  <a:pt x="4" y="337"/>
                  <a:pt x="5" y="337"/>
                </a:cubicBezTo>
                <a:cubicBezTo>
                  <a:pt x="6" y="335"/>
                  <a:pt x="7" y="337"/>
                  <a:pt x="8" y="334"/>
                </a:cubicBezTo>
                <a:cubicBezTo>
                  <a:pt x="7" y="332"/>
                  <a:pt x="7" y="330"/>
                  <a:pt x="8" y="327"/>
                </a:cubicBezTo>
                <a:cubicBezTo>
                  <a:pt x="7" y="327"/>
                  <a:pt x="6" y="328"/>
                  <a:pt x="6" y="324"/>
                </a:cubicBezTo>
                <a:cubicBezTo>
                  <a:pt x="8" y="327"/>
                  <a:pt x="7" y="325"/>
                  <a:pt x="8" y="321"/>
                </a:cubicBezTo>
                <a:cubicBezTo>
                  <a:pt x="9" y="322"/>
                  <a:pt x="10" y="327"/>
                  <a:pt x="8" y="330"/>
                </a:cubicBezTo>
                <a:cubicBezTo>
                  <a:pt x="9" y="330"/>
                  <a:pt x="9" y="330"/>
                  <a:pt x="9" y="330"/>
                </a:cubicBezTo>
                <a:cubicBezTo>
                  <a:pt x="10" y="325"/>
                  <a:pt x="10" y="322"/>
                  <a:pt x="9" y="319"/>
                </a:cubicBezTo>
                <a:cubicBezTo>
                  <a:pt x="10" y="319"/>
                  <a:pt x="10" y="322"/>
                  <a:pt x="10" y="323"/>
                </a:cubicBezTo>
                <a:cubicBezTo>
                  <a:pt x="11" y="321"/>
                  <a:pt x="11" y="318"/>
                  <a:pt x="11" y="314"/>
                </a:cubicBezTo>
                <a:cubicBezTo>
                  <a:pt x="12" y="313"/>
                  <a:pt x="12" y="311"/>
                  <a:pt x="12" y="309"/>
                </a:cubicBezTo>
                <a:cubicBezTo>
                  <a:pt x="12" y="307"/>
                  <a:pt x="13" y="306"/>
                  <a:pt x="13" y="304"/>
                </a:cubicBezTo>
                <a:cubicBezTo>
                  <a:pt x="14" y="297"/>
                  <a:pt x="16" y="292"/>
                  <a:pt x="18" y="293"/>
                </a:cubicBezTo>
                <a:cubicBezTo>
                  <a:pt x="19" y="289"/>
                  <a:pt x="20" y="285"/>
                  <a:pt x="21" y="281"/>
                </a:cubicBezTo>
                <a:cubicBezTo>
                  <a:pt x="20" y="280"/>
                  <a:pt x="19" y="283"/>
                  <a:pt x="19" y="283"/>
                </a:cubicBezTo>
                <a:cubicBezTo>
                  <a:pt x="19" y="279"/>
                  <a:pt x="20" y="276"/>
                  <a:pt x="22" y="274"/>
                </a:cubicBezTo>
                <a:cubicBezTo>
                  <a:pt x="21" y="275"/>
                  <a:pt x="22" y="269"/>
                  <a:pt x="23" y="268"/>
                </a:cubicBezTo>
                <a:cubicBezTo>
                  <a:pt x="22" y="268"/>
                  <a:pt x="23" y="263"/>
                  <a:pt x="24" y="262"/>
                </a:cubicBezTo>
                <a:cubicBezTo>
                  <a:pt x="24" y="263"/>
                  <a:pt x="24" y="263"/>
                  <a:pt x="24" y="263"/>
                </a:cubicBezTo>
                <a:cubicBezTo>
                  <a:pt x="24" y="264"/>
                  <a:pt x="23" y="266"/>
                  <a:pt x="24" y="267"/>
                </a:cubicBezTo>
                <a:cubicBezTo>
                  <a:pt x="25" y="264"/>
                  <a:pt x="25" y="263"/>
                  <a:pt x="26" y="263"/>
                </a:cubicBezTo>
                <a:cubicBezTo>
                  <a:pt x="26" y="261"/>
                  <a:pt x="26" y="260"/>
                  <a:pt x="26" y="259"/>
                </a:cubicBezTo>
                <a:cubicBezTo>
                  <a:pt x="25" y="260"/>
                  <a:pt x="26" y="262"/>
                  <a:pt x="25" y="263"/>
                </a:cubicBezTo>
                <a:cubicBezTo>
                  <a:pt x="24" y="262"/>
                  <a:pt x="24" y="261"/>
                  <a:pt x="24" y="258"/>
                </a:cubicBezTo>
                <a:cubicBezTo>
                  <a:pt x="28" y="253"/>
                  <a:pt x="28" y="256"/>
                  <a:pt x="26" y="267"/>
                </a:cubicBezTo>
                <a:cubicBezTo>
                  <a:pt x="25" y="269"/>
                  <a:pt x="24" y="270"/>
                  <a:pt x="23" y="274"/>
                </a:cubicBezTo>
                <a:cubicBezTo>
                  <a:pt x="24" y="275"/>
                  <a:pt x="25" y="271"/>
                  <a:pt x="25" y="274"/>
                </a:cubicBezTo>
                <a:cubicBezTo>
                  <a:pt x="24" y="276"/>
                  <a:pt x="23" y="277"/>
                  <a:pt x="24" y="279"/>
                </a:cubicBezTo>
                <a:cubicBezTo>
                  <a:pt x="25" y="280"/>
                  <a:pt x="24" y="275"/>
                  <a:pt x="25" y="276"/>
                </a:cubicBezTo>
                <a:cubicBezTo>
                  <a:pt x="26" y="280"/>
                  <a:pt x="24" y="283"/>
                  <a:pt x="24" y="287"/>
                </a:cubicBezTo>
                <a:cubicBezTo>
                  <a:pt x="24" y="287"/>
                  <a:pt x="23" y="287"/>
                  <a:pt x="23" y="288"/>
                </a:cubicBezTo>
                <a:cubicBezTo>
                  <a:pt x="23" y="292"/>
                  <a:pt x="22" y="298"/>
                  <a:pt x="21" y="306"/>
                </a:cubicBezTo>
                <a:cubicBezTo>
                  <a:pt x="20" y="305"/>
                  <a:pt x="20" y="309"/>
                  <a:pt x="19" y="309"/>
                </a:cubicBezTo>
                <a:cubicBezTo>
                  <a:pt x="20" y="314"/>
                  <a:pt x="19" y="319"/>
                  <a:pt x="19" y="321"/>
                </a:cubicBezTo>
                <a:cubicBezTo>
                  <a:pt x="18" y="318"/>
                  <a:pt x="18" y="313"/>
                  <a:pt x="19" y="308"/>
                </a:cubicBezTo>
                <a:cubicBezTo>
                  <a:pt x="19" y="304"/>
                  <a:pt x="20" y="300"/>
                  <a:pt x="21" y="296"/>
                </a:cubicBezTo>
                <a:cubicBezTo>
                  <a:pt x="20" y="298"/>
                  <a:pt x="19" y="303"/>
                  <a:pt x="18" y="305"/>
                </a:cubicBezTo>
                <a:cubicBezTo>
                  <a:pt x="18" y="308"/>
                  <a:pt x="19" y="307"/>
                  <a:pt x="18" y="310"/>
                </a:cubicBezTo>
                <a:cubicBezTo>
                  <a:pt x="17" y="311"/>
                  <a:pt x="16" y="314"/>
                  <a:pt x="16" y="310"/>
                </a:cubicBezTo>
                <a:cubicBezTo>
                  <a:pt x="16" y="313"/>
                  <a:pt x="15" y="314"/>
                  <a:pt x="17" y="317"/>
                </a:cubicBezTo>
                <a:cubicBezTo>
                  <a:pt x="17" y="315"/>
                  <a:pt x="16" y="314"/>
                  <a:pt x="17" y="313"/>
                </a:cubicBezTo>
                <a:cubicBezTo>
                  <a:pt x="18" y="315"/>
                  <a:pt x="16" y="320"/>
                  <a:pt x="16" y="322"/>
                </a:cubicBezTo>
                <a:cubicBezTo>
                  <a:pt x="17" y="322"/>
                  <a:pt x="17" y="318"/>
                  <a:pt x="18" y="318"/>
                </a:cubicBezTo>
                <a:cubicBezTo>
                  <a:pt x="17" y="321"/>
                  <a:pt x="17" y="322"/>
                  <a:pt x="17" y="326"/>
                </a:cubicBezTo>
                <a:cubicBezTo>
                  <a:pt x="17" y="326"/>
                  <a:pt x="18" y="325"/>
                  <a:pt x="18" y="325"/>
                </a:cubicBezTo>
                <a:cubicBezTo>
                  <a:pt x="19" y="330"/>
                  <a:pt x="18" y="338"/>
                  <a:pt x="19" y="340"/>
                </a:cubicBezTo>
                <a:cubicBezTo>
                  <a:pt x="20" y="339"/>
                  <a:pt x="20" y="337"/>
                  <a:pt x="21" y="336"/>
                </a:cubicBezTo>
                <a:cubicBezTo>
                  <a:pt x="21" y="340"/>
                  <a:pt x="18" y="346"/>
                  <a:pt x="18" y="350"/>
                </a:cubicBezTo>
                <a:cubicBezTo>
                  <a:pt x="18" y="349"/>
                  <a:pt x="18" y="346"/>
                  <a:pt x="18" y="343"/>
                </a:cubicBezTo>
                <a:cubicBezTo>
                  <a:pt x="16" y="346"/>
                  <a:pt x="17" y="349"/>
                  <a:pt x="18" y="351"/>
                </a:cubicBezTo>
                <a:cubicBezTo>
                  <a:pt x="18" y="353"/>
                  <a:pt x="16" y="353"/>
                  <a:pt x="17" y="353"/>
                </a:cubicBezTo>
                <a:cubicBezTo>
                  <a:pt x="17" y="356"/>
                  <a:pt x="18" y="351"/>
                  <a:pt x="18" y="354"/>
                </a:cubicBezTo>
                <a:cubicBezTo>
                  <a:pt x="18" y="356"/>
                  <a:pt x="18" y="356"/>
                  <a:pt x="18" y="356"/>
                </a:cubicBezTo>
                <a:cubicBezTo>
                  <a:pt x="17" y="355"/>
                  <a:pt x="16" y="356"/>
                  <a:pt x="16" y="357"/>
                </a:cubicBezTo>
                <a:cubicBezTo>
                  <a:pt x="17" y="357"/>
                  <a:pt x="17" y="359"/>
                  <a:pt x="17" y="359"/>
                </a:cubicBezTo>
                <a:cubicBezTo>
                  <a:pt x="17" y="357"/>
                  <a:pt x="17" y="357"/>
                  <a:pt x="17" y="356"/>
                </a:cubicBezTo>
                <a:cubicBezTo>
                  <a:pt x="18" y="360"/>
                  <a:pt x="17" y="361"/>
                  <a:pt x="18" y="365"/>
                </a:cubicBezTo>
                <a:cubicBezTo>
                  <a:pt x="17" y="365"/>
                  <a:pt x="16" y="370"/>
                  <a:pt x="17" y="372"/>
                </a:cubicBezTo>
                <a:cubicBezTo>
                  <a:pt x="17" y="370"/>
                  <a:pt x="17" y="368"/>
                  <a:pt x="18" y="367"/>
                </a:cubicBezTo>
                <a:cubicBezTo>
                  <a:pt x="17" y="371"/>
                  <a:pt x="19" y="375"/>
                  <a:pt x="20" y="378"/>
                </a:cubicBezTo>
                <a:cubicBezTo>
                  <a:pt x="21" y="379"/>
                  <a:pt x="21" y="376"/>
                  <a:pt x="21" y="375"/>
                </a:cubicBezTo>
                <a:cubicBezTo>
                  <a:pt x="20" y="374"/>
                  <a:pt x="21" y="378"/>
                  <a:pt x="20" y="376"/>
                </a:cubicBezTo>
                <a:cubicBezTo>
                  <a:pt x="20" y="371"/>
                  <a:pt x="20" y="368"/>
                  <a:pt x="19" y="364"/>
                </a:cubicBezTo>
                <a:cubicBezTo>
                  <a:pt x="20" y="362"/>
                  <a:pt x="22" y="363"/>
                  <a:pt x="22" y="360"/>
                </a:cubicBezTo>
                <a:cubicBezTo>
                  <a:pt x="22" y="362"/>
                  <a:pt x="23" y="360"/>
                  <a:pt x="23" y="362"/>
                </a:cubicBezTo>
                <a:cubicBezTo>
                  <a:pt x="23" y="359"/>
                  <a:pt x="24" y="358"/>
                  <a:pt x="24" y="360"/>
                </a:cubicBezTo>
                <a:cubicBezTo>
                  <a:pt x="24" y="357"/>
                  <a:pt x="24" y="357"/>
                  <a:pt x="24" y="355"/>
                </a:cubicBezTo>
                <a:cubicBezTo>
                  <a:pt x="25" y="354"/>
                  <a:pt x="26" y="352"/>
                  <a:pt x="27" y="348"/>
                </a:cubicBezTo>
                <a:cubicBezTo>
                  <a:pt x="26" y="348"/>
                  <a:pt x="25" y="352"/>
                  <a:pt x="25" y="350"/>
                </a:cubicBezTo>
                <a:cubicBezTo>
                  <a:pt x="25" y="348"/>
                  <a:pt x="26" y="348"/>
                  <a:pt x="26" y="345"/>
                </a:cubicBezTo>
                <a:cubicBezTo>
                  <a:pt x="25" y="345"/>
                  <a:pt x="25" y="348"/>
                  <a:pt x="24" y="350"/>
                </a:cubicBezTo>
                <a:cubicBezTo>
                  <a:pt x="24" y="352"/>
                  <a:pt x="24" y="355"/>
                  <a:pt x="23" y="354"/>
                </a:cubicBezTo>
                <a:cubicBezTo>
                  <a:pt x="23" y="351"/>
                  <a:pt x="24" y="350"/>
                  <a:pt x="23" y="347"/>
                </a:cubicBezTo>
                <a:cubicBezTo>
                  <a:pt x="25" y="347"/>
                  <a:pt x="25" y="342"/>
                  <a:pt x="26" y="339"/>
                </a:cubicBezTo>
                <a:cubicBezTo>
                  <a:pt x="26" y="341"/>
                  <a:pt x="25" y="343"/>
                  <a:pt x="26" y="344"/>
                </a:cubicBezTo>
                <a:cubicBezTo>
                  <a:pt x="27" y="340"/>
                  <a:pt x="26" y="346"/>
                  <a:pt x="27" y="345"/>
                </a:cubicBezTo>
                <a:cubicBezTo>
                  <a:pt x="27" y="345"/>
                  <a:pt x="28" y="343"/>
                  <a:pt x="28" y="344"/>
                </a:cubicBezTo>
                <a:cubicBezTo>
                  <a:pt x="27" y="351"/>
                  <a:pt x="29" y="358"/>
                  <a:pt x="30" y="362"/>
                </a:cubicBezTo>
                <a:cubicBezTo>
                  <a:pt x="30" y="359"/>
                  <a:pt x="28" y="350"/>
                  <a:pt x="29" y="347"/>
                </a:cubicBezTo>
                <a:cubicBezTo>
                  <a:pt x="29" y="346"/>
                  <a:pt x="32" y="346"/>
                  <a:pt x="32" y="346"/>
                </a:cubicBezTo>
                <a:cubicBezTo>
                  <a:pt x="31" y="344"/>
                  <a:pt x="32" y="343"/>
                  <a:pt x="32" y="341"/>
                </a:cubicBezTo>
                <a:cubicBezTo>
                  <a:pt x="32" y="341"/>
                  <a:pt x="31" y="341"/>
                  <a:pt x="32" y="339"/>
                </a:cubicBezTo>
                <a:cubicBezTo>
                  <a:pt x="33" y="339"/>
                  <a:pt x="33" y="339"/>
                  <a:pt x="33" y="339"/>
                </a:cubicBezTo>
                <a:cubicBezTo>
                  <a:pt x="33" y="344"/>
                  <a:pt x="32" y="348"/>
                  <a:pt x="33" y="350"/>
                </a:cubicBezTo>
                <a:cubicBezTo>
                  <a:pt x="33" y="349"/>
                  <a:pt x="33" y="349"/>
                  <a:pt x="33" y="349"/>
                </a:cubicBezTo>
                <a:cubicBezTo>
                  <a:pt x="34" y="351"/>
                  <a:pt x="33" y="351"/>
                  <a:pt x="34" y="354"/>
                </a:cubicBezTo>
                <a:cubicBezTo>
                  <a:pt x="31" y="356"/>
                  <a:pt x="33" y="365"/>
                  <a:pt x="31" y="370"/>
                </a:cubicBezTo>
                <a:cubicBezTo>
                  <a:pt x="31" y="366"/>
                  <a:pt x="30" y="367"/>
                  <a:pt x="30" y="367"/>
                </a:cubicBezTo>
                <a:cubicBezTo>
                  <a:pt x="31" y="368"/>
                  <a:pt x="31" y="374"/>
                  <a:pt x="30" y="373"/>
                </a:cubicBezTo>
                <a:cubicBezTo>
                  <a:pt x="29" y="370"/>
                  <a:pt x="30" y="371"/>
                  <a:pt x="30" y="369"/>
                </a:cubicBezTo>
                <a:cubicBezTo>
                  <a:pt x="29" y="369"/>
                  <a:pt x="29" y="372"/>
                  <a:pt x="29" y="374"/>
                </a:cubicBezTo>
                <a:cubicBezTo>
                  <a:pt x="30" y="373"/>
                  <a:pt x="31" y="375"/>
                  <a:pt x="31" y="377"/>
                </a:cubicBezTo>
                <a:cubicBezTo>
                  <a:pt x="30" y="377"/>
                  <a:pt x="30" y="380"/>
                  <a:pt x="29" y="380"/>
                </a:cubicBezTo>
                <a:cubicBezTo>
                  <a:pt x="30" y="386"/>
                  <a:pt x="29" y="384"/>
                  <a:pt x="28" y="386"/>
                </a:cubicBezTo>
                <a:cubicBezTo>
                  <a:pt x="28" y="390"/>
                  <a:pt x="29" y="385"/>
                  <a:pt x="29" y="387"/>
                </a:cubicBezTo>
                <a:cubicBezTo>
                  <a:pt x="30" y="394"/>
                  <a:pt x="29" y="397"/>
                  <a:pt x="30" y="402"/>
                </a:cubicBezTo>
                <a:cubicBezTo>
                  <a:pt x="29" y="402"/>
                  <a:pt x="29" y="402"/>
                  <a:pt x="28" y="401"/>
                </a:cubicBezTo>
                <a:cubicBezTo>
                  <a:pt x="29" y="404"/>
                  <a:pt x="28" y="408"/>
                  <a:pt x="28" y="407"/>
                </a:cubicBezTo>
                <a:cubicBezTo>
                  <a:pt x="27" y="405"/>
                  <a:pt x="29" y="404"/>
                  <a:pt x="27" y="403"/>
                </a:cubicBezTo>
                <a:cubicBezTo>
                  <a:pt x="27" y="404"/>
                  <a:pt x="27" y="405"/>
                  <a:pt x="27" y="405"/>
                </a:cubicBezTo>
                <a:cubicBezTo>
                  <a:pt x="28" y="408"/>
                  <a:pt x="28" y="409"/>
                  <a:pt x="27" y="411"/>
                </a:cubicBezTo>
                <a:cubicBezTo>
                  <a:pt x="28" y="412"/>
                  <a:pt x="28" y="419"/>
                  <a:pt x="28" y="421"/>
                </a:cubicBezTo>
                <a:cubicBezTo>
                  <a:pt x="27" y="422"/>
                  <a:pt x="27" y="418"/>
                  <a:pt x="26" y="417"/>
                </a:cubicBezTo>
                <a:cubicBezTo>
                  <a:pt x="26" y="419"/>
                  <a:pt x="26" y="420"/>
                  <a:pt x="26" y="420"/>
                </a:cubicBezTo>
                <a:cubicBezTo>
                  <a:pt x="25" y="419"/>
                  <a:pt x="25" y="418"/>
                  <a:pt x="25" y="418"/>
                </a:cubicBezTo>
                <a:cubicBezTo>
                  <a:pt x="25" y="420"/>
                  <a:pt x="25" y="422"/>
                  <a:pt x="26" y="423"/>
                </a:cubicBezTo>
                <a:cubicBezTo>
                  <a:pt x="27" y="421"/>
                  <a:pt x="28" y="422"/>
                  <a:pt x="28" y="424"/>
                </a:cubicBezTo>
                <a:cubicBezTo>
                  <a:pt x="29" y="426"/>
                  <a:pt x="30" y="428"/>
                  <a:pt x="30" y="429"/>
                </a:cubicBezTo>
                <a:cubicBezTo>
                  <a:pt x="30" y="431"/>
                  <a:pt x="31" y="433"/>
                  <a:pt x="31" y="436"/>
                </a:cubicBezTo>
                <a:cubicBezTo>
                  <a:pt x="32" y="434"/>
                  <a:pt x="33" y="435"/>
                  <a:pt x="34" y="438"/>
                </a:cubicBezTo>
                <a:cubicBezTo>
                  <a:pt x="36" y="436"/>
                  <a:pt x="38" y="437"/>
                  <a:pt x="38" y="441"/>
                </a:cubicBezTo>
                <a:cubicBezTo>
                  <a:pt x="38" y="440"/>
                  <a:pt x="39" y="440"/>
                  <a:pt x="39" y="440"/>
                </a:cubicBezTo>
                <a:cubicBezTo>
                  <a:pt x="39" y="438"/>
                  <a:pt x="37" y="435"/>
                  <a:pt x="38" y="434"/>
                </a:cubicBezTo>
                <a:cubicBezTo>
                  <a:pt x="39" y="435"/>
                  <a:pt x="38" y="436"/>
                  <a:pt x="39" y="438"/>
                </a:cubicBezTo>
                <a:cubicBezTo>
                  <a:pt x="39" y="437"/>
                  <a:pt x="40" y="441"/>
                  <a:pt x="40" y="439"/>
                </a:cubicBezTo>
                <a:cubicBezTo>
                  <a:pt x="40" y="437"/>
                  <a:pt x="39" y="434"/>
                  <a:pt x="40" y="434"/>
                </a:cubicBezTo>
                <a:cubicBezTo>
                  <a:pt x="39" y="429"/>
                  <a:pt x="37" y="428"/>
                  <a:pt x="37" y="423"/>
                </a:cubicBezTo>
                <a:cubicBezTo>
                  <a:pt x="37" y="422"/>
                  <a:pt x="37" y="423"/>
                  <a:pt x="37" y="423"/>
                </a:cubicBezTo>
                <a:cubicBezTo>
                  <a:pt x="36" y="419"/>
                  <a:pt x="36" y="415"/>
                  <a:pt x="34" y="411"/>
                </a:cubicBezTo>
                <a:cubicBezTo>
                  <a:pt x="34" y="411"/>
                  <a:pt x="34" y="410"/>
                  <a:pt x="34" y="410"/>
                </a:cubicBezTo>
                <a:cubicBezTo>
                  <a:pt x="36" y="411"/>
                  <a:pt x="35" y="412"/>
                  <a:pt x="37" y="413"/>
                </a:cubicBezTo>
                <a:cubicBezTo>
                  <a:pt x="36" y="415"/>
                  <a:pt x="38" y="415"/>
                  <a:pt x="37" y="417"/>
                </a:cubicBezTo>
                <a:cubicBezTo>
                  <a:pt x="37" y="417"/>
                  <a:pt x="37" y="420"/>
                  <a:pt x="38" y="419"/>
                </a:cubicBezTo>
                <a:cubicBezTo>
                  <a:pt x="38" y="418"/>
                  <a:pt x="38" y="415"/>
                  <a:pt x="39" y="416"/>
                </a:cubicBezTo>
                <a:cubicBezTo>
                  <a:pt x="38" y="413"/>
                  <a:pt x="37" y="411"/>
                  <a:pt x="38" y="410"/>
                </a:cubicBezTo>
                <a:cubicBezTo>
                  <a:pt x="38" y="412"/>
                  <a:pt x="38" y="413"/>
                  <a:pt x="39" y="414"/>
                </a:cubicBezTo>
                <a:cubicBezTo>
                  <a:pt x="38" y="415"/>
                  <a:pt x="39" y="419"/>
                  <a:pt x="39" y="415"/>
                </a:cubicBezTo>
                <a:cubicBezTo>
                  <a:pt x="40" y="419"/>
                  <a:pt x="40" y="420"/>
                  <a:pt x="40" y="422"/>
                </a:cubicBezTo>
                <a:cubicBezTo>
                  <a:pt x="40" y="421"/>
                  <a:pt x="41" y="419"/>
                  <a:pt x="41" y="421"/>
                </a:cubicBezTo>
                <a:cubicBezTo>
                  <a:pt x="42" y="423"/>
                  <a:pt x="41" y="424"/>
                  <a:pt x="41" y="426"/>
                </a:cubicBezTo>
                <a:cubicBezTo>
                  <a:pt x="41" y="427"/>
                  <a:pt x="41" y="424"/>
                  <a:pt x="42" y="427"/>
                </a:cubicBezTo>
                <a:cubicBezTo>
                  <a:pt x="41" y="425"/>
                  <a:pt x="42" y="429"/>
                  <a:pt x="42" y="431"/>
                </a:cubicBezTo>
                <a:cubicBezTo>
                  <a:pt x="44" y="430"/>
                  <a:pt x="43" y="432"/>
                  <a:pt x="44" y="434"/>
                </a:cubicBezTo>
                <a:cubicBezTo>
                  <a:pt x="46" y="435"/>
                  <a:pt x="49" y="436"/>
                  <a:pt x="51" y="441"/>
                </a:cubicBezTo>
                <a:cubicBezTo>
                  <a:pt x="52" y="443"/>
                  <a:pt x="52" y="442"/>
                  <a:pt x="52" y="446"/>
                </a:cubicBezTo>
                <a:cubicBezTo>
                  <a:pt x="53" y="447"/>
                  <a:pt x="54" y="445"/>
                  <a:pt x="54" y="447"/>
                </a:cubicBezTo>
                <a:cubicBezTo>
                  <a:pt x="54" y="447"/>
                  <a:pt x="53" y="448"/>
                  <a:pt x="53" y="449"/>
                </a:cubicBezTo>
                <a:cubicBezTo>
                  <a:pt x="54" y="450"/>
                  <a:pt x="54" y="449"/>
                  <a:pt x="55" y="450"/>
                </a:cubicBezTo>
                <a:cubicBezTo>
                  <a:pt x="55" y="453"/>
                  <a:pt x="53" y="451"/>
                  <a:pt x="54" y="455"/>
                </a:cubicBezTo>
                <a:cubicBezTo>
                  <a:pt x="54" y="455"/>
                  <a:pt x="54" y="453"/>
                  <a:pt x="55" y="454"/>
                </a:cubicBezTo>
                <a:cubicBezTo>
                  <a:pt x="56" y="459"/>
                  <a:pt x="57" y="461"/>
                  <a:pt x="58" y="466"/>
                </a:cubicBezTo>
                <a:cubicBezTo>
                  <a:pt x="56" y="466"/>
                  <a:pt x="57" y="469"/>
                  <a:pt x="57" y="471"/>
                </a:cubicBezTo>
                <a:cubicBezTo>
                  <a:pt x="55" y="470"/>
                  <a:pt x="56" y="469"/>
                  <a:pt x="56" y="473"/>
                </a:cubicBezTo>
                <a:cubicBezTo>
                  <a:pt x="55" y="472"/>
                  <a:pt x="55" y="470"/>
                  <a:pt x="54" y="470"/>
                </a:cubicBezTo>
                <a:cubicBezTo>
                  <a:pt x="55" y="472"/>
                  <a:pt x="54" y="473"/>
                  <a:pt x="53" y="473"/>
                </a:cubicBezTo>
                <a:cubicBezTo>
                  <a:pt x="53" y="472"/>
                  <a:pt x="53" y="470"/>
                  <a:pt x="52" y="470"/>
                </a:cubicBezTo>
                <a:cubicBezTo>
                  <a:pt x="54" y="474"/>
                  <a:pt x="50" y="472"/>
                  <a:pt x="52" y="476"/>
                </a:cubicBezTo>
                <a:cubicBezTo>
                  <a:pt x="52" y="474"/>
                  <a:pt x="55" y="476"/>
                  <a:pt x="57" y="478"/>
                </a:cubicBezTo>
                <a:cubicBezTo>
                  <a:pt x="56" y="477"/>
                  <a:pt x="56" y="476"/>
                  <a:pt x="56" y="476"/>
                </a:cubicBezTo>
                <a:cubicBezTo>
                  <a:pt x="58" y="481"/>
                  <a:pt x="60" y="479"/>
                  <a:pt x="62" y="485"/>
                </a:cubicBezTo>
                <a:cubicBezTo>
                  <a:pt x="62" y="486"/>
                  <a:pt x="61" y="486"/>
                  <a:pt x="62" y="487"/>
                </a:cubicBezTo>
                <a:cubicBezTo>
                  <a:pt x="64" y="488"/>
                  <a:pt x="66" y="490"/>
                  <a:pt x="68" y="493"/>
                </a:cubicBezTo>
                <a:cubicBezTo>
                  <a:pt x="68" y="495"/>
                  <a:pt x="68" y="496"/>
                  <a:pt x="68" y="498"/>
                </a:cubicBezTo>
                <a:cubicBezTo>
                  <a:pt x="68" y="497"/>
                  <a:pt x="67" y="497"/>
                  <a:pt x="67" y="496"/>
                </a:cubicBezTo>
                <a:cubicBezTo>
                  <a:pt x="69" y="500"/>
                  <a:pt x="68" y="502"/>
                  <a:pt x="66" y="500"/>
                </a:cubicBezTo>
                <a:cubicBezTo>
                  <a:pt x="68" y="504"/>
                  <a:pt x="69" y="504"/>
                  <a:pt x="70" y="507"/>
                </a:cubicBezTo>
                <a:cubicBezTo>
                  <a:pt x="69" y="507"/>
                  <a:pt x="71" y="509"/>
                  <a:pt x="70" y="510"/>
                </a:cubicBezTo>
                <a:cubicBezTo>
                  <a:pt x="69" y="509"/>
                  <a:pt x="67" y="504"/>
                  <a:pt x="66" y="503"/>
                </a:cubicBezTo>
                <a:cubicBezTo>
                  <a:pt x="66" y="507"/>
                  <a:pt x="61" y="494"/>
                  <a:pt x="60" y="493"/>
                </a:cubicBezTo>
                <a:cubicBezTo>
                  <a:pt x="58" y="495"/>
                  <a:pt x="62" y="498"/>
                  <a:pt x="64" y="502"/>
                </a:cubicBezTo>
                <a:cubicBezTo>
                  <a:pt x="64" y="504"/>
                  <a:pt x="64" y="506"/>
                  <a:pt x="63" y="505"/>
                </a:cubicBezTo>
                <a:cubicBezTo>
                  <a:pt x="65" y="509"/>
                  <a:pt x="68" y="512"/>
                  <a:pt x="69" y="517"/>
                </a:cubicBezTo>
                <a:cubicBezTo>
                  <a:pt x="70" y="519"/>
                  <a:pt x="69" y="515"/>
                  <a:pt x="70" y="517"/>
                </a:cubicBezTo>
                <a:cubicBezTo>
                  <a:pt x="70" y="518"/>
                  <a:pt x="71" y="519"/>
                  <a:pt x="71" y="520"/>
                </a:cubicBezTo>
                <a:cubicBezTo>
                  <a:pt x="70" y="518"/>
                  <a:pt x="70" y="518"/>
                  <a:pt x="69" y="518"/>
                </a:cubicBezTo>
                <a:cubicBezTo>
                  <a:pt x="70" y="520"/>
                  <a:pt x="71" y="522"/>
                  <a:pt x="71" y="524"/>
                </a:cubicBezTo>
                <a:cubicBezTo>
                  <a:pt x="71" y="523"/>
                  <a:pt x="73" y="527"/>
                  <a:pt x="73" y="528"/>
                </a:cubicBezTo>
                <a:cubicBezTo>
                  <a:pt x="72" y="527"/>
                  <a:pt x="72" y="527"/>
                  <a:pt x="72" y="526"/>
                </a:cubicBezTo>
                <a:cubicBezTo>
                  <a:pt x="69" y="522"/>
                  <a:pt x="68" y="519"/>
                  <a:pt x="66" y="519"/>
                </a:cubicBezTo>
                <a:cubicBezTo>
                  <a:pt x="66" y="521"/>
                  <a:pt x="66" y="523"/>
                  <a:pt x="67" y="525"/>
                </a:cubicBezTo>
                <a:cubicBezTo>
                  <a:pt x="67" y="527"/>
                  <a:pt x="67" y="529"/>
                  <a:pt x="68" y="532"/>
                </a:cubicBezTo>
                <a:cubicBezTo>
                  <a:pt x="66" y="528"/>
                  <a:pt x="66" y="527"/>
                  <a:pt x="66" y="526"/>
                </a:cubicBezTo>
                <a:cubicBezTo>
                  <a:pt x="65" y="526"/>
                  <a:pt x="65" y="522"/>
                  <a:pt x="64" y="523"/>
                </a:cubicBezTo>
                <a:cubicBezTo>
                  <a:pt x="64" y="525"/>
                  <a:pt x="66" y="528"/>
                  <a:pt x="65" y="530"/>
                </a:cubicBezTo>
                <a:cubicBezTo>
                  <a:pt x="65" y="531"/>
                  <a:pt x="64" y="528"/>
                  <a:pt x="63" y="528"/>
                </a:cubicBezTo>
                <a:cubicBezTo>
                  <a:pt x="64" y="532"/>
                  <a:pt x="66" y="537"/>
                  <a:pt x="64" y="537"/>
                </a:cubicBezTo>
                <a:cubicBezTo>
                  <a:pt x="65" y="540"/>
                  <a:pt x="66" y="538"/>
                  <a:pt x="67" y="540"/>
                </a:cubicBezTo>
                <a:cubicBezTo>
                  <a:pt x="67" y="542"/>
                  <a:pt x="64" y="540"/>
                  <a:pt x="65" y="542"/>
                </a:cubicBezTo>
                <a:cubicBezTo>
                  <a:pt x="66" y="543"/>
                  <a:pt x="67" y="543"/>
                  <a:pt x="69" y="545"/>
                </a:cubicBezTo>
                <a:cubicBezTo>
                  <a:pt x="68" y="545"/>
                  <a:pt x="69" y="546"/>
                  <a:pt x="69" y="547"/>
                </a:cubicBezTo>
                <a:cubicBezTo>
                  <a:pt x="68" y="547"/>
                  <a:pt x="66" y="542"/>
                  <a:pt x="66" y="544"/>
                </a:cubicBezTo>
                <a:cubicBezTo>
                  <a:pt x="67" y="546"/>
                  <a:pt x="67" y="547"/>
                  <a:pt x="68" y="550"/>
                </a:cubicBezTo>
                <a:cubicBezTo>
                  <a:pt x="69" y="548"/>
                  <a:pt x="68" y="546"/>
                  <a:pt x="70" y="549"/>
                </a:cubicBezTo>
                <a:cubicBezTo>
                  <a:pt x="71" y="551"/>
                  <a:pt x="71" y="552"/>
                  <a:pt x="71" y="554"/>
                </a:cubicBezTo>
                <a:cubicBezTo>
                  <a:pt x="71" y="551"/>
                  <a:pt x="73" y="550"/>
                  <a:pt x="75" y="551"/>
                </a:cubicBezTo>
                <a:cubicBezTo>
                  <a:pt x="74" y="549"/>
                  <a:pt x="75" y="549"/>
                  <a:pt x="75" y="548"/>
                </a:cubicBezTo>
                <a:cubicBezTo>
                  <a:pt x="76" y="550"/>
                  <a:pt x="78" y="553"/>
                  <a:pt x="78" y="552"/>
                </a:cubicBezTo>
                <a:cubicBezTo>
                  <a:pt x="76" y="549"/>
                  <a:pt x="77" y="550"/>
                  <a:pt x="76" y="547"/>
                </a:cubicBezTo>
                <a:cubicBezTo>
                  <a:pt x="75" y="549"/>
                  <a:pt x="71" y="545"/>
                  <a:pt x="70" y="542"/>
                </a:cubicBezTo>
                <a:cubicBezTo>
                  <a:pt x="71" y="543"/>
                  <a:pt x="72" y="543"/>
                  <a:pt x="72" y="542"/>
                </a:cubicBezTo>
                <a:cubicBezTo>
                  <a:pt x="71" y="539"/>
                  <a:pt x="69" y="540"/>
                  <a:pt x="70" y="538"/>
                </a:cubicBezTo>
                <a:cubicBezTo>
                  <a:pt x="72" y="542"/>
                  <a:pt x="70" y="537"/>
                  <a:pt x="70" y="536"/>
                </a:cubicBezTo>
                <a:cubicBezTo>
                  <a:pt x="72" y="535"/>
                  <a:pt x="72" y="535"/>
                  <a:pt x="72" y="535"/>
                </a:cubicBezTo>
                <a:cubicBezTo>
                  <a:pt x="73" y="538"/>
                  <a:pt x="76" y="541"/>
                  <a:pt x="77" y="543"/>
                </a:cubicBezTo>
                <a:cubicBezTo>
                  <a:pt x="76" y="544"/>
                  <a:pt x="74" y="539"/>
                  <a:pt x="74" y="540"/>
                </a:cubicBezTo>
                <a:cubicBezTo>
                  <a:pt x="75" y="543"/>
                  <a:pt x="76" y="545"/>
                  <a:pt x="77" y="548"/>
                </a:cubicBezTo>
                <a:cubicBezTo>
                  <a:pt x="78" y="548"/>
                  <a:pt x="79" y="549"/>
                  <a:pt x="79" y="549"/>
                </a:cubicBezTo>
                <a:cubicBezTo>
                  <a:pt x="79" y="548"/>
                  <a:pt x="78" y="546"/>
                  <a:pt x="79" y="546"/>
                </a:cubicBezTo>
                <a:cubicBezTo>
                  <a:pt x="79" y="547"/>
                  <a:pt x="79" y="547"/>
                  <a:pt x="80" y="549"/>
                </a:cubicBezTo>
                <a:cubicBezTo>
                  <a:pt x="80" y="548"/>
                  <a:pt x="80" y="548"/>
                  <a:pt x="80" y="548"/>
                </a:cubicBezTo>
                <a:cubicBezTo>
                  <a:pt x="80" y="548"/>
                  <a:pt x="81" y="548"/>
                  <a:pt x="80" y="547"/>
                </a:cubicBezTo>
                <a:cubicBezTo>
                  <a:pt x="79" y="545"/>
                  <a:pt x="77" y="543"/>
                  <a:pt x="76" y="541"/>
                </a:cubicBezTo>
                <a:cubicBezTo>
                  <a:pt x="75" y="539"/>
                  <a:pt x="75" y="537"/>
                  <a:pt x="75" y="536"/>
                </a:cubicBezTo>
                <a:cubicBezTo>
                  <a:pt x="76" y="540"/>
                  <a:pt x="76" y="538"/>
                  <a:pt x="79" y="543"/>
                </a:cubicBezTo>
                <a:cubicBezTo>
                  <a:pt x="78" y="543"/>
                  <a:pt x="78" y="543"/>
                  <a:pt x="78" y="543"/>
                </a:cubicBezTo>
                <a:cubicBezTo>
                  <a:pt x="80" y="545"/>
                  <a:pt x="80" y="545"/>
                  <a:pt x="81" y="548"/>
                </a:cubicBezTo>
                <a:cubicBezTo>
                  <a:pt x="81" y="545"/>
                  <a:pt x="79" y="544"/>
                  <a:pt x="81" y="543"/>
                </a:cubicBezTo>
                <a:cubicBezTo>
                  <a:pt x="80" y="542"/>
                  <a:pt x="78" y="540"/>
                  <a:pt x="77" y="539"/>
                </a:cubicBezTo>
                <a:cubicBezTo>
                  <a:pt x="76" y="537"/>
                  <a:pt x="75" y="535"/>
                  <a:pt x="74" y="533"/>
                </a:cubicBezTo>
                <a:cubicBezTo>
                  <a:pt x="76" y="537"/>
                  <a:pt x="77" y="533"/>
                  <a:pt x="77" y="533"/>
                </a:cubicBezTo>
                <a:cubicBezTo>
                  <a:pt x="75" y="530"/>
                  <a:pt x="74" y="533"/>
                  <a:pt x="73" y="528"/>
                </a:cubicBezTo>
                <a:cubicBezTo>
                  <a:pt x="74" y="530"/>
                  <a:pt x="75" y="530"/>
                  <a:pt x="75" y="529"/>
                </a:cubicBezTo>
                <a:cubicBezTo>
                  <a:pt x="74" y="527"/>
                  <a:pt x="74" y="526"/>
                  <a:pt x="74" y="525"/>
                </a:cubicBezTo>
                <a:cubicBezTo>
                  <a:pt x="75" y="527"/>
                  <a:pt x="76" y="527"/>
                  <a:pt x="77" y="528"/>
                </a:cubicBezTo>
                <a:cubicBezTo>
                  <a:pt x="76" y="525"/>
                  <a:pt x="79" y="531"/>
                  <a:pt x="78" y="528"/>
                </a:cubicBezTo>
                <a:cubicBezTo>
                  <a:pt x="77" y="526"/>
                  <a:pt x="76" y="525"/>
                  <a:pt x="75" y="524"/>
                </a:cubicBezTo>
                <a:cubicBezTo>
                  <a:pt x="76" y="523"/>
                  <a:pt x="74" y="517"/>
                  <a:pt x="76" y="520"/>
                </a:cubicBezTo>
                <a:cubicBezTo>
                  <a:pt x="77" y="522"/>
                  <a:pt x="78" y="523"/>
                  <a:pt x="79" y="526"/>
                </a:cubicBezTo>
                <a:cubicBezTo>
                  <a:pt x="80" y="526"/>
                  <a:pt x="79" y="524"/>
                  <a:pt x="80" y="523"/>
                </a:cubicBezTo>
                <a:cubicBezTo>
                  <a:pt x="81" y="525"/>
                  <a:pt x="83" y="528"/>
                  <a:pt x="84" y="529"/>
                </a:cubicBezTo>
                <a:cubicBezTo>
                  <a:pt x="84" y="528"/>
                  <a:pt x="85" y="526"/>
                  <a:pt x="85" y="527"/>
                </a:cubicBezTo>
                <a:cubicBezTo>
                  <a:pt x="85" y="530"/>
                  <a:pt x="89" y="534"/>
                  <a:pt x="90" y="536"/>
                </a:cubicBezTo>
                <a:cubicBezTo>
                  <a:pt x="88" y="534"/>
                  <a:pt x="90" y="534"/>
                  <a:pt x="91" y="535"/>
                </a:cubicBezTo>
                <a:cubicBezTo>
                  <a:pt x="90" y="533"/>
                  <a:pt x="88" y="531"/>
                  <a:pt x="89" y="531"/>
                </a:cubicBezTo>
                <a:cubicBezTo>
                  <a:pt x="90" y="534"/>
                  <a:pt x="93" y="537"/>
                  <a:pt x="94" y="539"/>
                </a:cubicBezTo>
                <a:cubicBezTo>
                  <a:pt x="94" y="540"/>
                  <a:pt x="94" y="541"/>
                  <a:pt x="93" y="542"/>
                </a:cubicBezTo>
                <a:cubicBezTo>
                  <a:pt x="94" y="543"/>
                  <a:pt x="95" y="544"/>
                  <a:pt x="96" y="544"/>
                </a:cubicBezTo>
                <a:cubicBezTo>
                  <a:pt x="94" y="541"/>
                  <a:pt x="97" y="543"/>
                  <a:pt x="97" y="542"/>
                </a:cubicBezTo>
                <a:cubicBezTo>
                  <a:pt x="99" y="544"/>
                  <a:pt x="99" y="543"/>
                  <a:pt x="101" y="545"/>
                </a:cubicBezTo>
                <a:cubicBezTo>
                  <a:pt x="100" y="546"/>
                  <a:pt x="100" y="549"/>
                  <a:pt x="98" y="547"/>
                </a:cubicBezTo>
                <a:cubicBezTo>
                  <a:pt x="100" y="550"/>
                  <a:pt x="100" y="551"/>
                  <a:pt x="102" y="553"/>
                </a:cubicBezTo>
                <a:cubicBezTo>
                  <a:pt x="101" y="554"/>
                  <a:pt x="102" y="557"/>
                  <a:pt x="103" y="561"/>
                </a:cubicBezTo>
                <a:cubicBezTo>
                  <a:pt x="105" y="561"/>
                  <a:pt x="103" y="559"/>
                  <a:pt x="105" y="561"/>
                </a:cubicBezTo>
                <a:cubicBezTo>
                  <a:pt x="105" y="562"/>
                  <a:pt x="107" y="564"/>
                  <a:pt x="106" y="565"/>
                </a:cubicBezTo>
                <a:cubicBezTo>
                  <a:pt x="104" y="563"/>
                  <a:pt x="105" y="561"/>
                  <a:pt x="104" y="562"/>
                </a:cubicBezTo>
                <a:cubicBezTo>
                  <a:pt x="107" y="566"/>
                  <a:pt x="107" y="568"/>
                  <a:pt x="108" y="571"/>
                </a:cubicBezTo>
                <a:cubicBezTo>
                  <a:pt x="106" y="569"/>
                  <a:pt x="101" y="566"/>
                  <a:pt x="101" y="562"/>
                </a:cubicBezTo>
                <a:cubicBezTo>
                  <a:pt x="101" y="562"/>
                  <a:pt x="102" y="564"/>
                  <a:pt x="103" y="563"/>
                </a:cubicBezTo>
                <a:cubicBezTo>
                  <a:pt x="101" y="560"/>
                  <a:pt x="100" y="560"/>
                  <a:pt x="99" y="557"/>
                </a:cubicBezTo>
                <a:cubicBezTo>
                  <a:pt x="98" y="557"/>
                  <a:pt x="98" y="556"/>
                  <a:pt x="97" y="557"/>
                </a:cubicBezTo>
                <a:cubicBezTo>
                  <a:pt x="98" y="558"/>
                  <a:pt x="99" y="559"/>
                  <a:pt x="99" y="559"/>
                </a:cubicBezTo>
                <a:cubicBezTo>
                  <a:pt x="98" y="561"/>
                  <a:pt x="96" y="558"/>
                  <a:pt x="94" y="555"/>
                </a:cubicBezTo>
                <a:cubicBezTo>
                  <a:pt x="96" y="559"/>
                  <a:pt x="94" y="561"/>
                  <a:pt x="92" y="561"/>
                </a:cubicBezTo>
                <a:cubicBezTo>
                  <a:pt x="93" y="563"/>
                  <a:pt x="94" y="565"/>
                  <a:pt x="96" y="567"/>
                </a:cubicBezTo>
                <a:cubicBezTo>
                  <a:pt x="93" y="565"/>
                  <a:pt x="97" y="570"/>
                  <a:pt x="97" y="571"/>
                </a:cubicBezTo>
                <a:cubicBezTo>
                  <a:pt x="95" y="569"/>
                  <a:pt x="96" y="570"/>
                  <a:pt x="97" y="572"/>
                </a:cubicBezTo>
                <a:cubicBezTo>
                  <a:pt x="96" y="573"/>
                  <a:pt x="94" y="570"/>
                  <a:pt x="94" y="570"/>
                </a:cubicBezTo>
                <a:cubicBezTo>
                  <a:pt x="94" y="572"/>
                  <a:pt x="96" y="574"/>
                  <a:pt x="96" y="575"/>
                </a:cubicBezTo>
                <a:cubicBezTo>
                  <a:pt x="97" y="574"/>
                  <a:pt x="97" y="574"/>
                  <a:pt x="99" y="574"/>
                </a:cubicBezTo>
                <a:cubicBezTo>
                  <a:pt x="97" y="571"/>
                  <a:pt x="99" y="571"/>
                  <a:pt x="97" y="569"/>
                </a:cubicBezTo>
                <a:cubicBezTo>
                  <a:pt x="98" y="568"/>
                  <a:pt x="99" y="572"/>
                  <a:pt x="100" y="571"/>
                </a:cubicBezTo>
                <a:cubicBezTo>
                  <a:pt x="99" y="570"/>
                  <a:pt x="99" y="569"/>
                  <a:pt x="98" y="568"/>
                </a:cubicBezTo>
                <a:cubicBezTo>
                  <a:pt x="98" y="568"/>
                  <a:pt x="98" y="569"/>
                  <a:pt x="97" y="568"/>
                </a:cubicBezTo>
                <a:cubicBezTo>
                  <a:pt x="96" y="566"/>
                  <a:pt x="96" y="564"/>
                  <a:pt x="96" y="562"/>
                </a:cubicBezTo>
                <a:cubicBezTo>
                  <a:pt x="100" y="567"/>
                  <a:pt x="97" y="567"/>
                  <a:pt x="101" y="571"/>
                </a:cubicBezTo>
                <a:cubicBezTo>
                  <a:pt x="100" y="571"/>
                  <a:pt x="101" y="572"/>
                  <a:pt x="100" y="573"/>
                </a:cubicBezTo>
                <a:cubicBezTo>
                  <a:pt x="102" y="576"/>
                  <a:pt x="102" y="573"/>
                  <a:pt x="104" y="576"/>
                </a:cubicBezTo>
                <a:cubicBezTo>
                  <a:pt x="105" y="578"/>
                  <a:pt x="103" y="577"/>
                  <a:pt x="104" y="578"/>
                </a:cubicBezTo>
                <a:cubicBezTo>
                  <a:pt x="106" y="579"/>
                  <a:pt x="104" y="577"/>
                  <a:pt x="105" y="578"/>
                </a:cubicBezTo>
                <a:cubicBezTo>
                  <a:pt x="104" y="576"/>
                  <a:pt x="103" y="575"/>
                  <a:pt x="104" y="574"/>
                </a:cubicBezTo>
                <a:cubicBezTo>
                  <a:pt x="107" y="577"/>
                  <a:pt x="107" y="581"/>
                  <a:pt x="110" y="582"/>
                </a:cubicBezTo>
                <a:cubicBezTo>
                  <a:pt x="109" y="581"/>
                  <a:pt x="108" y="580"/>
                  <a:pt x="107" y="579"/>
                </a:cubicBezTo>
                <a:cubicBezTo>
                  <a:pt x="108" y="578"/>
                  <a:pt x="107" y="576"/>
                  <a:pt x="108" y="578"/>
                </a:cubicBezTo>
                <a:cubicBezTo>
                  <a:pt x="109" y="580"/>
                  <a:pt x="111" y="580"/>
                  <a:pt x="112" y="581"/>
                </a:cubicBezTo>
                <a:cubicBezTo>
                  <a:pt x="111" y="579"/>
                  <a:pt x="111" y="579"/>
                  <a:pt x="110" y="576"/>
                </a:cubicBezTo>
                <a:cubicBezTo>
                  <a:pt x="112" y="578"/>
                  <a:pt x="111" y="575"/>
                  <a:pt x="112" y="576"/>
                </a:cubicBezTo>
                <a:cubicBezTo>
                  <a:pt x="113" y="578"/>
                  <a:pt x="111" y="579"/>
                  <a:pt x="113" y="580"/>
                </a:cubicBezTo>
                <a:cubicBezTo>
                  <a:pt x="112" y="578"/>
                  <a:pt x="114" y="579"/>
                  <a:pt x="114" y="577"/>
                </a:cubicBezTo>
                <a:cubicBezTo>
                  <a:pt x="112" y="575"/>
                  <a:pt x="111" y="575"/>
                  <a:pt x="111" y="574"/>
                </a:cubicBezTo>
                <a:cubicBezTo>
                  <a:pt x="112" y="574"/>
                  <a:pt x="113" y="576"/>
                  <a:pt x="114" y="577"/>
                </a:cubicBezTo>
                <a:cubicBezTo>
                  <a:pt x="115" y="578"/>
                  <a:pt x="116" y="580"/>
                  <a:pt x="116" y="580"/>
                </a:cubicBezTo>
                <a:cubicBezTo>
                  <a:pt x="115" y="578"/>
                  <a:pt x="115" y="577"/>
                  <a:pt x="115" y="576"/>
                </a:cubicBezTo>
                <a:cubicBezTo>
                  <a:pt x="117" y="578"/>
                  <a:pt x="118" y="578"/>
                  <a:pt x="121" y="581"/>
                </a:cubicBezTo>
                <a:cubicBezTo>
                  <a:pt x="118" y="580"/>
                  <a:pt x="123" y="584"/>
                  <a:pt x="123" y="585"/>
                </a:cubicBezTo>
                <a:cubicBezTo>
                  <a:pt x="122" y="586"/>
                  <a:pt x="121" y="583"/>
                  <a:pt x="118" y="580"/>
                </a:cubicBezTo>
                <a:cubicBezTo>
                  <a:pt x="119" y="582"/>
                  <a:pt x="119" y="582"/>
                  <a:pt x="117" y="582"/>
                </a:cubicBezTo>
                <a:cubicBezTo>
                  <a:pt x="120" y="584"/>
                  <a:pt x="120" y="586"/>
                  <a:pt x="119" y="586"/>
                </a:cubicBezTo>
                <a:cubicBezTo>
                  <a:pt x="122" y="588"/>
                  <a:pt x="123" y="592"/>
                  <a:pt x="128" y="597"/>
                </a:cubicBezTo>
                <a:cubicBezTo>
                  <a:pt x="129" y="595"/>
                  <a:pt x="130" y="599"/>
                  <a:pt x="131" y="599"/>
                </a:cubicBezTo>
                <a:cubicBezTo>
                  <a:pt x="131" y="599"/>
                  <a:pt x="130" y="596"/>
                  <a:pt x="132" y="598"/>
                </a:cubicBezTo>
                <a:cubicBezTo>
                  <a:pt x="133" y="599"/>
                  <a:pt x="133" y="599"/>
                  <a:pt x="133" y="600"/>
                </a:cubicBezTo>
                <a:cubicBezTo>
                  <a:pt x="134" y="599"/>
                  <a:pt x="136" y="601"/>
                  <a:pt x="137" y="600"/>
                </a:cubicBezTo>
                <a:cubicBezTo>
                  <a:pt x="137" y="600"/>
                  <a:pt x="136" y="599"/>
                  <a:pt x="136" y="599"/>
                </a:cubicBezTo>
                <a:cubicBezTo>
                  <a:pt x="138" y="601"/>
                  <a:pt x="140" y="604"/>
                  <a:pt x="142" y="605"/>
                </a:cubicBezTo>
                <a:cubicBezTo>
                  <a:pt x="139" y="605"/>
                  <a:pt x="139" y="609"/>
                  <a:pt x="141" y="612"/>
                </a:cubicBezTo>
                <a:cubicBezTo>
                  <a:pt x="140" y="611"/>
                  <a:pt x="135" y="608"/>
                  <a:pt x="136" y="610"/>
                </a:cubicBezTo>
                <a:cubicBezTo>
                  <a:pt x="137" y="611"/>
                  <a:pt x="138" y="611"/>
                  <a:pt x="140" y="613"/>
                </a:cubicBezTo>
                <a:cubicBezTo>
                  <a:pt x="139" y="613"/>
                  <a:pt x="137" y="612"/>
                  <a:pt x="139" y="614"/>
                </a:cubicBezTo>
                <a:cubicBezTo>
                  <a:pt x="142" y="616"/>
                  <a:pt x="141" y="613"/>
                  <a:pt x="143" y="614"/>
                </a:cubicBezTo>
                <a:cubicBezTo>
                  <a:pt x="143" y="613"/>
                  <a:pt x="142" y="612"/>
                  <a:pt x="142" y="611"/>
                </a:cubicBezTo>
                <a:cubicBezTo>
                  <a:pt x="144" y="613"/>
                  <a:pt x="145" y="613"/>
                  <a:pt x="146" y="615"/>
                </a:cubicBezTo>
                <a:cubicBezTo>
                  <a:pt x="149" y="614"/>
                  <a:pt x="150" y="612"/>
                  <a:pt x="154" y="613"/>
                </a:cubicBezTo>
                <a:cubicBezTo>
                  <a:pt x="152" y="611"/>
                  <a:pt x="151" y="613"/>
                  <a:pt x="150" y="611"/>
                </a:cubicBezTo>
                <a:cubicBezTo>
                  <a:pt x="150" y="610"/>
                  <a:pt x="152" y="612"/>
                  <a:pt x="152" y="611"/>
                </a:cubicBezTo>
                <a:cubicBezTo>
                  <a:pt x="152" y="610"/>
                  <a:pt x="150" y="609"/>
                  <a:pt x="151" y="609"/>
                </a:cubicBezTo>
                <a:cubicBezTo>
                  <a:pt x="152" y="609"/>
                  <a:pt x="153" y="610"/>
                  <a:pt x="153" y="610"/>
                </a:cubicBezTo>
                <a:cubicBezTo>
                  <a:pt x="153" y="609"/>
                  <a:pt x="152" y="607"/>
                  <a:pt x="152" y="606"/>
                </a:cubicBezTo>
                <a:cubicBezTo>
                  <a:pt x="156" y="610"/>
                  <a:pt x="157" y="608"/>
                  <a:pt x="154" y="604"/>
                </a:cubicBezTo>
                <a:cubicBezTo>
                  <a:pt x="155" y="604"/>
                  <a:pt x="157" y="605"/>
                  <a:pt x="160" y="606"/>
                </a:cubicBezTo>
                <a:cubicBezTo>
                  <a:pt x="161" y="609"/>
                  <a:pt x="159" y="607"/>
                  <a:pt x="158" y="609"/>
                </a:cubicBezTo>
                <a:cubicBezTo>
                  <a:pt x="162" y="613"/>
                  <a:pt x="163" y="608"/>
                  <a:pt x="161" y="607"/>
                </a:cubicBezTo>
                <a:cubicBezTo>
                  <a:pt x="162" y="607"/>
                  <a:pt x="163" y="608"/>
                  <a:pt x="164" y="610"/>
                </a:cubicBezTo>
                <a:cubicBezTo>
                  <a:pt x="164" y="609"/>
                  <a:pt x="167" y="611"/>
                  <a:pt x="167" y="611"/>
                </a:cubicBezTo>
                <a:cubicBezTo>
                  <a:pt x="166" y="609"/>
                  <a:pt x="165" y="608"/>
                  <a:pt x="165" y="608"/>
                </a:cubicBezTo>
                <a:cubicBezTo>
                  <a:pt x="166" y="608"/>
                  <a:pt x="167" y="610"/>
                  <a:pt x="168" y="610"/>
                </a:cubicBezTo>
                <a:cubicBezTo>
                  <a:pt x="168" y="607"/>
                  <a:pt x="169" y="608"/>
                  <a:pt x="171" y="606"/>
                </a:cubicBezTo>
                <a:cubicBezTo>
                  <a:pt x="170" y="604"/>
                  <a:pt x="168" y="603"/>
                  <a:pt x="168" y="602"/>
                </a:cubicBezTo>
                <a:cubicBezTo>
                  <a:pt x="169" y="602"/>
                  <a:pt x="170" y="602"/>
                  <a:pt x="170" y="600"/>
                </a:cubicBezTo>
                <a:cubicBezTo>
                  <a:pt x="171" y="601"/>
                  <a:pt x="171" y="602"/>
                  <a:pt x="172" y="602"/>
                </a:cubicBezTo>
                <a:cubicBezTo>
                  <a:pt x="173" y="602"/>
                  <a:pt x="171" y="600"/>
                  <a:pt x="172" y="599"/>
                </a:cubicBezTo>
                <a:cubicBezTo>
                  <a:pt x="174" y="601"/>
                  <a:pt x="176" y="603"/>
                  <a:pt x="176" y="604"/>
                </a:cubicBezTo>
                <a:cubicBezTo>
                  <a:pt x="177" y="603"/>
                  <a:pt x="177" y="604"/>
                  <a:pt x="178" y="603"/>
                </a:cubicBezTo>
                <a:cubicBezTo>
                  <a:pt x="176" y="601"/>
                  <a:pt x="174" y="601"/>
                  <a:pt x="174" y="600"/>
                </a:cubicBezTo>
                <a:cubicBezTo>
                  <a:pt x="174" y="599"/>
                  <a:pt x="176" y="601"/>
                  <a:pt x="177" y="602"/>
                </a:cubicBezTo>
                <a:cubicBezTo>
                  <a:pt x="178" y="601"/>
                  <a:pt x="181" y="603"/>
                  <a:pt x="182" y="603"/>
                </a:cubicBezTo>
                <a:cubicBezTo>
                  <a:pt x="184" y="603"/>
                  <a:pt x="185" y="603"/>
                  <a:pt x="182" y="600"/>
                </a:cubicBezTo>
                <a:cubicBezTo>
                  <a:pt x="183" y="600"/>
                  <a:pt x="184" y="600"/>
                  <a:pt x="185" y="601"/>
                </a:cubicBezTo>
                <a:cubicBezTo>
                  <a:pt x="185" y="600"/>
                  <a:pt x="185" y="600"/>
                  <a:pt x="184" y="598"/>
                </a:cubicBezTo>
                <a:cubicBezTo>
                  <a:pt x="185" y="599"/>
                  <a:pt x="186" y="598"/>
                  <a:pt x="186" y="599"/>
                </a:cubicBezTo>
                <a:cubicBezTo>
                  <a:pt x="188" y="600"/>
                  <a:pt x="188" y="600"/>
                  <a:pt x="189" y="601"/>
                </a:cubicBezTo>
                <a:cubicBezTo>
                  <a:pt x="191" y="602"/>
                  <a:pt x="192" y="600"/>
                  <a:pt x="191" y="598"/>
                </a:cubicBezTo>
                <a:cubicBezTo>
                  <a:pt x="191" y="597"/>
                  <a:pt x="189" y="595"/>
                  <a:pt x="186" y="593"/>
                </a:cubicBezTo>
                <a:cubicBezTo>
                  <a:pt x="186" y="592"/>
                  <a:pt x="187" y="592"/>
                  <a:pt x="188" y="593"/>
                </a:cubicBezTo>
                <a:cubicBezTo>
                  <a:pt x="190" y="595"/>
                  <a:pt x="192" y="597"/>
                  <a:pt x="194" y="599"/>
                </a:cubicBezTo>
                <a:cubicBezTo>
                  <a:pt x="197" y="605"/>
                  <a:pt x="199" y="611"/>
                  <a:pt x="191" y="608"/>
                </a:cubicBezTo>
                <a:cubicBezTo>
                  <a:pt x="189" y="607"/>
                  <a:pt x="187" y="605"/>
                  <a:pt x="185" y="605"/>
                </a:cubicBezTo>
                <a:cubicBezTo>
                  <a:pt x="188" y="608"/>
                  <a:pt x="189" y="608"/>
                  <a:pt x="190" y="610"/>
                </a:cubicBezTo>
                <a:cubicBezTo>
                  <a:pt x="191" y="609"/>
                  <a:pt x="193" y="610"/>
                  <a:pt x="195" y="612"/>
                </a:cubicBezTo>
                <a:cubicBezTo>
                  <a:pt x="197" y="613"/>
                  <a:pt x="199" y="616"/>
                  <a:pt x="201" y="616"/>
                </a:cubicBezTo>
                <a:cubicBezTo>
                  <a:pt x="202" y="617"/>
                  <a:pt x="201" y="618"/>
                  <a:pt x="203" y="619"/>
                </a:cubicBezTo>
                <a:cubicBezTo>
                  <a:pt x="204" y="619"/>
                  <a:pt x="205" y="620"/>
                  <a:pt x="206" y="620"/>
                </a:cubicBezTo>
                <a:cubicBezTo>
                  <a:pt x="208" y="623"/>
                  <a:pt x="213" y="624"/>
                  <a:pt x="218" y="628"/>
                </a:cubicBezTo>
                <a:cubicBezTo>
                  <a:pt x="218" y="629"/>
                  <a:pt x="217" y="628"/>
                  <a:pt x="217" y="629"/>
                </a:cubicBezTo>
                <a:cubicBezTo>
                  <a:pt x="220" y="631"/>
                  <a:pt x="224" y="633"/>
                  <a:pt x="227" y="635"/>
                </a:cubicBezTo>
                <a:cubicBezTo>
                  <a:pt x="230" y="637"/>
                  <a:pt x="233" y="639"/>
                  <a:pt x="237" y="639"/>
                </a:cubicBezTo>
                <a:cubicBezTo>
                  <a:pt x="240" y="641"/>
                  <a:pt x="241" y="642"/>
                  <a:pt x="244" y="644"/>
                </a:cubicBezTo>
                <a:cubicBezTo>
                  <a:pt x="244" y="645"/>
                  <a:pt x="244" y="646"/>
                  <a:pt x="245" y="647"/>
                </a:cubicBezTo>
                <a:cubicBezTo>
                  <a:pt x="255" y="648"/>
                  <a:pt x="253" y="638"/>
                  <a:pt x="241" y="631"/>
                </a:cubicBezTo>
                <a:cubicBezTo>
                  <a:pt x="238" y="628"/>
                  <a:pt x="235" y="625"/>
                  <a:pt x="231" y="622"/>
                </a:cubicBezTo>
                <a:cubicBezTo>
                  <a:pt x="228" y="620"/>
                  <a:pt x="224" y="617"/>
                  <a:pt x="220" y="614"/>
                </a:cubicBezTo>
                <a:cubicBezTo>
                  <a:pt x="219" y="613"/>
                  <a:pt x="220" y="614"/>
                  <a:pt x="220" y="612"/>
                </a:cubicBezTo>
                <a:cubicBezTo>
                  <a:pt x="215" y="609"/>
                  <a:pt x="213" y="607"/>
                  <a:pt x="212" y="605"/>
                </a:cubicBezTo>
                <a:cubicBezTo>
                  <a:pt x="211" y="605"/>
                  <a:pt x="211" y="604"/>
                  <a:pt x="210" y="603"/>
                </a:cubicBezTo>
                <a:cubicBezTo>
                  <a:pt x="210" y="604"/>
                  <a:pt x="211" y="606"/>
                  <a:pt x="212" y="607"/>
                </a:cubicBezTo>
                <a:cubicBezTo>
                  <a:pt x="205" y="603"/>
                  <a:pt x="203" y="603"/>
                  <a:pt x="198" y="598"/>
                </a:cubicBezTo>
                <a:cubicBezTo>
                  <a:pt x="201" y="597"/>
                  <a:pt x="206" y="600"/>
                  <a:pt x="207" y="597"/>
                </a:cubicBezTo>
                <a:cubicBezTo>
                  <a:pt x="207" y="596"/>
                  <a:pt x="205" y="594"/>
                  <a:pt x="206" y="593"/>
                </a:cubicBezTo>
                <a:cubicBezTo>
                  <a:pt x="205" y="592"/>
                  <a:pt x="204" y="592"/>
                  <a:pt x="203" y="592"/>
                </a:cubicBezTo>
                <a:cubicBezTo>
                  <a:pt x="203" y="590"/>
                  <a:pt x="202" y="589"/>
                  <a:pt x="200" y="587"/>
                </a:cubicBezTo>
                <a:cubicBezTo>
                  <a:pt x="199" y="585"/>
                  <a:pt x="197" y="584"/>
                  <a:pt x="194" y="582"/>
                </a:cubicBezTo>
                <a:cubicBezTo>
                  <a:pt x="194" y="581"/>
                  <a:pt x="195" y="581"/>
                  <a:pt x="193" y="580"/>
                </a:cubicBezTo>
                <a:cubicBezTo>
                  <a:pt x="193" y="578"/>
                  <a:pt x="195" y="581"/>
                  <a:pt x="195" y="580"/>
                </a:cubicBezTo>
                <a:cubicBezTo>
                  <a:pt x="195" y="579"/>
                  <a:pt x="195" y="579"/>
                  <a:pt x="195" y="579"/>
                </a:cubicBezTo>
                <a:cubicBezTo>
                  <a:pt x="194" y="578"/>
                  <a:pt x="193" y="577"/>
                  <a:pt x="193" y="577"/>
                </a:cubicBezTo>
                <a:cubicBezTo>
                  <a:pt x="192" y="573"/>
                  <a:pt x="181" y="562"/>
                  <a:pt x="189" y="565"/>
                </a:cubicBezTo>
                <a:cubicBezTo>
                  <a:pt x="190" y="566"/>
                  <a:pt x="192" y="568"/>
                  <a:pt x="193" y="569"/>
                </a:cubicBezTo>
                <a:cubicBezTo>
                  <a:pt x="195" y="569"/>
                  <a:pt x="197" y="573"/>
                  <a:pt x="200" y="574"/>
                </a:cubicBezTo>
                <a:cubicBezTo>
                  <a:pt x="196" y="570"/>
                  <a:pt x="196" y="569"/>
                  <a:pt x="192" y="568"/>
                </a:cubicBezTo>
                <a:cubicBezTo>
                  <a:pt x="194" y="567"/>
                  <a:pt x="192" y="564"/>
                  <a:pt x="195" y="566"/>
                </a:cubicBezTo>
                <a:cubicBezTo>
                  <a:pt x="192" y="563"/>
                  <a:pt x="192" y="562"/>
                  <a:pt x="191" y="560"/>
                </a:cubicBezTo>
                <a:cubicBezTo>
                  <a:pt x="193" y="562"/>
                  <a:pt x="191" y="559"/>
                  <a:pt x="192" y="559"/>
                </a:cubicBezTo>
                <a:cubicBezTo>
                  <a:pt x="194" y="562"/>
                  <a:pt x="195" y="562"/>
                  <a:pt x="197" y="562"/>
                </a:cubicBezTo>
                <a:cubicBezTo>
                  <a:pt x="197" y="564"/>
                  <a:pt x="199" y="566"/>
                  <a:pt x="201" y="569"/>
                </a:cubicBezTo>
                <a:cubicBezTo>
                  <a:pt x="202" y="569"/>
                  <a:pt x="202" y="568"/>
                  <a:pt x="202" y="568"/>
                </a:cubicBezTo>
                <a:cubicBezTo>
                  <a:pt x="203" y="570"/>
                  <a:pt x="204" y="572"/>
                  <a:pt x="207" y="574"/>
                </a:cubicBezTo>
                <a:cubicBezTo>
                  <a:pt x="207" y="572"/>
                  <a:pt x="209" y="573"/>
                  <a:pt x="209" y="571"/>
                </a:cubicBezTo>
                <a:cubicBezTo>
                  <a:pt x="214" y="574"/>
                  <a:pt x="210" y="567"/>
                  <a:pt x="215" y="570"/>
                </a:cubicBezTo>
                <a:cubicBezTo>
                  <a:pt x="212" y="570"/>
                  <a:pt x="210" y="565"/>
                  <a:pt x="207" y="565"/>
                </a:cubicBezTo>
                <a:cubicBezTo>
                  <a:pt x="207" y="563"/>
                  <a:pt x="207" y="562"/>
                  <a:pt x="205" y="560"/>
                </a:cubicBezTo>
                <a:cubicBezTo>
                  <a:pt x="203" y="562"/>
                  <a:pt x="199" y="555"/>
                  <a:pt x="199" y="554"/>
                </a:cubicBezTo>
                <a:cubicBezTo>
                  <a:pt x="198" y="552"/>
                  <a:pt x="196" y="552"/>
                  <a:pt x="194" y="551"/>
                </a:cubicBezTo>
                <a:cubicBezTo>
                  <a:pt x="195" y="550"/>
                  <a:pt x="194" y="550"/>
                  <a:pt x="194" y="550"/>
                </a:cubicBezTo>
                <a:cubicBezTo>
                  <a:pt x="196" y="549"/>
                  <a:pt x="197" y="550"/>
                  <a:pt x="199" y="552"/>
                </a:cubicBezTo>
                <a:cubicBezTo>
                  <a:pt x="198" y="551"/>
                  <a:pt x="198" y="550"/>
                  <a:pt x="198" y="550"/>
                </a:cubicBezTo>
                <a:cubicBezTo>
                  <a:pt x="197" y="549"/>
                  <a:pt x="195" y="548"/>
                  <a:pt x="195" y="547"/>
                </a:cubicBezTo>
                <a:cubicBezTo>
                  <a:pt x="196" y="547"/>
                  <a:pt x="198" y="550"/>
                  <a:pt x="198" y="549"/>
                </a:cubicBezTo>
                <a:cubicBezTo>
                  <a:pt x="195" y="547"/>
                  <a:pt x="199" y="548"/>
                  <a:pt x="198" y="546"/>
                </a:cubicBezTo>
                <a:cubicBezTo>
                  <a:pt x="200" y="547"/>
                  <a:pt x="201" y="549"/>
                  <a:pt x="202" y="550"/>
                </a:cubicBezTo>
                <a:cubicBezTo>
                  <a:pt x="203" y="550"/>
                  <a:pt x="202" y="549"/>
                  <a:pt x="203" y="549"/>
                </a:cubicBezTo>
                <a:cubicBezTo>
                  <a:pt x="208" y="554"/>
                  <a:pt x="211" y="556"/>
                  <a:pt x="214" y="559"/>
                </a:cubicBezTo>
                <a:cubicBezTo>
                  <a:pt x="212" y="557"/>
                  <a:pt x="215" y="558"/>
                  <a:pt x="216" y="559"/>
                </a:cubicBezTo>
                <a:cubicBezTo>
                  <a:pt x="216" y="561"/>
                  <a:pt x="219" y="561"/>
                  <a:pt x="219" y="562"/>
                </a:cubicBezTo>
                <a:cubicBezTo>
                  <a:pt x="218" y="562"/>
                  <a:pt x="218" y="562"/>
                  <a:pt x="216" y="560"/>
                </a:cubicBezTo>
                <a:cubicBezTo>
                  <a:pt x="215" y="560"/>
                  <a:pt x="216" y="561"/>
                  <a:pt x="214" y="561"/>
                </a:cubicBezTo>
                <a:cubicBezTo>
                  <a:pt x="216" y="563"/>
                  <a:pt x="215" y="560"/>
                  <a:pt x="216" y="561"/>
                </a:cubicBezTo>
                <a:cubicBezTo>
                  <a:pt x="217" y="562"/>
                  <a:pt x="218" y="563"/>
                  <a:pt x="218" y="563"/>
                </a:cubicBezTo>
                <a:cubicBezTo>
                  <a:pt x="218" y="563"/>
                  <a:pt x="217" y="562"/>
                  <a:pt x="217" y="563"/>
                </a:cubicBezTo>
                <a:cubicBezTo>
                  <a:pt x="219" y="565"/>
                  <a:pt x="219" y="566"/>
                  <a:pt x="218" y="566"/>
                </a:cubicBezTo>
                <a:cubicBezTo>
                  <a:pt x="219" y="567"/>
                  <a:pt x="219" y="567"/>
                  <a:pt x="220" y="569"/>
                </a:cubicBezTo>
                <a:cubicBezTo>
                  <a:pt x="220" y="568"/>
                  <a:pt x="220" y="568"/>
                  <a:pt x="220" y="567"/>
                </a:cubicBezTo>
                <a:cubicBezTo>
                  <a:pt x="221" y="568"/>
                  <a:pt x="222" y="569"/>
                  <a:pt x="223" y="569"/>
                </a:cubicBezTo>
                <a:cubicBezTo>
                  <a:pt x="221" y="568"/>
                  <a:pt x="223" y="572"/>
                  <a:pt x="225" y="572"/>
                </a:cubicBezTo>
                <a:cubicBezTo>
                  <a:pt x="224" y="571"/>
                  <a:pt x="224" y="570"/>
                  <a:pt x="224" y="570"/>
                </a:cubicBezTo>
                <a:cubicBezTo>
                  <a:pt x="227" y="572"/>
                  <a:pt x="226" y="574"/>
                  <a:pt x="229" y="574"/>
                </a:cubicBezTo>
                <a:cubicBezTo>
                  <a:pt x="228" y="573"/>
                  <a:pt x="228" y="573"/>
                  <a:pt x="228" y="572"/>
                </a:cubicBezTo>
                <a:cubicBezTo>
                  <a:pt x="229" y="574"/>
                  <a:pt x="231" y="575"/>
                  <a:pt x="232" y="575"/>
                </a:cubicBezTo>
                <a:cubicBezTo>
                  <a:pt x="231" y="574"/>
                  <a:pt x="229" y="574"/>
                  <a:pt x="229" y="572"/>
                </a:cubicBezTo>
                <a:cubicBezTo>
                  <a:pt x="232" y="574"/>
                  <a:pt x="230" y="569"/>
                  <a:pt x="228" y="569"/>
                </a:cubicBezTo>
                <a:cubicBezTo>
                  <a:pt x="233" y="572"/>
                  <a:pt x="227" y="571"/>
                  <a:pt x="229" y="570"/>
                </a:cubicBezTo>
                <a:cubicBezTo>
                  <a:pt x="228" y="569"/>
                  <a:pt x="228" y="571"/>
                  <a:pt x="227" y="570"/>
                </a:cubicBezTo>
                <a:cubicBezTo>
                  <a:pt x="227" y="568"/>
                  <a:pt x="228" y="568"/>
                  <a:pt x="229" y="569"/>
                </a:cubicBezTo>
                <a:cubicBezTo>
                  <a:pt x="230" y="569"/>
                  <a:pt x="232" y="570"/>
                  <a:pt x="233" y="570"/>
                </a:cubicBezTo>
                <a:cubicBezTo>
                  <a:pt x="232" y="569"/>
                  <a:pt x="230" y="569"/>
                  <a:pt x="229" y="567"/>
                </a:cubicBezTo>
                <a:cubicBezTo>
                  <a:pt x="230" y="564"/>
                  <a:pt x="227" y="559"/>
                  <a:pt x="223" y="556"/>
                </a:cubicBezTo>
                <a:cubicBezTo>
                  <a:pt x="225" y="558"/>
                  <a:pt x="226" y="557"/>
                  <a:pt x="227" y="557"/>
                </a:cubicBezTo>
                <a:cubicBezTo>
                  <a:pt x="225" y="555"/>
                  <a:pt x="225" y="555"/>
                  <a:pt x="225" y="553"/>
                </a:cubicBezTo>
                <a:cubicBezTo>
                  <a:pt x="224" y="552"/>
                  <a:pt x="223" y="552"/>
                  <a:pt x="222" y="550"/>
                </a:cubicBezTo>
                <a:cubicBezTo>
                  <a:pt x="221" y="550"/>
                  <a:pt x="221" y="551"/>
                  <a:pt x="220" y="550"/>
                </a:cubicBezTo>
                <a:cubicBezTo>
                  <a:pt x="219" y="549"/>
                  <a:pt x="217" y="547"/>
                  <a:pt x="219" y="547"/>
                </a:cubicBezTo>
                <a:cubicBezTo>
                  <a:pt x="216" y="546"/>
                  <a:pt x="215" y="543"/>
                  <a:pt x="213" y="544"/>
                </a:cubicBezTo>
                <a:cubicBezTo>
                  <a:pt x="213" y="544"/>
                  <a:pt x="214" y="545"/>
                  <a:pt x="214" y="545"/>
                </a:cubicBezTo>
                <a:cubicBezTo>
                  <a:pt x="213" y="545"/>
                  <a:pt x="213" y="545"/>
                  <a:pt x="213" y="544"/>
                </a:cubicBezTo>
                <a:cubicBezTo>
                  <a:pt x="214" y="549"/>
                  <a:pt x="206" y="544"/>
                  <a:pt x="206" y="541"/>
                </a:cubicBezTo>
                <a:cubicBezTo>
                  <a:pt x="207" y="541"/>
                  <a:pt x="209" y="544"/>
                  <a:pt x="208" y="542"/>
                </a:cubicBezTo>
                <a:cubicBezTo>
                  <a:pt x="207" y="541"/>
                  <a:pt x="206" y="541"/>
                  <a:pt x="207" y="540"/>
                </a:cubicBezTo>
                <a:cubicBezTo>
                  <a:pt x="208" y="541"/>
                  <a:pt x="209" y="542"/>
                  <a:pt x="210" y="542"/>
                </a:cubicBezTo>
                <a:cubicBezTo>
                  <a:pt x="208" y="540"/>
                  <a:pt x="208" y="539"/>
                  <a:pt x="208" y="538"/>
                </a:cubicBezTo>
                <a:cubicBezTo>
                  <a:pt x="205" y="538"/>
                  <a:pt x="201" y="533"/>
                  <a:pt x="198" y="531"/>
                </a:cubicBezTo>
                <a:cubicBezTo>
                  <a:pt x="198" y="530"/>
                  <a:pt x="197" y="530"/>
                  <a:pt x="197" y="529"/>
                </a:cubicBezTo>
                <a:cubicBezTo>
                  <a:pt x="198" y="530"/>
                  <a:pt x="199" y="531"/>
                  <a:pt x="199" y="530"/>
                </a:cubicBezTo>
                <a:cubicBezTo>
                  <a:pt x="197" y="527"/>
                  <a:pt x="196" y="528"/>
                  <a:pt x="194" y="526"/>
                </a:cubicBezTo>
                <a:cubicBezTo>
                  <a:pt x="194" y="525"/>
                  <a:pt x="193" y="523"/>
                  <a:pt x="193" y="525"/>
                </a:cubicBezTo>
                <a:cubicBezTo>
                  <a:pt x="191" y="523"/>
                  <a:pt x="191" y="521"/>
                  <a:pt x="192" y="521"/>
                </a:cubicBezTo>
                <a:cubicBezTo>
                  <a:pt x="195" y="523"/>
                  <a:pt x="193" y="522"/>
                  <a:pt x="195" y="523"/>
                </a:cubicBezTo>
                <a:cubicBezTo>
                  <a:pt x="194" y="522"/>
                  <a:pt x="195" y="521"/>
                  <a:pt x="194" y="520"/>
                </a:cubicBezTo>
                <a:cubicBezTo>
                  <a:pt x="194" y="519"/>
                  <a:pt x="195" y="521"/>
                  <a:pt x="195" y="521"/>
                </a:cubicBezTo>
                <a:cubicBezTo>
                  <a:pt x="194" y="518"/>
                  <a:pt x="193" y="520"/>
                  <a:pt x="192" y="518"/>
                </a:cubicBezTo>
                <a:cubicBezTo>
                  <a:pt x="191" y="518"/>
                  <a:pt x="190" y="517"/>
                  <a:pt x="190" y="516"/>
                </a:cubicBezTo>
                <a:cubicBezTo>
                  <a:pt x="190" y="516"/>
                  <a:pt x="191" y="515"/>
                  <a:pt x="190" y="515"/>
                </a:cubicBezTo>
                <a:cubicBezTo>
                  <a:pt x="189" y="515"/>
                  <a:pt x="189" y="516"/>
                  <a:pt x="188" y="515"/>
                </a:cubicBezTo>
                <a:cubicBezTo>
                  <a:pt x="187" y="514"/>
                  <a:pt x="188" y="514"/>
                  <a:pt x="188" y="513"/>
                </a:cubicBezTo>
                <a:cubicBezTo>
                  <a:pt x="187" y="513"/>
                  <a:pt x="187" y="513"/>
                  <a:pt x="186" y="512"/>
                </a:cubicBezTo>
                <a:cubicBezTo>
                  <a:pt x="185" y="512"/>
                  <a:pt x="183" y="512"/>
                  <a:pt x="185" y="514"/>
                </a:cubicBezTo>
                <a:cubicBezTo>
                  <a:pt x="186" y="514"/>
                  <a:pt x="185" y="512"/>
                  <a:pt x="186" y="513"/>
                </a:cubicBezTo>
                <a:cubicBezTo>
                  <a:pt x="187" y="514"/>
                  <a:pt x="187" y="515"/>
                  <a:pt x="187" y="516"/>
                </a:cubicBezTo>
                <a:cubicBezTo>
                  <a:pt x="185" y="515"/>
                  <a:pt x="183" y="511"/>
                  <a:pt x="182" y="510"/>
                </a:cubicBezTo>
                <a:cubicBezTo>
                  <a:pt x="183" y="511"/>
                  <a:pt x="182" y="511"/>
                  <a:pt x="181" y="510"/>
                </a:cubicBezTo>
                <a:cubicBezTo>
                  <a:pt x="182" y="509"/>
                  <a:pt x="183" y="510"/>
                  <a:pt x="183" y="509"/>
                </a:cubicBezTo>
                <a:cubicBezTo>
                  <a:pt x="182" y="507"/>
                  <a:pt x="181" y="507"/>
                  <a:pt x="180" y="505"/>
                </a:cubicBezTo>
                <a:cubicBezTo>
                  <a:pt x="180" y="505"/>
                  <a:pt x="179" y="504"/>
                  <a:pt x="180" y="504"/>
                </a:cubicBezTo>
                <a:cubicBezTo>
                  <a:pt x="181" y="505"/>
                  <a:pt x="175" y="499"/>
                  <a:pt x="174" y="498"/>
                </a:cubicBezTo>
                <a:cubicBezTo>
                  <a:pt x="174" y="498"/>
                  <a:pt x="174" y="497"/>
                  <a:pt x="174" y="497"/>
                </a:cubicBezTo>
                <a:cubicBezTo>
                  <a:pt x="175" y="498"/>
                  <a:pt x="176" y="497"/>
                  <a:pt x="177" y="498"/>
                </a:cubicBezTo>
                <a:cubicBezTo>
                  <a:pt x="178" y="499"/>
                  <a:pt x="178" y="501"/>
                  <a:pt x="179" y="501"/>
                </a:cubicBezTo>
                <a:cubicBezTo>
                  <a:pt x="178" y="499"/>
                  <a:pt x="177" y="498"/>
                  <a:pt x="177" y="497"/>
                </a:cubicBezTo>
                <a:cubicBezTo>
                  <a:pt x="179" y="499"/>
                  <a:pt x="179" y="497"/>
                  <a:pt x="181" y="498"/>
                </a:cubicBezTo>
                <a:cubicBezTo>
                  <a:pt x="181" y="499"/>
                  <a:pt x="182" y="504"/>
                  <a:pt x="182" y="503"/>
                </a:cubicBezTo>
                <a:cubicBezTo>
                  <a:pt x="182" y="502"/>
                  <a:pt x="182" y="502"/>
                  <a:pt x="182" y="502"/>
                </a:cubicBezTo>
                <a:cubicBezTo>
                  <a:pt x="184" y="504"/>
                  <a:pt x="185" y="507"/>
                  <a:pt x="187" y="508"/>
                </a:cubicBezTo>
                <a:cubicBezTo>
                  <a:pt x="186" y="506"/>
                  <a:pt x="184" y="504"/>
                  <a:pt x="183" y="502"/>
                </a:cubicBezTo>
                <a:cubicBezTo>
                  <a:pt x="184" y="502"/>
                  <a:pt x="185" y="503"/>
                  <a:pt x="186" y="505"/>
                </a:cubicBezTo>
                <a:cubicBezTo>
                  <a:pt x="187" y="506"/>
                  <a:pt x="187" y="507"/>
                  <a:pt x="188" y="508"/>
                </a:cubicBezTo>
                <a:cubicBezTo>
                  <a:pt x="189" y="509"/>
                  <a:pt x="189" y="506"/>
                  <a:pt x="191" y="507"/>
                </a:cubicBezTo>
                <a:cubicBezTo>
                  <a:pt x="190" y="506"/>
                  <a:pt x="190" y="505"/>
                  <a:pt x="189" y="504"/>
                </a:cubicBezTo>
                <a:cubicBezTo>
                  <a:pt x="189" y="503"/>
                  <a:pt x="188" y="502"/>
                  <a:pt x="188" y="502"/>
                </a:cubicBezTo>
                <a:cubicBezTo>
                  <a:pt x="188" y="503"/>
                  <a:pt x="188" y="504"/>
                  <a:pt x="189" y="505"/>
                </a:cubicBezTo>
                <a:cubicBezTo>
                  <a:pt x="184" y="501"/>
                  <a:pt x="186" y="498"/>
                  <a:pt x="188" y="497"/>
                </a:cubicBezTo>
                <a:cubicBezTo>
                  <a:pt x="187" y="496"/>
                  <a:pt x="186" y="495"/>
                  <a:pt x="186" y="494"/>
                </a:cubicBezTo>
                <a:cubicBezTo>
                  <a:pt x="187" y="493"/>
                  <a:pt x="189" y="497"/>
                  <a:pt x="190" y="496"/>
                </a:cubicBezTo>
                <a:cubicBezTo>
                  <a:pt x="190" y="494"/>
                  <a:pt x="188" y="495"/>
                  <a:pt x="189" y="494"/>
                </a:cubicBezTo>
                <a:cubicBezTo>
                  <a:pt x="190" y="496"/>
                  <a:pt x="190" y="492"/>
                  <a:pt x="191" y="494"/>
                </a:cubicBezTo>
                <a:cubicBezTo>
                  <a:pt x="191" y="495"/>
                  <a:pt x="191" y="495"/>
                  <a:pt x="191" y="495"/>
                </a:cubicBezTo>
                <a:cubicBezTo>
                  <a:pt x="192" y="498"/>
                  <a:pt x="193" y="494"/>
                  <a:pt x="194" y="496"/>
                </a:cubicBezTo>
                <a:cubicBezTo>
                  <a:pt x="194" y="496"/>
                  <a:pt x="195" y="499"/>
                  <a:pt x="196" y="498"/>
                </a:cubicBezTo>
                <a:cubicBezTo>
                  <a:pt x="197" y="498"/>
                  <a:pt x="194" y="496"/>
                  <a:pt x="195" y="495"/>
                </a:cubicBezTo>
                <a:cubicBezTo>
                  <a:pt x="196" y="495"/>
                  <a:pt x="197" y="497"/>
                  <a:pt x="197" y="496"/>
                </a:cubicBezTo>
                <a:cubicBezTo>
                  <a:pt x="196" y="495"/>
                  <a:pt x="198" y="497"/>
                  <a:pt x="198" y="495"/>
                </a:cubicBezTo>
                <a:cubicBezTo>
                  <a:pt x="197" y="494"/>
                  <a:pt x="196" y="493"/>
                  <a:pt x="197" y="491"/>
                </a:cubicBezTo>
                <a:cubicBezTo>
                  <a:pt x="195" y="493"/>
                  <a:pt x="195" y="491"/>
                  <a:pt x="195" y="493"/>
                </a:cubicBezTo>
                <a:cubicBezTo>
                  <a:pt x="195" y="492"/>
                  <a:pt x="194" y="490"/>
                  <a:pt x="195" y="490"/>
                </a:cubicBezTo>
                <a:cubicBezTo>
                  <a:pt x="194" y="489"/>
                  <a:pt x="194" y="488"/>
                  <a:pt x="193" y="487"/>
                </a:cubicBezTo>
                <a:cubicBezTo>
                  <a:pt x="192" y="486"/>
                  <a:pt x="192" y="485"/>
                  <a:pt x="191" y="484"/>
                </a:cubicBezTo>
                <a:cubicBezTo>
                  <a:pt x="190" y="482"/>
                  <a:pt x="189" y="480"/>
                  <a:pt x="188" y="479"/>
                </a:cubicBezTo>
                <a:cubicBezTo>
                  <a:pt x="188" y="478"/>
                  <a:pt x="188" y="476"/>
                  <a:pt x="188" y="475"/>
                </a:cubicBezTo>
                <a:cubicBezTo>
                  <a:pt x="189" y="474"/>
                  <a:pt x="189" y="476"/>
                  <a:pt x="190" y="476"/>
                </a:cubicBezTo>
                <a:cubicBezTo>
                  <a:pt x="190" y="476"/>
                  <a:pt x="190" y="476"/>
                  <a:pt x="191" y="476"/>
                </a:cubicBezTo>
                <a:cubicBezTo>
                  <a:pt x="190" y="474"/>
                  <a:pt x="190" y="473"/>
                  <a:pt x="190" y="471"/>
                </a:cubicBezTo>
                <a:cubicBezTo>
                  <a:pt x="191" y="474"/>
                  <a:pt x="192" y="472"/>
                  <a:pt x="193" y="475"/>
                </a:cubicBezTo>
                <a:cubicBezTo>
                  <a:pt x="192" y="475"/>
                  <a:pt x="194" y="479"/>
                  <a:pt x="195" y="479"/>
                </a:cubicBezTo>
                <a:cubicBezTo>
                  <a:pt x="195" y="477"/>
                  <a:pt x="193" y="475"/>
                  <a:pt x="194" y="474"/>
                </a:cubicBezTo>
                <a:cubicBezTo>
                  <a:pt x="195" y="475"/>
                  <a:pt x="196" y="477"/>
                  <a:pt x="197" y="477"/>
                </a:cubicBezTo>
                <a:cubicBezTo>
                  <a:pt x="195" y="475"/>
                  <a:pt x="196" y="473"/>
                  <a:pt x="196" y="471"/>
                </a:cubicBezTo>
                <a:cubicBezTo>
                  <a:pt x="196" y="472"/>
                  <a:pt x="199" y="479"/>
                  <a:pt x="200" y="479"/>
                </a:cubicBezTo>
                <a:cubicBezTo>
                  <a:pt x="199" y="476"/>
                  <a:pt x="199" y="474"/>
                  <a:pt x="200" y="472"/>
                </a:cubicBezTo>
                <a:cubicBezTo>
                  <a:pt x="199" y="471"/>
                  <a:pt x="198" y="471"/>
                  <a:pt x="198" y="470"/>
                </a:cubicBezTo>
                <a:cubicBezTo>
                  <a:pt x="199" y="472"/>
                  <a:pt x="198" y="467"/>
                  <a:pt x="197" y="467"/>
                </a:cubicBezTo>
                <a:cubicBezTo>
                  <a:pt x="198" y="469"/>
                  <a:pt x="197" y="469"/>
                  <a:pt x="196" y="468"/>
                </a:cubicBezTo>
                <a:cubicBezTo>
                  <a:pt x="197" y="468"/>
                  <a:pt x="197" y="467"/>
                  <a:pt x="197" y="466"/>
                </a:cubicBezTo>
                <a:cubicBezTo>
                  <a:pt x="196" y="463"/>
                  <a:pt x="194" y="460"/>
                  <a:pt x="192" y="459"/>
                </a:cubicBezTo>
                <a:cubicBezTo>
                  <a:pt x="193" y="460"/>
                  <a:pt x="193" y="461"/>
                  <a:pt x="194" y="462"/>
                </a:cubicBezTo>
                <a:cubicBezTo>
                  <a:pt x="193" y="464"/>
                  <a:pt x="192" y="464"/>
                  <a:pt x="193" y="466"/>
                </a:cubicBezTo>
                <a:cubicBezTo>
                  <a:pt x="192" y="464"/>
                  <a:pt x="192" y="464"/>
                  <a:pt x="190" y="463"/>
                </a:cubicBezTo>
                <a:cubicBezTo>
                  <a:pt x="191" y="463"/>
                  <a:pt x="192" y="464"/>
                  <a:pt x="191" y="462"/>
                </a:cubicBezTo>
                <a:cubicBezTo>
                  <a:pt x="189" y="462"/>
                  <a:pt x="188" y="458"/>
                  <a:pt x="188" y="456"/>
                </a:cubicBezTo>
                <a:cubicBezTo>
                  <a:pt x="186" y="454"/>
                  <a:pt x="181" y="447"/>
                  <a:pt x="183" y="445"/>
                </a:cubicBezTo>
                <a:cubicBezTo>
                  <a:pt x="183" y="445"/>
                  <a:pt x="182" y="444"/>
                  <a:pt x="182" y="444"/>
                </a:cubicBezTo>
                <a:cubicBezTo>
                  <a:pt x="181" y="443"/>
                  <a:pt x="183" y="445"/>
                  <a:pt x="181" y="445"/>
                </a:cubicBezTo>
                <a:cubicBezTo>
                  <a:pt x="181" y="444"/>
                  <a:pt x="181" y="444"/>
                  <a:pt x="181" y="444"/>
                </a:cubicBezTo>
                <a:cubicBezTo>
                  <a:pt x="181" y="443"/>
                  <a:pt x="182" y="441"/>
                  <a:pt x="181" y="441"/>
                </a:cubicBezTo>
                <a:cubicBezTo>
                  <a:pt x="179" y="441"/>
                  <a:pt x="176" y="433"/>
                  <a:pt x="174" y="430"/>
                </a:cubicBezTo>
                <a:cubicBezTo>
                  <a:pt x="175" y="429"/>
                  <a:pt x="174" y="426"/>
                  <a:pt x="173" y="426"/>
                </a:cubicBezTo>
                <a:cubicBezTo>
                  <a:pt x="174" y="426"/>
                  <a:pt x="173" y="427"/>
                  <a:pt x="173" y="426"/>
                </a:cubicBezTo>
                <a:cubicBezTo>
                  <a:pt x="172" y="425"/>
                  <a:pt x="173" y="424"/>
                  <a:pt x="172" y="424"/>
                </a:cubicBezTo>
                <a:cubicBezTo>
                  <a:pt x="172" y="424"/>
                  <a:pt x="172" y="425"/>
                  <a:pt x="172" y="424"/>
                </a:cubicBezTo>
                <a:cubicBezTo>
                  <a:pt x="171" y="422"/>
                  <a:pt x="172" y="421"/>
                  <a:pt x="173" y="420"/>
                </a:cubicBezTo>
                <a:cubicBezTo>
                  <a:pt x="174" y="419"/>
                  <a:pt x="175" y="422"/>
                  <a:pt x="175" y="420"/>
                </a:cubicBezTo>
                <a:cubicBezTo>
                  <a:pt x="174" y="419"/>
                  <a:pt x="174" y="414"/>
                  <a:pt x="175" y="412"/>
                </a:cubicBezTo>
                <a:cubicBezTo>
                  <a:pt x="176" y="414"/>
                  <a:pt x="178" y="415"/>
                  <a:pt x="178" y="418"/>
                </a:cubicBezTo>
                <a:cubicBezTo>
                  <a:pt x="179" y="418"/>
                  <a:pt x="179" y="419"/>
                  <a:pt x="180" y="421"/>
                </a:cubicBezTo>
                <a:cubicBezTo>
                  <a:pt x="179" y="420"/>
                  <a:pt x="179" y="421"/>
                  <a:pt x="179" y="422"/>
                </a:cubicBezTo>
                <a:cubicBezTo>
                  <a:pt x="180" y="421"/>
                  <a:pt x="181" y="422"/>
                  <a:pt x="180" y="423"/>
                </a:cubicBezTo>
                <a:cubicBezTo>
                  <a:pt x="182" y="422"/>
                  <a:pt x="181" y="425"/>
                  <a:pt x="182" y="424"/>
                </a:cubicBezTo>
                <a:cubicBezTo>
                  <a:pt x="182" y="421"/>
                  <a:pt x="180" y="421"/>
                  <a:pt x="180" y="419"/>
                </a:cubicBezTo>
                <a:cubicBezTo>
                  <a:pt x="182" y="421"/>
                  <a:pt x="183" y="425"/>
                  <a:pt x="185" y="425"/>
                </a:cubicBezTo>
                <a:cubicBezTo>
                  <a:pt x="186" y="428"/>
                  <a:pt x="186" y="429"/>
                  <a:pt x="187" y="431"/>
                </a:cubicBezTo>
                <a:cubicBezTo>
                  <a:pt x="187" y="429"/>
                  <a:pt x="188" y="433"/>
                  <a:pt x="189" y="433"/>
                </a:cubicBezTo>
                <a:cubicBezTo>
                  <a:pt x="190" y="433"/>
                  <a:pt x="189" y="432"/>
                  <a:pt x="190" y="432"/>
                </a:cubicBezTo>
                <a:cubicBezTo>
                  <a:pt x="190" y="431"/>
                  <a:pt x="189" y="429"/>
                  <a:pt x="189" y="429"/>
                </a:cubicBezTo>
                <a:cubicBezTo>
                  <a:pt x="191" y="431"/>
                  <a:pt x="191" y="433"/>
                  <a:pt x="192" y="435"/>
                </a:cubicBezTo>
                <a:cubicBezTo>
                  <a:pt x="192" y="434"/>
                  <a:pt x="194" y="436"/>
                  <a:pt x="195" y="437"/>
                </a:cubicBezTo>
                <a:cubicBezTo>
                  <a:pt x="194" y="436"/>
                  <a:pt x="195" y="436"/>
                  <a:pt x="195" y="436"/>
                </a:cubicBezTo>
                <a:cubicBezTo>
                  <a:pt x="195" y="435"/>
                  <a:pt x="195" y="435"/>
                  <a:pt x="195" y="434"/>
                </a:cubicBezTo>
                <a:cubicBezTo>
                  <a:pt x="196" y="436"/>
                  <a:pt x="195" y="433"/>
                  <a:pt x="196" y="433"/>
                </a:cubicBezTo>
                <a:cubicBezTo>
                  <a:pt x="197" y="433"/>
                  <a:pt x="197" y="435"/>
                  <a:pt x="198" y="434"/>
                </a:cubicBezTo>
                <a:cubicBezTo>
                  <a:pt x="198" y="433"/>
                  <a:pt x="197" y="430"/>
                  <a:pt x="196" y="430"/>
                </a:cubicBezTo>
                <a:cubicBezTo>
                  <a:pt x="197" y="433"/>
                  <a:pt x="194" y="432"/>
                  <a:pt x="193" y="431"/>
                </a:cubicBezTo>
                <a:cubicBezTo>
                  <a:pt x="194" y="430"/>
                  <a:pt x="193" y="428"/>
                  <a:pt x="193" y="427"/>
                </a:cubicBezTo>
                <a:cubicBezTo>
                  <a:pt x="193" y="426"/>
                  <a:pt x="192" y="424"/>
                  <a:pt x="193" y="424"/>
                </a:cubicBezTo>
                <a:cubicBezTo>
                  <a:pt x="193" y="423"/>
                  <a:pt x="192" y="423"/>
                  <a:pt x="192" y="423"/>
                </a:cubicBezTo>
                <a:cubicBezTo>
                  <a:pt x="191" y="420"/>
                  <a:pt x="191" y="419"/>
                  <a:pt x="193" y="419"/>
                </a:cubicBezTo>
                <a:cubicBezTo>
                  <a:pt x="193" y="418"/>
                  <a:pt x="193" y="418"/>
                  <a:pt x="193" y="417"/>
                </a:cubicBezTo>
                <a:cubicBezTo>
                  <a:pt x="194" y="418"/>
                  <a:pt x="195" y="421"/>
                  <a:pt x="194" y="421"/>
                </a:cubicBezTo>
                <a:cubicBezTo>
                  <a:pt x="194" y="422"/>
                  <a:pt x="195" y="422"/>
                  <a:pt x="195" y="423"/>
                </a:cubicBezTo>
                <a:cubicBezTo>
                  <a:pt x="196" y="424"/>
                  <a:pt x="196" y="424"/>
                  <a:pt x="197" y="425"/>
                </a:cubicBezTo>
                <a:cubicBezTo>
                  <a:pt x="197" y="427"/>
                  <a:pt x="198" y="427"/>
                  <a:pt x="199" y="429"/>
                </a:cubicBezTo>
                <a:cubicBezTo>
                  <a:pt x="201" y="428"/>
                  <a:pt x="201" y="428"/>
                  <a:pt x="201" y="428"/>
                </a:cubicBezTo>
                <a:cubicBezTo>
                  <a:pt x="201" y="426"/>
                  <a:pt x="199" y="426"/>
                  <a:pt x="200" y="426"/>
                </a:cubicBezTo>
                <a:cubicBezTo>
                  <a:pt x="201" y="427"/>
                  <a:pt x="202" y="427"/>
                  <a:pt x="202" y="426"/>
                </a:cubicBezTo>
                <a:cubicBezTo>
                  <a:pt x="203" y="426"/>
                  <a:pt x="203" y="427"/>
                  <a:pt x="203" y="428"/>
                </a:cubicBezTo>
                <a:cubicBezTo>
                  <a:pt x="203" y="426"/>
                  <a:pt x="204" y="426"/>
                  <a:pt x="205" y="427"/>
                </a:cubicBezTo>
                <a:cubicBezTo>
                  <a:pt x="205" y="425"/>
                  <a:pt x="205" y="425"/>
                  <a:pt x="205" y="424"/>
                </a:cubicBezTo>
                <a:cubicBezTo>
                  <a:pt x="205" y="424"/>
                  <a:pt x="205" y="424"/>
                  <a:pt x="204" y="423"/>
                </a:cubicBezTo>
                <a:cubicBezTo>
                  <a:pt x="205" y="423"/>
                  <a:pt x="205" y="422"/>
                  <a:pt x="205" y="422"/>
                </a:cubicBezTo>
                <a:cubicBezTo>
                  <a:pt x="206" y="423"/>
                  <a:pt x="207" y="423"/>
                  <a:pt x="209" y="423"/>
                </a:cubicBezTo>
                <a:cubicBezTo>
                  <a:pt x="209" y="423"/>
                  <a:pt x="209" y="423"/>
                  <a:pt x="209" y="423"/>
                </a:cubicBezTo>
                <a:cubicBezTo>
                  <a:pt x="208" y="421"/>
                  <a:pt x="209" y="420"/>
                  <a:pt x="208" y="420"/>
                </a:cubicBezTo>
                <a:cubicBezTo>
                  <a:pt x="209" y="419"/>
                  <a:pt x="209" y="419"/>
                  <a:pt x="210" y="419"/>
                </a:cubicBezTo>
                <a:cubicBezTo>
                  <a:pt x="210" y="420"/>
                  <a:pt x="210" y="421"/>
                  <a:pt x="211" y="420"/>
                </a:cubicBezTo>
                <a:cubicBezTo>
                  <a:pt x="210" y="419"/>
                  <a:pt x="210" y="417"/>
                  <a:pt x="208" y="417"/>
                </a:cubicBezTo>
                <a:cubicBezTo>
                  <a:pt x="208" y="416"/>
                  <a:pt x="208" y="414"/>
                  <a:pt x="209" y="415"/>
                </a:cubicBezTo>
                <a:cubicBezTo>
                  <a:pt x="209" y="415"/>
                  <a:pt x="209" y="415"/>
                  <a:pt x="209" y="415"/>
                </a:cubicBezTo>
                <a:cubicBezTo>
                  <a:pt x="210" y="414"/>
                  <a:pt x="209" y="413"/>
                  <a:pt x="209" y="412"/>
                </a:cubicBezTo>
                <a:cubicBezTo>
                  <a:pt x="210" y="412"/>
                  <a:pt x="209" y="409"/>
                  <a:pt x="210" y="410"/>
                </a:cubicBezTo>
                <a:cubicBezTo>
                  <a:pt x="210" y="408"/>
                  <a:pt x="208" y="410"/>
                  <a:pt x="208" y="408"/>
                </a:cubicBezTo>
                <a:cubicBezTo>
                  <a:pt x="209" y="407"/>
                  <a:pt x="208" y="405"/>
                  <a:pt x="207" y="402"/>
                </a:cubicBezTo>
                <a:cubicBezTo>
                  <a:pt x="207" y="400"/>
                  <a:pt x="206" y="398"/>
                  <a:pt x="204" y="395"/>
                </a:cubicBezTo>
                <a:cubicBezTo>
                  <a:pt x="205" y="396"/>
                  <a:pt x="205" y="396"/>
                  <a:pt x="204" y="396"/>
                </a:cubicBezTo>
                <a:cubicBezTo>
                  <a:pt x="204" y="394"/>
                  <a:pt x="204" y="392"/>
                  <a:pt x="204" y="390"/>
                </a:cubicBezTo>
                <a:cubicBezTo>
                  <a:pt x="204" y="388"/>
                  <a:pt x="204" y="386"/>
                  <a:pt x="202" y="385"/>
                </a:cubicBezTo>
                <a:cubicBezTo>
                  <a:pt x="202" y="384"/>
                  <a:pt x="203" y="385"/>
                  <a:pt x="203" y="384"/>
                </a:cubicBezTo>
                <a:cubicBezTo>
                  <a:pt x="203" y="384"/>
                  <a:pt x="203" y="383"/>
                  <a:pt x="203" y="383"/>
                </a:cubicBezTo>
                <a:cubicBezTo>
                  <a:pt x="203" y="384"/>
                  <a:pt x="203" y="384"/>
                  <a:pt x="204" y="384"/>
                </a:cubicBezTo>
                <a:cubicBezTo>
                  <a:pt x="204" y="385"/>
                  <a:pt x="203" y="385"/>
                  <a:pt x="205" y="385"/>
                </a:cubicBezTo>
                <a:cubicBezTo>
                  <a:pt x="204" y="382"/>
                  <a:pt x="204" y="379"/>
                  <a:pt x="204" y="375"/>
                </a:cubicBezTo>
                <a:cubicBezTo>
                  <a:pt x="203" y="372"/>
                  <a:pt x="203" y="369"/>
                  <a:pt x="203" y="366"/>
                </a:cubicBezTo>
                <a:cubicBezTo>
                  <a:pt x="203" y="365"/>
                  <a:pt x="202" y="364"/>
                  <a:pt x="203" y="363"/>
                </a:cubicBezTo>
                <a:cubicBezTo>
                  <a:pt x="203" y="363"/>
                  <a:pt x="203" y="364"/>
                  <a:pt x="203" y="364"/>
                </a:cubicBezTo>
                <a:cubicBezTo>
                  <a:pt x="202" y="363"/>
                  <a:pt x="202" y="363"/>
                  <a:pt x="202" y="362"/>
                </a:cubicBezTo>
                <a:cubicBezTo>
                  <a:pt x="203" y="361"/>
                  <a:pt x="202" y="358"/>
                  <a:pt x="201" y="355"/>
                </a:cubicBezTo>
                <a:cubicBezTo>
                  <a:pt x="203" y="350"/>
                  <a:pt x="200" y="346"/>
                  <a:pt x="202" y="342"/>
                </a:cubicBezTo>
                <a:cubicBezTo>
                  <a:pt x="202" y="340"/>
                  <a:pt x="202" y="337"/>
                  <a:pt x="203" y="334"/>
                </a:cubicBezTo>
                <a:cubicBezTo>
                  <a:pt x="204" y="332"/>
                  <a:pt x="204" y="328"/>
                  <a:pt x="203" y="326"/>
                </a:cubicBezTo>
                <a:cubicBezTo>
                  <a:pt x="203" y="326"/>
                  <a:pt x="203" y="325"/>
                  <a:pt x="204" y="326"/>
                </a:cubicBezTo>
                <a:cubicBezTo>
                  <a:pt x="204" y="324"/>
                  <a:pt x="203" y="325"/>
                  <a:pt x="203" y="323"/>
                </a:cubicBezTo>
                <a:cubicBezTo>
                  <a:pt x="203" y="322"/>
                  <a:pt x="204" y="322"/>
                  <a:pt x="204" y="321"/>
                </a:cubicBezTo>
                <a:cubicBezTo>
                  <a:pt x="204" y="320"/>
                  <a:pt x="204" y="319"/>
                  <a:pt x="203" y="319"/>
                </a:cubicBezTo>
                <a:cubicBezTo>
                  <a:pt x="204" y="318"/>
                  <a:pt x="205" y="318"/>
                  <a:pt x="205" y="317"/>
                </a:cubicBezTo>
                <a:cubicBezTo>
                  <a:pt x="204" y="316"/>
                  <a:pt x="206" y="314"/>
                  <a:pt x="206" y="313"/>
                </a:cubicBezTo>
                <a:cubicBezTo>
                  <a:pt x="207" y="307"/>
                  <a:pt x="209" y="300"/>
                  <a:pt x="210" y="292"/>
                </a:cubicBezTo>
                <a:cubicBezTo>
                  <a:pt x="209" y="293"/>
                  <a:pt x="209" y="296"/>
                  <a:pt x="208" y="294"/>
                </a:cubicBezTo>
                <a:cubicBezTo>
                  <a:pt x="209" y="296"/>
                  <a:pt x="207" y="298"/>
                  <a:pt x="208" y="300"/>
                </a:cubicBezTo>
                <a:cubicBezTo>
                  <a:pt x="207" y="301"/>
                  <a:pt x="207" y="304"/>
                  <a:pt x="207" y="306"/>
                </a:cubicBezTo>
                <a:cubicBezTo>
                  <a:pt x="206" y="307"/>
                  <a:pt x="206" y="307"/>
                  <a:pt x="206" y="309"/>
                </a:cubicBezTo>
                <a:cubicBezTo>
                  <a:pt x="206" y="309"/>
                  <a:pt x="205" y="310"/>
                  <a:pt x="205" y="310"/>
                </a:cubicBezTo>
                <a:cubicBezTo>
                  <a:pt x="204" y="308"/>
                  <a:pt x="205" y="307"/>
                  <a:pt x="205" y="305"/>
                </a:cubicBezTo>
                <a:cubicBezTo>
                  <a:pt x="206" y="303"/>
                  <a:pt x="206" y="301"/>
                  <a:pt x="206" y="299"/>
                </a:cubicBezTo>
                <a:cubicBezTo>
                  <a:pt x="205" y="302"/>
                  <a:pt x="204" y="303"/>
                  <a:pt x="204" y="305"/>
                </a:cubicBezTo>
                <a:cubicBezTo>
                  <a:pt x="204" y="307"/>
                  <a:pt x="203" y="309"/>
                  <a:pt x="203" y="312"/>
                </a:cubicBezTo>
                <a:cubicBezTo>
                  <a:pt x="202" y="312"/>
                  <a:pt x="202" y="312"/>
                  <a:pt x="201" y="313"/>
                </a:cubicBezTo>
                <a:cubicBezTo>
                  <a:pt x="202" y="314"/>
                  <a:pt x="202" y="316"/>
                  <a:pt x="201" y="319"/>
                </a:cubicBezTo>
                <a:cubicBezTo>
                  <a:pt x="201" y="322"/>
                  <a:pt x="200" y="324"/>
                  <a:pt x="199" y="325"/>
                </a:cubicBezTo>
                <a:cubicBezTo>
                  <a:pt x="199" y="329"/>
                  <a:pt x="200" y="332"/>
                  <a:pt x="198" y="334"/>
                </a:cubicBezTo>
                <a:cubicBezTo>
                  <a:pt x="199" y="334"/>
                  <a:pt x="200" y="340"/>
                  <a:pt x="198" y="340"/>
                </a:cubicBezTo>
                <a:cubicBezTo>
                  <a:pt x="197" y="340"/>
                  <a:pt x="198" y="339"/>
                  <a:pt x="197" y="339"/>
                </a:cubicBezTo>
                <a:cubicBezTo>
                  <a:pt x="197" y="340"/>
                  <a:pt x="198" y="343"/>
                  <a:pt x="197" y="344"/>
                </a:cubicBezTo>
                <a:cubicBezTo>
                  <a:pt x="197" y="344"/>
                  <a:pt x="197" y="345"/>
                  <a:pt x="197" y="346"/>
                </a:cubicBezTo>
                <a:cubicBezTo>
                  <a:pt x="197" y="346"/>
                  <a:pt x="197" y="347"/>
                  <a:pt x="197" y="349"/>
                </a:cubicBezTo>
                <a:cubicBezTo>
                  <a:pt x="197" y="351"/>
                  <a:pt x="197" y="353"/>
                  <a:pt x="198" y="354"/>
                </a:cubicBezTo>
                <a:cubicBezTo>
                  <a:pt x="198" y="356"/>
                  <a:pt x="197" y="356"/>
                  <a:pt x="196" y="355"/>
                </a:cubicBezTo>
                <a:cubicBezTo>
                  <a:pt x="197" y="357"/>
                  <a:pt x="197" y="358"/>
                  <a:pt x="198" y="361"/>
                </a:cubicBezTo>
                <a:cubicBezTo>
                  <a:pt x="197" y="361"/>
                  <a:pt x="197" y="362"/>
                  <a:pt x="196" y="364"/>
                </a:cubicBezTo>
                <a:cubicBezTo>
                  <a:pt x="196" y="365"/>
                  <a:pt x="196" y="366"/>
                  <a:pt x="197" y="368"/>
                </a:cubicBezTo>
                <a:cubicBezTo>
                  <a:pt x="197" y="371"/>
                  <a:pt x="197" y="373"/>
                  <a:pt x="196" y="375"/>
                </a:cubicBezTo>
                <a:cubicBezTo>
                  <a:pt x="196" y="373"/>
                  <a:pt x="196" y="372"/>
                  <a:pt x="195" y="370"/>
                </a:cubicBezTo>
                <a:cubicBezTo>
                  <a:pt x="195" y="368"/>
                  <a:pt x="195" y="366"/>
                  <a:pt x="195" y="364"/>
                </a:cubicBezTo>
                <a:cubicBezTo>
                  <a:pt x="194" y="359"/>
                  <a:pt x="194" y="355"/>
                  <a:pt x="193" y="351"/>
                </a:cubicBezTo>
                <a:cubicBezTo>
                  <a:pt x="193" y="353"/>
                  <a:pt x="193" y="354"/>
                  <a:pt x="193" y="356"/>
                </a:cubicBezTo>
                <a:cubicBezTo>
                  <a:pt x="193" y="357"/>
                  <a:pt x="193" y="358"/>
                  <a:pt x="194" y="359"/>
                </a:cubicBezTo>
                <a:cubicBezTo>
                  <a:pt x="192" y="359"/>
                  <a:pt x="193" y="363"/>
                  <a:pt x="192" y="363"/>
                </a:cubicBezTo>
                <a:cubicBezTo>
                  <a:pt x="192" y="361"/>
                  <a:pt x="192" y="358"/>
                  <a:pt x="191" y="356"/>
                </a:cubicBezTo>
                <a:cubicBezTo>
                  <a:pt x="191" y="353"/>
                  <a:pt x="192" y="351"/>
                  <a:pt x="193" y="350"/>
                </a:cubicBezTo>
                <a:cubicBezTo>
                  <a:pt x="192" y="350"/>
                  <a:pt x="192" y="352"/>
                  <a:pt x="191" y="352"/>
                </a:cubicBezTo>
                <a:cubicBezTo>
                  <a:pt x="191" y="351"/>
                  <a:pt x="191" y="349"/>
                  <a:pt x="192" y="348"/>
                </a:cubicBezTo>
                <a:cubicBezTo>
                  <a:pt x="192" y="346"/>
                  <a:pt x="192" y="345"/>
                  <a:pt x="191" y="343"/>
                </a:cubicBezTo>
                <a:cubicBezTo>
                  <a:pt x="192" y="343"/>
                  <a:pt x="192" y="343"/>
                  <a:pt x="193" y="342"/>
                </a:cubicBezTo>
                <a:cubicBezTo>
                  <a:pt x="193" y="338"/>
                  <a:pt x="193" y="333"/>
                  <a:pt x="194" y="331"/>
                </a:cubicBezTo>
                <a:cubicBezTo>
                  <a:pt x="194" y="330"/>
                  <a:pt x="196" y="328"/>
                  <a:pt x="196" y="326"/>
                </a:cubicBezTo>
                <a:cubicBezTo>
                  <a:pt x="196" y="325"/>
                  <a:pt x="195" y="324"/>
                  <a:pt x="196" y="323"/>
                </a:cubicBezTo>
                <a:cubicBezTo>
                  <a:pt x="196" y="321"/>
                  <a:pt x="198" y="318"/>
                  <a:pt x="197" y="319"/>
                </a:cubicBezTo>
                <a:cubicBezTo>
                  <a:pt x="198" y="317"/>
                  <a:pt x="199" y="315"/>
                  <a:pt x="198" y="313"/>
                </a:cubicBezTo>
                <a:cubicBezTo>
                  <a:pt x="199" y="313"/>
                  <a:pt x="199" y="309"/>
                  <a:pt x="200" y="309"/>
                </a:cubicBezTo>
                <a:cubicBezTo>
                  <a:pt x="200" y="307"/>
                  <a:pt x="199" y="307"/>
                  <a:pt x="200" y="305"/>
                </a:cubicBezTo>
                <a:cubicBezTo>
                  <a:pt x="201" y="304"/>
                  <a:pt x="202" y="304"/>
                  <a:pt x="202" y="302"/>
                </a:cubicBezTo>
                <a:cubicBezTo>
                  <a:pt x="203" y="298"/>
                  <a:pt x="202" y="295"/>
                  <a:pt x="205" y="290"/>
                </a:cubicBezTo>
                <a:cubicBezTo>
                  <a:pt x="205" y="289"/>
                  <a:pt x="204" y="290"/>
                  <a:pt x="205" y="289"/>
                </a:cubicBezTo>
                <a:cubicBezTo>
                  <a:pt x="205" y="287"/>
                  <a:pt x="205" y="285"/>
                  <a:pt x="206" y="284"/>
                </a:cubicBezTo>
                <a:cubicBezTo>
                  <a:pt x="206" y="282"/>
                  <a:pt x="207" y="281"/>
                  <a:pt x="208" y="280"/>
                </a:cubicBezTo>
                <a:cubicBezTo>
                  <a:pt x="207" y="278"/>
                  <a:pt x="209" y="276"/>
                  <a:pt x="210" y="275"/>
                </a:cubicBezTo>
                <a:cubicBezTo>
                  <a:pt x="211" y="272"/>
                  <a:pt x="212" y="267"/>
                  <a:pt x="214" y="268"/>
                </a:cubicBezTo>
                <a:cubicBezTo>
                  <a:pt x="214" y="267"/>
                  <a:pt x="213" y="267"/>
                  <a:pt x="213" y="265"/>
                </a:cubicBezTo>
                <a:cubicBezTo>
                  <a:pt x="214" y="266"/>
                  <a:pt x="215" y="265"/>
                  <a:pt x="215" y="264"/>
                </a:cubicBezTo>
                <a:cubicBezTo>
                  <a:pt x="214" y="262"/>
                  <a:pt x="218" y="258"/>
                  <a:pt x="218" y="256"/>
                </a:cubicBezTo>
                <a:cubicBezTo>
                  <a:pt x="220" y="255"/>
                  <a:pt x="221" y="253"/>
                  <a:pt x="222" y="250"/>
                </a:cubicBezTo>
                <a:cubicBezTo>
                  <a:pt x="222" y="249"/>
                  <a:pt x="223" y="248"/>
                  <a:pt x="223" y="247"/>
                </a:cubicBezTo>
                <a:cubicBezTo>
                  <a:pt x="224" y="246"/>
                  <a:pt x="224" y="245"/>
                  <a:pt x="225" y="244"/>
                </a:cubicBezTo>
                <a:cubicBezTo>
                  <a:pt x="226" y="244"/>
                  <a:pt x="226" y="245"/>
                  <a:pt x="227" y="244"/>
                </a:cubicBezTo>
                <a:cubicBezTo>
                  <a:pt x="226" y="243"/>
                  <a:pt x="225" y="244"/>
                  <a:pt x="226" y="243"/>
                </a:cubicBezTo>
                <a:cubicBezTo>
                  <a:pt x="227" y="241"/>
                  <a:pt x="228" y="240"/>
                  <a:pt x="229" y="239"/>
                </a:cubicBezTo>
                <a:cubicBezTo>
                  <a:pt x="228" y="239"/>
                  <a:pt x="227" y="240"/>
                  <a:pt x="228" y="238"/>
                </a:cubicBezTo>
                <a:cubicBezTo>
                  <a:pt x="229" y="237"/>
                  <a:pt x="233" y="234"/>
                  <a:pt x="232" y="233"/>
                </a:cubicBezTo>
                <a:cubicBezTo>
                  <a:pt x="233" y="231"/>
                  <a:pt x="234" y="230"/>
                  <a:pt x="235" y="229"/>
                </a:cubicBezTo>
                <a:cubicBezTo>
                  <a:pt x="236" y="228"/>
                  <a:pt x="237" y="227"/>
                  <a:pt x="237" y="226"/>
                </a:cubicBezTo>
                <a:cubicBezTo>
                  <a:pt x="239" y="224"/>
                  <a:pt x="240" y="222"/>
                  <a:pt x="242" y="220"/>
                </a:cubicBezTo>
                <a:cubicBezTo>
                  <a:pt x="243" y="220"/>
                  <a:pt x="246" y="216"/>
                  <a:pt x="247" y="214"/>
                </a:cubicBezTo>
                <a:cubicBezTo>
                  <a:pt x="249" y="214"/>
                  <a:pt x="250" y="214"/>
                  <a:pt x="251" y="213"/>
                </a:cubicBezTo>
                <a:cubicBezTo>
                  <a:pt x="252" y="212"/>
                  <a:pt x="254" y="209"/>
                  <a:pt x="256" y="208"/>
                </a:cubicBezTo>
                <a:cubicBezTo>
                  <a:pt x="260" y="205"/>
                  <a:pt x="260" y="203"/>
                  <a:pt x="265" y="200"/>
                </a:cubicBezTo>
                <a:cubicBezTo>
                  <a:pt x="265" y="200"/>
                  <a:pt x="263" y="201"/>
                  <a:pt x="264" y="201"/>
                </a:cubicBezTo>
                <a:cubicBezTo>
                  <a:pt x="265" y="200"/>
                  <a:pt x="265" y="199"/>
                  <a:pt x="266" y="198"/>
                </a:cubicBezTo>
                <a:cubicBezTo>
                  <a:pt x="267" y="198"/>
                  <a:pt x="270" y="194"/>
                  <a:pt x="270" y="196"/>
                </a:cubicBezTo>
                <a:cubicBezTo>
                  <a:pt x="272" y="195"/>
                  <a:pt x="271" y="194"/>
                  <a:pt x="273" y="192"/>
                </a:cubicBezTo>
                <a:cubicBezTo>
                  <a:pt x="274" y="192"/>
                  <a:pt x="274" y="192"/>
                  <a:pt x="276" y="191"/>
                </a:cubicBezTo>
                <a:cubicBezTo>
                  <a:pt x="275" y="191"/>
                  <a:pt x="276" y="190"/>
                  <a:pt x="277" y="189"/>
                </a:cubicBezTo>
                <a:cubicBezTo>
                  <a:pt x="278" y="189"/>
                  <a:pt x="278" y="189"/>
                  <a:pt x="278" y="189"/>
                </a:cubicBezTo>
                <a:cubicBezTo>
                  <a:pt x="280" y="187"/>
                  <a:pt x="282" y="186"/>
                  <a:pt x="283" y="185"/>
                </a:cubicBezTo>
                <a:cubicBezTo>
                  <a:pt x="285" y="184"/>
                  <a:pt x="287" y="184"/>
                  <a:pt x="289" y="182"/>
                </a:cubicBezTo>
                <a:cubicBezTo>
                  <a:pt x="289" y="182"/>
                  <a:pt x="288" y="181"/>
                  <a:pt x="290" y="181"/>
                </a:cubicBezTo>
                <a:cubicBezTo>
                  <a:pt x="290" y="182"/>
                  <a:pt x="294" y="180"/>
                  <a:pt x="296" y="179"/>
                </a:cubicBezTo>
                <a:cubicBezTo>
                  <a:pt x="295" y="178"/>
                  <a:pt x="293" y="180"/>
                  <a:pt x="293" y="179"/>
                </a:cubicBezTo>
                <a:cubicBezTo>
                  <a:pt x="295" y="178"/>
                  <a:pt x="295" y="179"/>
                  <a:pt x="295" y="177"/>
                </a:cubicBezTo>
                <a:cubicBezTo>
                  <a:pt x="296" y="177"/>
                  <a:pt x="296" y="178"/>
                  <a:pt x="297" y="178"/>
                </a:cubicBezTo>
                <a:cubicBezTo>
                  <a:pt x="297" y="177"/>
                  <a:pt x="296" y="176"/>
                  <a:pt x="298" y="176"/>
                </a:cubicBezTo>
                <a:cubicBezTo>
                  <a:pt x="298" y="177"/>
                  <a:pt x="299" y="176"/>
                  <a:pt x="299" y="177"/>
                </a:cubicBezTo>
                <a:cubicBezTo>
                  <a:pt x="302" y="174"/>
                  <a:pt x="306" y="172"/>
                  <a:pt x="310" y="170"/>
                </a:cubicBezTo>
                <a:cubicBezTo>
                  <a:pt x="314" y="168"/>
                  <a:pt x="319" y="166"/>
                  <a:pt x="323" y="163"/>
                </a:cubicBezTo>
                <a:cubicBezTo>
                  <a:pt x="328" y="162"/>
                  <a:pt x="335" y="161"/>
                  <a:pt x="338" y="158"/>
                </a:cubicBezTo>
                <a:cubicBezTo>
                  <a:pt x="341" y="157"/>
                  <a:pt x="343" y="156"/>
                  <a:pt x="345" y="156"/>
                </a:cubicBezTo>
                <a:cubicBezTo>
                  <a:pt x="348" y="155"/>
                  <a:pt x="350" y="154"/>
                  <a:pt x="353" y="153"/>
                </a:cubicBezTo>
                <a:cubicBezTo>
                  <a:pt x="354" y="153"/>
                  <a:pt x="355" y="154"/>
                  <a:pt x="357" y="153"/>
                </a:cubicBezTo>
                <a:cubicBezTo>
                  <a:pt x="356" y="153"/>
                  <a:pt x="356" y="152"/>
                  <a:pt x="357" y="152"/>
                </a:cubicBezTo>
                <a:cubicBezTo>
                  <a:pt x="358" y="152"/>
                  <a:pt x="359" y="152"/>
                  <a:pt x="360" y="153"/>
                </a:cubicBezTo>
                <a:cubicBezTo>
                  <a:pt x="360" y="152"/>
                  <a:pt x="361" y="152"/>
                  <a:pt x="361" y="152"/>
                </a:cubicBezTo>
                <a:cubicBezTo>
                  <a:pt x="364" y="153"/>
                  <a:pt x="366" y="149"/>
                  <a:pt x="370" y="150"/>
                </a:cubicBezTo>
                <a:cubicBezTo>
                  <a:pt x="371" y="150"/>
                  <a:pt x="373" y="149"/>
                  <a:pt x="374" y="149"/>
                </a:cubicBezTo>
                <a:cubicBezTo>
                  <a:pt x="376" y="148"/>
                  <a:pt x="378" y="148"/>
                  <a:pt x="380" y="148"/>
                </a:cubicBezTo>
                <a:cubicBezTo>
                  <a:pt x="382" y="148"/>
                  <a:pt x="384" y="147"/>
                  <a:pt x="386" y="147"/>
                </a:cubicBezTo>
                <a:cubicBezTo>
                  <a:pt x="387" y="147"/>
                  <a:pt x="389" y="146"/>
                  <a:pt x="390" y="145"/>
                </a:cubicBezTo>
                <a:cubicBezTo>
                  <a:pt x="388" y="145"/>
                  <a:pt x="388" y="147"/>
                  <a:pt x="386" y="146"/>
                </a:cubicBezTo>
                <a:cubicBezTo>
                  <a:pt x="387" y="145"/>
                  <a:pt x="389" y="144"/>
                  <a:pt x="392" y="144"/>
                </a:cubicBezTo>
                <a:cubicBezTo>
                  <a:pt x="393" y="144"/>
                  <a:pt x="394" y="144"/>
                  <a:pt x="395" y="144"/>
                </a:cubicBezTo>
                <a:cubicBezTo>
                  <a:pt x="397" y="143"/>
                  <a:pt x="398" y="143"/>
                  <a:pt x="400" y="143"/>
                </a:cubicBezTo>
                <a:cubicBezTo>
                  <a:pt x="399" y="142"/>
                  <a:pt x="399" y="142"/>
                  <a:pt x="399" y="142"/>
                </a:cubicBezTo>
                <a:cubicBezTo>
                  <a:pt x="401" y="141"/>
                  <a:pt x="406" y="141"/>
                  <a:pt x="407" y="142"/>
                </a:cubicBezTo>
                <a:cubicBezTo>
                  <a:pt x="409" y="141"/>
                  <a:pt x="411" y="141"/>
                  <a:pt x="414" y="142"/>
                </a:cubicBezTo>
                <a:cubicBezTo>
                  <a:pt x="415" y="142"/>
                  <a:pt x="417" y="142"/>
                  <a:pt x="418" y="142"/>
                </a:cubicBezTo>
                <a:cubicBezTo>
                  <a:pt x="420" y="142"/>
                  <a:pt x="421" y="142"/>
                  <a:pt x="422" y="142"/>
                </a:cubicBezTo>
                <a:cubicBezTo>
                  <a:pt x="422" y="143"/>
                  <a:pt x="423" y="143"/>
                  <a:pt x="424" y="142"/>
                </a:cubicBezTo>
                <a:cubicBezTo>
                  <a:pt x="424" y="143"/>
                  <a:pt x="424" y="144"/>
                  <a:pt x="425" y="144"/>
                </a:cubicBezTo>
                <a:cubicBezTo>
                  <a:pt x="425" y="143"/>
                  <a:pt x="427" y="144"/>
                  <a:pt x="429" y="144"/>
                </a:cubicBezTo>
                <a:cubicBezTo>
                  <a:pt x="431" y="144"/>
                  <a:pt x="432" y="145"/>
                  <a:pt x="433" y="144"/>
                </a:cubicBezTo>
                <a:cubicBezTo>
                  <a:pt x="434" y="145"/>
                  <a:pt x="436" y="145"/>
                  <a:pt x="438" y="145"/>
                </a:cubicBezTo>
                <a:cubicBezTo>
                  <a:pt x="439" y="146"/>
                  <a:pt x="441" y="146"/>
                  <a:pt x="442" y="146"/>
                </a:cubicBezTo>
                <a:cubicBezTo>
                  <a:pt x="443" y="145"/>
                  <a:pt x="448" y="146"/>
                  <a:pt x="450" y="147"/>
                </a:cubicBezTo>
                <a:cubicBezTo>
                  <a:pt x="450" y="146"/>
                  <a:pt x="450" y="146"/>
                  <a:pt x="450" y="145"/>
                </a:cubicBezTo>
                <a:cubicBezTo>
                  <a:pt x="451" y="146"/>
                  <a:pt x="451" y="145"/>
                  <a:pt x="452" y="145"/>
                </a:cubicBezTo>
                <a:cubicBezTo>
                  <a:pt x="455" y="145"/>
                  <a:pt x="455" y="146"/>
                  <a:pt x="457" y="146"/>
                </a:cubicBezTo>
                <a:cubicBezTo>
                  <a:pt x="456" y="146"/>
                  <a:pt x="456" y="148"/>
                  <a:pt x="457" y="147"/>
                </a:cubicBezTo>
                <a:cubicBezTo>
                  <a:pt x="457" y="145"/>
                  <a:pt x="462" y="146"/>
                  <a:pt x="464" y="147"/>
                </a:cubicBezTo>
                <a:cubicBezTo>
                  <a:pt x="464" y="146"/>
                  <a:pt x="466" y="148"/>
                  <a:pt x="467" y="147"/>
                </a:cubicBezTo>
                <a:cubicBezTo>
                  <a:pt x="467" y="146"/>
                  <a:pt x="466" y="146"/>
                  <a:pt x="465" y="145"/>
                </a:cubicBezTo>
                <a:cubicBezTo>
                  <a:pt x="465" y="145"/>
                  <a:pt x="465" y="146"/>
                  <a:pt x="464" y="146"/>
                </a:cubicBezTo>
                <a:cubicBezTo>
                  <a:pt x="462" y="145"/>
                  <a:pt x="461" y="143"/>
                  <a:pt x="459" y="142"/>
                </a:cubicBezTo>
                <a:cubicBezTo>
                  <a:pt x="461" y="143"/>
                  <a:pt x="462" y="143"/>
                  <a:pt x="462" y="143"/>
                </a:cubicBezTo>
                <a:cubicBezTo>
                  <a:pt x="458" y="142"/>
                  <a:pt x="457" y="142"/>
                  <a:pt x="452" y="141"/>
                </a:cubicBezTo>
                <a:cubicBezTo>
                  <a:pt x="452" y="140"/>
                  <a:pt x="451" y="140"/>
                  <a:pt x="451" y="139"/>
                </a:cubicBezTo>
                <a:cubicBezTo>
                  <a:pt x="449" y="139"/>
                  <a:pt x="448" y="139"/>
                  <a:pt x="446" y="139"/>
                </a:cubicBezTo>
                <a:cubicBezTo>
                  <a:pt x="446" y="139"/>
                  <a:pt x="444" y="138"/>
                  <a:pt x="442" y="138"/>
                </a:cubicBezTo>
                <a:cubicBezTo>
                  <a:pt x="440" y="137"/>
                  <a:pt x="438" y="137"/>
                  <a:pt x="436" y="136"/>
                </a:cubicBezTo>
                <a:cubicBezTo>
                  <a:pt x="434" y="136"/>
                  <a:pt x="431" y="137"/>
                  <a:pt x="430" y="135"/>
                </a:cubicBezTo>
                <a:cubicBezTo>
                  <a:pt x="429" y="135"/>
                  <a:pt x="429" y="136"/>
                  <a:pt x="428" y="136"/>
                </a:cubicBezTo>
                <a:cubicBezTo>
                  <a:pt x="427" y="136"/>
                  <a:pt x="428" y="134"/>
                  <a:pt x="426" y="134"/>
                </a:cubicBezTo>
                <a:cubicBezTo>
                  <a:pt x="426" y="135"/>
                  <a:pt x="425" y="134"/>
                  <a:pt x="424" y="135"/>
                </a:cubicBezTo>
                <a:cubicBezTo>
                  <a:pt x="423" y="134"/>
                  <a:pt x="420" y="134"/>
                  <a:pt x="419" y="133"/>
                </a:cubicBezTo>
                <a:cubicBezTo>
                  <a:pt x="421" y="132"/>
                  <a:pt x="425" y="132"/>
                  <a:pt x="423" y="131"/>
                </a:cubicBezTo>
                <a:cubicBezTo>
                  <a:pt x="420" y="134"/>
                  <a:pt x="412" y="133"/>
                  <a:pt x="410" y="130"/>
                </a:cubicBezTo>
                <a:cubicBezTo>
                  <a:pt x="408" y="130"/>
                  <a:pt x="411" y="131"/>
                  <a:pt x="410" y="131"/>
                </a:cubicBezTo>
                <a:cubicBezTo>
                  <a:pt x="408" y="130"/>
                  <a:pt x="407" y="130"/>
                  <a:pt x="407" y="128"/>
                </a:cubicBezTo>
                <a:cubicBezTo>
                  <a:pt x="407" y="128"/>
                  <a:pt x="408" y="128"/>
                  <a:pt x="409" y="128"/>
                </a:cubicBezTo>
                <a:cubicBezTo>
                  <a:pt x="409" y="127"/>
                  <a:pt x="408" y="126"/>
                  <a:pt x="407" y="126"/>
                </a:cubicBezTo>
                <a:cubicBezTo>
                  <a:pt x="406" y="126"/>
                  <a:pt x="404" y="126"/>
                  <a:pt x="402" y="126"/>
                </a:cubicBezTo>
                <a:cubicBezTo>
                  <a:pt x="403" y="124"/>
                  <a:pt x="405" y="124"/>
                  <a:pt x="407" y="124"/>
                </a:cubicBezTo>
                <a:cubicBezTo>
                  <a:pt x="409" y="124"/>
                  <a:pt x="411" y="125"/>
                  <a:pt x="414" y="125"/>
                </a:cubicBezTo>
                <a:cubicBezTo>
                  <a:pt x="414" y="124"/>
                  <a:pt x="413" y="124"/>
                  <a:pt x="412" y="123"/>
                </a:cubicBezTo>
                <a:cubicBezTo>
                  <a:pt x="414" y="123"/>
                  <a:pt x="417" y="123"/>
                  <a:pt x="419" y="124"/>
                </a:cubicBezTo>
                <a:cubicBezTo>
                  <a:pt x="421" y="124"/>
                  <a:pt x="423" y="124"/>
                  <a:pt x="425" y="123"/>
                </a:cubicBezTo>
                <a:cubicBezTo>
                  <a:pt x="424" y="123"/>
                  <a:pt x="422" y="123"/>
                  <a:pt x="420" y="122"/>
                </a:cubicBezTo>
                <a:cubicBezTo>
                  <a:pt x="425" y="123"/>
                  <a:pt x="429" y="123"/>
                  <a:pt x="432" y="123"/>
                </a:cubicBezTo>
                <a:cubicBezTo>
                  <a:pt x="436" y="124"/>
                  <a:pt x="440" y="125"/>
                  <a:pt x="445" y="125"/>
                </a:cubicBezTo>
                <a:cubicBezTo>
                  <a:pt x="444" y="126"/>
                  <a:pt x="444" y="126"/>
                  <a:pt x="443" y="126"/>
                </a:cubicBezTo>
                <a:cubicBezTo>
                  <a:pt x="446" y="126"/>
                  <a:pt x="447" y="125"/>
                  <a:pt x="449" y="126"/>
                </a:cubicBezTo>
                <a:cubicBezTo>
                  <a:pt x="449" y="126"/>
                  <a:pt x="449" y="126"/>
                  <a:pt x="450" y="127"/>
                </a:cubicBezTo>
                <a:cubicBezTo>
                  <a:pt x="450" y="126"/>
                  <a:pt x="451" y="127"/>
                  <a:pt x="451" y="127"/>
                </a:cubicBezTo>
                <a:cubicBezTo>
                  <a:pt x="452" y="126"/>
                  <a:pt x="449" y="126"/>
                  <a:pt x="450" y="125"/>
                </a:cubicBezTo>
                <a:cubicBezTo>
                  <a:pt x="451" y="125"/>
                  <a:pt x="453" y="125"/>
                  <a:pt x="455" y="126"/>
                </a:cubicBezTo>
                <a:cubicBezTo>
                  <a:pt x="457" y="126"/>
                  <a:pt x="459" y="127"/>
                  <a:pt x="462" y="127"/>
                </a:cubicBezTo>
                <a:cubicBezTo>
                  <a:pt x="463" y="128"/>
                  <a:pt x="465" y="128"/>
                  <a:pt x="467" y="129"/>
                </a:cubicBezTo>
                <a:cubicBezTo>
                  <a:pt x="467" y="128"/>
                  <a:pt x="466" y="127"/>
                  <a:pt x="469" y="127"/>
                </a:cubicBezTo>
                <a:cubicBezTo>
                  <a:pt x="469" y="129"/>
                  <a:pt x="472" y="131"/>
                  <a:pt x="468" y="131"/>
                </a:cubicBezTo>
                <a:cubicBezTo>
                  <a:pt x="469" y="131"/>
                  <a:pt x="468" y="132"/>
                  <a:pt x="469" y="132"/>
                </a:cubicBezTo>
                <a:cubicBezTo>
                  <a:pt x="469" y="130"/>
                  <a:pt x="472" y="132"/>
                  <a:pt x="475" y="133"/>
                </a:cubicBezTo>
                <a:cubicBezTo>
                  <a:pt x="475" y="131"/>
                  <a:pt x="479" y="132"/>
                  <a:pt x="479" y="133"/>
                </a:cubicBezTo>
                <a:cubicBezTo>
                  <a:pt x="480" y="132"/>
                  <a:pt x="480" y="132"/>
                  <a:pt x="482" y="133"/>
                </a:cubicBezTo>
                <a:cubicBezTo>
                  <a:pt x="484" y="135"/>
                  <a:pt x="481" y="134"/>
                  <a:pt x="480" y="135"/>
                </a:cubicBezTo>
                <a:cubicBezTo>
                  <a:pt x="482" y="135"/>
                  <a:pt x="484" y="136"/>
                  <a:pt x="485" y="136"/>
                </a:cubicBezTo>
                <a:cubicBezTo>
                  <a:pt x="482" y="134"/>
                  <a:pt x="488" y="136"/>
                  <a:pt x="485" y="134"/>
                </a:cubicBezTo>
                <a:cubicBezTo>
                  <a:pt x="484" y="134"/>
                  <a:pt x="485" y="135"/>
                  <a:pt x="483" y="134"/>
                </a:cubicBezTo>
                <a:cubicBezTo>
                  <a:pt x="483" y="133"/>
                  <a:pt x="484" y="133"/>
                  <a:pt x="486" y="133"/>
                </a:cubicBezTo>
                <a:cubicBezTo>
                  <a:pt x="487" y="134"/>
                  <a:pt x="487" y="136"/>
                  <a:pt x="487" y="137"/>
                </a:cubicBezTo>
                <a:cubicBezTo>
                  <a:pt x="489" y="137"/>
                  <a:pt x="491" y="138"/>
                  <a:pt x="493" y="138"/>
                </a:cubicBezTo>
                <a:cubicBezTo>
                  <a:pt x="490" y="138"/>
                  <a:pt x="486" y="135"/>
                  <a:pt x="488" y="134"/>
                </a:cubicBezTo>
                <a:cubicBezTo>
                  <a:pt x="491" y="135"/>
                  <a:pt x="489" y="136"/>
                  <a:pt x="490" y="136"/>
                </a:cubicBezTo>
                <a:cubicBezTo>
                  <a:pt x="491" y="136"/>
                  <a:pt x="495" y="137"/>
                  <a:pt x="493" y="138"/>
                </a:cubicBezTo>
                <a:cubicBezTo>
                  <a:pt x="495" y="139"/>
                  <a:pt x="495" y="138"/>
                  <a:pt x="495" y="137"/>
                </a:cubicBezTo>
                <a:cubicBezTo>
                  <a:pt x="497" y="137"/>
                  <a:pt x="497" y="138"/>
                  <a:pt x="495" y="139"/>
                </a:cubicBezTo>
                <a:cubicBezTo>
                  <a:pt x="497" y="139"/>
                  <a:pt x="496" y="139"/>
                  <a:pt x="497" y="140"/>
                </a:cubicBezTo>
                <a:cubicBezTo>
                  <a:pt x="499" y="140"/>
                  <a:pt x="497" y="138"/>
                  <a:pt x="498" y="138"/>
                </a:cubicBezTo>
                <a:cubicBezTo>
                  <a:pt x="499" y="138"/>
                  <a:pt x="499" y="139"/>
                  <a:pt x="499" y="139"/>
                </a:cubicBezTo>
                <a:cubicBezTo>
                  <a:pt x="501" y="140"/>
                  <a:pt x="502" y="139"/>
                  <a:pt x="505" y="141"/>
                </a:cubicBezTo>
                <a:cubicBezTo>
                  <a:pt x="505" y="143"/>
                  <a:pt x="508" y="142"/>
                  <a:pt x="509" y="145"/>
                </a:cubicBezTo>
                <a:cubicBezTo>
                  <a:pt x="509" y="144"/>
                  <a:pt x="509" y="143"/>
                  <a:pt x="510" y="144"/>
                </a:cubicBezTo>
                <a:cubicBezTo>
                  <a:pt x="511" y="144"/>
                  <a:pt x="510" y="145"/>
                  <a:pt x="511" y="145"/>
                </a:cubicBezTo>
                <a:cubicBezTo>
                  <a:pt x="511" y="145"/>
                  <a:pt x="512" y="144"/>
                  <a:pt x="513" y="144"/>
                </a:cubicBezTo>
                <a:cubicBezTo>
                  <a:pt x="513" y="145"/>
                  <a:pt x="513" y="145"/>
                  <a:pt x="513" y="145"/>
                </a:cubicBezTo>
                <a:cubicBezTo>
                  <a:pt x="513" y="145"/>
                  <a:pt x="512" y="145"/>
                  <a:pt x="512" y="145"/>
                </a:cubicBezTo>
                <a:cubicBezTo>
                  <a:pt x="518" y="148"/>
                  <a:pt x="520" y="148"/>
                  <a:pt x="523" y="152"/>
                </a:cubicBezTo>
                <a:cubicBezTo>
                  <a:pt x="524" y="152"/>
                  <a:pt x="527" y="154"/>
                  <a:pt x="528" y="155"/>
                </a:cubicBezTo>
                <a:cubicBezTo>
                  <a:pt x="528" y="154"/>
                  <a:pt x="529" y="154"/>
                  <a:pt x="530" y="154"/>
                </a:cubicBezTo>
                <a:cubicBezTo>
                  <a:pt x="527" y="153"/>
                  <a:pt x="529" y="152"/>
                  <a:pt x="529" y="152"/>
                </a:cubicBezTo>
                <a:cubicBezTo>
                  <a:pt x="528" y="151"/>
                  <a:pt x="527" y="151"/>
                  <a:pt x="525" y="149"/>
                </a:cubicBezTo>
                <a:cubicBezTo>
                  <a:pt x="525" y="150"/>
                  <a:pt x="523" y="149"/>
                  <a:pt x="522" y="149"/>
                </a:cubicBezTo>
                <a:cubicBezTo>
                  <a:pt x="522" y="148"/>
                  <a:pt x="521" y="147"/>
                  <a:pt x="520" y="146"/>
                </a:cubicBezTo>
                <a:cubicBezTo>
                  <a:pt x="520" y="147"/>
                  <a:pt x="516" y="145"/>
                  <a:pt x="516" y="145"/>
                </a:cubicBezTo>
                <a:cubicBezTo>
                  <a:pt x="517" y="144"/>
                  <a:pt x="520" y="147"/>
                  <a:pt x="520" y="145"/>
                </a:cubicBezTo>
                <a:cubicBezTo>
                  <a:pt x="517" y="145"/>
                  <a:pt x="518" y="144"/>
                  <a:pt x="520" y="144"/>
                </a:cubicBezTo>
                <a:cubicBezTo>
                  <a:pt x="513" y="141"/>
                  <a:pt x="513" y="141"/>
                  <a:pt x="508" y="139"/>
                </a:cubicBezTo>
                <a:cubicBezTo>
                  <a:pt x="508" y="138"/>
                  <a:pt x="509" y="138"/>
                  <a:pt x="509" y="137"/>
                </a:cubicBezTo>
                <a:cubicBezTo>
                  <a:pt x="507" y="138"/>
                  <a:pt x="504" y="135"/>
                  <a:pt x="502" y="134"/>
                </a:cubicBezTo>
                <a:cubicBezTo>
                  <a:pt x="503" y="134"/>
                  <a:pt x="504" y="135"/>
                  <a:pt x="504" y="134"/>
                </a:cubicBezTo>
                <a:cubicBezTo>
                  <a:pt x="504" y="133"/>
                  <a:pt x="503" y="134"/>
                  <a:pt x="502" y="133"/>
                </a:cubicBezTo>
                <a:cubicBezTo>
                  <a:pt x="503" y="133"/>
                  <a:pt x="502" y="132"/>
                  <a:pt x="502" y="132"/>
                </a:cubicBezTo>
                <a:cubicBezTo>
                  <a:pt x="501" y="132"/>
                  <a:pt x="501" y="133"/>
                  <a:pt x="500" y="133"/>
                </a:cubicBezTo>
                <a:cubicBezTo>
                  <a:pt x="498" y="132"/>
                  <a:pt x="495" y="131"/>
                  <a:pt x="493" y="129"/>
                </a:cubicBezTo>
                <a:cubicBezTo>
                  <a:pt x="490" y="128"/>
                  <a:pt x="488" y="126"/>
                  <a:pt x="488" y="124"/>
                </a:cubicBezTo>
                <a:cubicBezTo>
                  <a:pt x="490" y="126"/>
                  <a:pt x="492" y="125"/>
                  <a:pt x="495" y="127"/>
                </a:cubicBezTo>
                <a:cubicBezTo>
                  <a:pt x="495" y="127"/>
                  <a:pt x="496" y="127"/>
                  <a:pt x="496" y="126"/>
                </a:cubicBezTo>
                <a:cubicBezTo>
                  <a:pt x="492" y="124"/>
                  <a:pt x="490" y="124"/>
                  <a:pt x="486" y="122"/>
                </a:cubicBezTo>
                <a:cubicBezTo>
                  <a:pt x="487" y="122"/>
                  <a:pt x="487" y="121"/>
                  <a:pt x="486" y="121"/>
                </a:cubicBezTo>
                <a:cubicBezTo>
                  <a:pt x="486" y="121"/>
                  <a:pt x="486" y="121"/>
                  <a:pt x="485" y="121"/>
                </a:cubicBezTo>
                <a:cubicBezTo>
                  <a:pt x="485" y="121"/>
                  <a:pt x="485" y="120"/>
                  <a:pt x="484" y="120"/>
                </a:cubicBezTo>
                <a:cubicBezTo>
                  <a:pt x="485" y="121"/>
                  <a:pt x="482" y="120"/>
                  <a:pt x="481" y="119"/>
                </a:cubicBezTo>
                <a:cubicBezTo>
                  <a:pt x="485" y="120"/>
                  <a:pt x="482" y="118"/>
                  <a:pt x="485" y="118"/>
                </a:cubicBezTo>
                <a:cubicBezTo>
                  <a:pt x="487" y="119"/>
                  <a:pt x="486" y="120"/>
                  <a:pt x="487" y="120"/>
                </a:cubicBezTo>
                <a:cubicBezTo>
                  <a:pt x="487" y="119"/>
                  <a:pt x="488" y="119"/>
                  <a:pt x="486" y="118"/>
                </a:cubicBezTo>
                <a:cubicBezTo>
                  <a:pt x="487" y="119"/>
                  <a:pt x="490" y="118"/>
                  <a:pt x="490" y="119"/>
                </a:cubicBezTo>
                <a:cubicBezTo>
                  <a:pt x="489" y="120"/>
                  <a:pt x="490" y="121"/>
                  <a:pt x="491" y="122"/>
                </a:cubicBezTo>
                <a:cubicBezTo>
                  <a:pt x="490" y="120"/>
                  <a:pt x="491" y="120"/>
                  <a:pt x="492" y="119"/>
                </a:cubicBezTo>
                <a:cubicBezTo>
                  <a:pt x="494" y="120"/>
                  <a:pt x="498" y="121"/>
                  <a:pt x="498" y="122"/>
                </a:cubicBezTo>
                <a:cubicBezTo>
                  <a:pt x="497" y="122"/>
                  <a:pt x="497" y="122"/>
                  <a:pt x="496" y="123"/>
                </a:cubicBezTo>
                <a:cubicBezTo>
                  <a:pt x="498" y="124"/>
                  <a:pt x="497" y="122"/>
                  <a:pt x="498" y="123"/>
                </a:cubicBezTo>
                <a:cubicBezTo>
                  <a:pt x="499" y="123"/>
                  <a:pt x="500" y="124"/>
                  <a:pt x="501" y="123"/>
                </a:cubicBezTo>
                <a:cubicBezTo>
                  <a:pt x="500" y="122"/>
                  <a:pt x="498" y="123"/>
                  <a:pt x="498" y="122"/>
                </a:cubicBezTo>
                <a:cubicBezTo>
                  <a:pt x="500" y="123"/>
                  <a:pt x="500" y="122"/>
                  <a:pt x="502" y="123"/>
                </a:cubicBezTo>
                <a:cubicBezTo>
                  <a:pt x="502" y="124"/>
                  <a:pt x="503" y="124"/>
                  <a:pt x="503" y="125"/>
                </a:cubicBezTo>
                <a:cubicBezTo>
                  <a:pt x="501" y="124"/>
                  <a:pt x="502" y="126"/>
                  <a:pt x="502" y="126"/>
                </a:cubicBezTo>
                <a:cubicBezTo>
                  <a:pt x="502" y="125"/>
                  <a:pt x="506" y="127"/>
                  <a:pt x="504" y="126"/>
                </a:cubicBezTo>
                <a:cubicBezTo>
                  <a:pt x="503" y="126"/>
                  <a:pt x="503" y="126"/>
                  <a:pt x="502" y="125"/>
                </a:cubicBezTo>
                <a:cubicBezTo>
                  <a:pt x="503" y="126"/>
                  <a:pt x="503" y="125"/>
                  <a:pt x="504" y="125"/>
                </a:cubicBezTo>
                <a:cubicBezTo>
                  <a:pt x="505" y="125"/>
                  <a:pt x="506" y="126"/>
                  <a:pt x="506" y="127"/>
                </a:cubicBezTo>
                <a:cubicBezTo>
                  <a:pt x="506" y="127"/>
                  <a:pt x="505" y="126"/>
                  <a:pt x="505" y="127"/>
                </a:cubicBezTo>
                <a:cubicBezTo>
                  <a:pt x="505" y="127"/>
                  <a:pt x="506" y="127"/>
                  <a:pt x="508" y="127"/>
                </a:cubicBezTo>
                <a:cubicBezTo>
                  <a:pt x="509" y="128"/>
                  <a:pt x="510" y="128"/>
                  <a:pt x="510" y="129"/>
                </a:cubicBezTo>
                <a:cubicBezTo>
                  <a:pt x="509" y="129"/>
                  <a:pt x="507" y="128"/>
                  <a:pt x="507" y="128"/>
                </a:cubicBezTo>
                <a:cubicBezTo>
                  <a:pt x="509" y="130"/>
                  <a:pt x="511" y="130"/>
                  <a:pt x="513" y="132"/>
                </a:cubicBezTo>
                <a:cubicBezTo>
                  <a:pt x="513" y="131"/>
                  <a:pt x="513" y="131"/>
                  <a:pt x="514" y="131"/>
                </a:cubicBezTo>
                <a:cubicBezTo>
                  <a:pt x="514" y="132"/>
                  <a:pt x="516" y="133"/>
                  <a:pt x="517" y="133"/>
                </a:cubicBezTo>
                <a:cubicBezTo>
                  <a:pt x="518" y="134"/>
                  <a:pt x="517" y="134"/>
                  <a:pt x="517" y="135"/>
                </a:cubicBezTo>
                <a:cubicBezTo>
                  <a:pt x="518" y="134"/>
                  <a:pt x="521" y="136"/>
                  <a:pt x="521" y="135"/>
                </a:cubicBezTo>
                <a:cubicBezTo>
                  <a:pt x="520" y="135"/>
                  <a:pt x="520" y="135"/>
                  <a:pt x="520" y="134"/>
                </a:cubicBezTo>
                <a:cubicBezTo>
                  <a:pt x="521" y="134"/>
                  <a:pt x="521" y="135"/>
                  <a:pt x="523" y="136"/>
                </a:cubicBezTo>
                <a:cubicBezTo>
                  <a:pt x="524" y="135"/>
                  <a:pt x="521" y="134"/>
                  <a:pt x="521" y="134"/>
                </a:cubicBezTo>
                <a:cubicBezTo>
                  <a:pt x="524" y="135"/>
                  <a:pt x="522" y="133"/>
                  <a:pt x="522" y="133"/>
                </a:cubicBezTo>
                <a:cubicBezTo>
                  <a:pt x="523" y="133"/>
                  <a:pt x="525" y="135"/>
                  <a:pt x="525" y="136"/>
                </a:cubicBezTo>
                <a:cubicBezTo>
                  <a:pt x="524" y="134"/>
                  <a:pt x="527" y="135"/>
                  <a:pt x="525" y="133"/>
                </a:cubicBezTo>
                <a:cubicBezTo>
                  <a:pt x="524" y="134"/>
                  <a:pt x="523" y="132"/>
                  <a:pt x="521" y="132"/>
                </a:cubicBezTo>
                <a:cubicBezTo>
                  <a:pt x="521" y="131"/>
                  <a:pt x="521" y="131"/>
                  <a:pt x="520" y="130"/>
                </a:cubicBezTo>
                <a:cubicBezTo>
                  <a:pt x="519" y="130"/>
                  <a:pt x="521" y="132"/>
                  <a:pt x="519" y="131"/>
                </a:cubicBezTo>
                <a:cubicBezTo>
                  <a:pt x="514" y="129"/>
                  <a:pt x="518" y="128"/>
                  <a:pt x="522" y="130"/>
                </a:cubicBezTo>
                <a:cubicBezTo>
                  <a:pt x="521" y="128"/>
                  <a:pt x="521" y="129"/>
                  <a:pt x="519" y="128"/>
                </a:cubicBezTo>
                <a:cubicBezTo>
                  <a:pt x="521" y="128"/>
                  <a:pt x="518" y="127"/>
                  <a:pt x="517" y="126"/>
                </a:cubicBezTo>
                <a:cubicBezTo>
                  <a:pt x="519" y="126"/>
                  <a:pt x="523" y="129"/>
                  <a:pt x="524" y="128"/>
                </a:cubicBezTo>
                <a:cubicBezTo>
                  <a:pt x="520" y="126"/>
                  <a:pt x="517" y="125"/>
                  <a:pt x="515" y="124"/>
                </a:cubicBezTo>
                <a:cubicBezTo>
                  <a:pt x="518" y="123"/>
                  <a:pt x="522" y="126"/>
                  <a:pt x="526" y="127"/>
                </a:cubicBezTo>
                <a:cubicBezTo>
                  <a:pt x="526" y="128"/>
                  <a:pt x="526" y="128"/>
                  <a:pt x="527" y="129"/>
                </a:cubicBezTo>
                <a:cubicBezTo>
                  <a:pt x="529" y="129"/>
                  <a:pt x="531" y="131"/>
                  <a:pt x="533" y="131"/>
                </a:cubicBezTo>
                <a:cubicBezTo>
                  <a:pt x="533" y="132"/>
                  <a:pt x="536" y="133"/>
                  <a:pt x="537" y="134"/>
                </a:cubicBezTo>
                <a:cubicBezTo>
                  <a:pt x="537" y="133"/>
                  <a:pt x="538" y="132"/>
                  <a:pt x="536" y="131"/>
                </a:cubicBezTo>
                <a:cubicBezTo>
                  <a:pt x="537" y="132"/>
                  <a:pt x="536" y="132"/>
                  <a:pt x="535" y="132"/>
                </a:cubicBezTo>
                <a:cubicBezTo>
                  <a:pt x="534" y="132"/>
                  <a:pt x="534" y="131"/>
                  <a:pt x="533" y="131"/>
                </a:cubicBezTo>
                <a:cubicBezTo>
                  <a:pt x="533" y="130"/>
                  <a:pt x="531" y="130"/>
                  <a:pt x="530" y="128"/>
                </a:cubicBezTo>
                <a:cubicBezTo>
                  <a:pt x="530" y="129"/>
                  <a:pt x="530" y="129"/>
                  <a:pt x="530" y="129"/>
                </a:cubicBezTo>
                <a:cubicBezTo>
                  <a:pt x="525" y="126"/>
                  <a:pt x="523" y="125"/>
                  <a:pt x="519" y="123"/>
                </a:cubicBezTo>
                <a:cubicBezTo>
                  <a:pt x="516" y="123"/>
                  <a:pt x="510" y="120"/>
                  <a:pt x="508" y="118"/>
                </a:cubicBezTo>
                <a:cubicBezTo>
                  <a:pt x="507" y="118"/>
                  <a:pt x="508" y="119"/>
                  <a:pt x="507" y="119"/>
                </a:cubicBezTo>
                <a:cubicBezTo>
                  <a:pt x="506" y="117"/>
                  <a:pt x="505" y="117"/>
                  <a:pt x="502" y="116"/>
                </a:cubicBezTo>
                <a:cubicBezTo>
                  <a:pt x="502" y="116"/>
                  <a:pt x="502" y="115"/>
                  <a:pt x="501" y="115"/>
                </a:cubicBezTo>
                <a:cubicBezTo>
                  <a:pt x="501" y="116"/>
                  <a:pt x="498" y="115"/>
                  <a:pt x="498" y="114"/>
                </a:cubicBezTo>
                <a:cubicBezTo>
                  <a:pt x="498" y="114"/>
                  <a:pt x="498" y="114"/>
                  <a:pt x="497" y="114"/>
                </a:cubicBezTo>
                <a:cubicBezTo>
                  <a:pt x="497" y="113"/>
                  <a:pt x="500" y="114"/>
                  <a:pt x="499" y="113"/>
                </a:cubicBezTo>
                <a:cubicBezTo>
                  <a:pt x="498" y="114"/>
                  <a:pt x="496" y="112"/>
                  <a:pt x="496" y="113"/>
                </a:cubicBezTo>
                <a:cubicBezTo>
                  <a:pt x="497" y="114"/>
                  <a:pt x="497" y="114"/>
                  <a:pt x="497" y="115"/>
                </a:cubicBezTo>
                <a:cubicBezTo>
                  <a:pt x="495" y="114"/>
                  <a:pt x="494" y="114"/>
                  <a:pt x="492" y="113"/>
                </a:cubicBezTo>
                <a:cubicBezTo>
                  <a:pt x="493" y="115"/>
                  <a:pt x="491" y="115"/>
                  <a:pt x="494" y="116"/>
                </a:cubicBezTo>
                <a:cubicBezTo>
                  <a:pt x="494" y="115"/>
                  <a:pt x="493" y="115"/>
                  <a:pt x="493" y="114"/>
                </a:cubicBezTo>
                <a:cubicBezTo>
                  <a:pt x="495" y="115"/>
                  <a:pt x="499" y="116"/>
                  <a:pt x="498" y="117"/>
                </a:cubicBezTo>
                <a:cubicBezTo>
                  <a:pt x="498" y="116"/>
                  <a:pt x="504" y="120"/>
                  <a:pt x="502" y="118"/>
                </a:cubicBezTo>
                <a:cubicBezTo>
                  <a:pt x="503" y="118"/>
                  <a:pt x="504" y="119"/>
                  <a:pt x="504" y="119"/>
                </a:cubicBezTo>
                <a:cubicBezTo>
                  <a:pt x="504" y="120"/>
                  <a:pt x="503" y="120"/>
                  <a:pt x="503" y="121"/>
                </a:cubicBezTo>
                <a:cubicBezTo>
                  <a:pt x="504" y="122"/>
                  <a:pt x="505" y="122"/>
                  <a:pt x="506" y="123"/>
                </a:cubicBezTo>
                <a:cubicBezTo>
                  <a:pt x="505" y="123"/>
                  <a:pt x="506" y="124"/>
                  <a:pt x="505" y="124"/>
                </a:cubicBezTo>
                <a:cubicBezTo>
                  <a:pt x="503" y="123"/>
                  <a:pt x="502" y="124"/>
                  <a:pt x="502" y="122"/>
                </a:cubicBezTo>
                <a:cubicBezTo>
                  <a:pt x="502" y="122"/>
                  <a:pt x="504" y="123"/>
                  <a:pt x="504" y="122"/>
                </a:cubicBezTo>
                <a:cubicBezTo>
                  <a:pt x="502" y="122"/>
                  <a:pt x="503" y="121"/>
                  <a:pt x="500" y="120"/>
                </a:cubicBezTo>
                <a:cubicBezTo>
                  <a:pt x="499" y="121"/>
                  <a:pt x="490" y="119"/>
                  <a:pt x="492" y="117"/>
                </a:cubicBezTo>
                <a:cubicBezTo>
                  <a:pt x="489" y="117"/>
                  <a:pt x="488" y="117"/>
                  <a:pt x="490" y="118"/>
                </a:cubicBezTo>
                <a:cubicBezTo>
                  <a:pt x="488" y="117"/>
                  <a:pt x="484" y="116"/>
                  <a:pt x="485" y="117"/>
                </a:cubicBezTo>
                <a:cubicBezTo>
                  <a:pt x="485" y="117"/>
                  <a:pt x="483" y="116"/>
                  <a:pt x="483" y="116"/>
                </a:cubicBezTo>
                <a:cubicBezTo>
                  <a:pt x="484" y="115"/>
                  <a:pt x="487" y="117"/>
                  <a:pt x="486" y="116"/>
                </a:cubicBezTo>
                <a:cubicBezTo>
                  <a:pt x="486" y="115"/>
                  <a:pt x="482" y="115"/>
                  <a:pt x="482" y="114"/>
                </a:cubicBezTo>
                <a:cubicBezTo>
                  <a:pt x="484" y="115"/>
                  <a:pt x="483" y="113"/>
                  <a:pt x="485" y="114"/>
                </a:cubicBezTo>
                <a:cubicBezTo>
                  <a:pt x="483" y="114"/>
                  <a:pt x="486" y="115"/>
                  <a:pt x="487" y="115"/>
                </a:cubicBezTo>
                <a:cubicBezTo>
                  <a:pt x="486" y="115"/>
                  <a:pt x="487" y="116"/>
                  <a:pt x="489" y="117"/>
                </a:cubicBezTo>
                <a:cubicBezTo>
                  <a:pt x="487" y="115"/>
                  <a:pt x="488" y="115"/>
                  <a:pt x="490" y="115"/>
                </a:cubicBezTo>
                <a:cubicBezTo>
                  <a:pt x="488" y="115"/>
                  <a:pt x="487" y="114"/>
                  <a:pt x="485" y="113"/>
                </a:cubicBezTo>
                <a:cubicBezTo>
                  <a:pt x="483" y="113"/>
                  <a:pt x="482" y="112"/>
                  <a:pt x="480" y="112"/>
                </a:cubicBezTo>
                <a:cubicBezTo>
                  <a:pt x="481" y="112"/>
                  <a:pt x="478" y="112"/>
                  <a:pt x="478" y="112"/>
                </a:cubicBezTo>
                <a:cubicBezTo>
                  <a:pt x="476" y="112"/>
                  <a:pt x="475" y="111"/>
                  <a:pt x="473" y="111"/>
                </a:cubicBezTo>
                <a:cubicBezTo>
                  <a:pt x="472" y="110"/>
                  <a:pt x="471" y="110"/>
                  <a:pt x="468" y="109"/>
                </a:cubicBezTo>
                <a:cubicBezTo>
                  <a:pt x="470" y="109"/>
                  <a:pt x="468" y="108"/>
                  <a:pt x="469" y="108"/>
                </a:cubicBezTo>
                <a:cubicBezTo>
                  <a:pt x="469" y="109"/>
                  <a:pt x="474" y="110"/>
                  <a:pt x="474" y="110"/>
                </a:cubicBezTo>
                <a:cubicBezTo>
                  <a:pt x="473" y="109"/>
                  <a:pt x="474" y="109"/>
                  <a:pt x="474" y="109"/>
                </a:cubicBezTo>
                <a:cubicBezTo>
                  <a:pt x="468" y="109"/>
                  <a:pt x="468" y="105"/>
                  <a:pt x="473" y="107"/>
                </a:cubicBezTo>
                <a:cubicBezTo>
                  <a:pt x="473" y="107"/>
                  <a:pt x="473" y="108"/>
                  <a:pt x="474" y="108"/>
                </a:cubicBezTo>
                <a:cubicBezTo>
                  <a:pt x="475" y="108"/>
                  <a:pt x="478" y="110"/>
                  <a:pt x="477" y="108"/>
                </a:cubicBezTo>
                <a:cubicBezTo>
                  <a:pt x="473" y="108"/>
                  <a:pt x="476" y="106"/>
                  <a:pt x="473" y="105"/>
                </a:cubicBezTo>
                <a:cubicBezTo>
                  <a:pt x="472" y="105"/>
                  <a:pt x="473" y="106"/>
                  <a:pt x="471" y="106"/>
                </a:cubicBezTo>
                <a:cubicBezTo>
                  <a:pt x="470" y="105"/>
                  <a:pt x="471" y="104"/>
                  <a:pt x="470" y="104"/>
                </a:cubicBezTo>
                <a:cubicBezTo>
                  <a:pt x="468" y="103"/>
                  <a:pt x="469" y="105"/>
                  <a:pt x="468" y="105"/>
                </a:cubicBezTo>
                <a:cubicBezTo>
                  <a:pt x="466" y="104"/>
                  <a:pt x="464" y="103"/>
                  <a:pt x="467" y="103"/>
                </a:cubicBezTo>
                <a:cubicBezTo>
                  <a:pt x="466" y="103"/>
                  <a:pt x="465" y="103"/>
                  <a:pt x="464" y="102"/>
                </a:cubicBezTo>
                <a:cubicBezTo>
                  <a:pt x="465" y="102"/>
                  <a:pt x="465" y="102"/>
                  <a:pt x="466" y="102"/>
                </a:cubicBezTo>
                <a:cubicBezTo>
                  <a:pt x="469" y="102"/>
                  <a:pt x="471" y="103"/>
                  <a:pt x="474" y="104"/>
                </a:cubicBezTo>
                <a:cubicBezTo>
                  <a:pt x="476" y="104"/>
                  <a:pt x="478" y="105"/>
                  <a:pt x="480" y="106"/>
                </a:cubicBezTo>
                <a:cubicBezTo>
                  <a:pt x="479" y="106"/>
                  <a:pt x="477" y="105"/>
                  <a:pt x="479" y="105"/>
                </a:cubicBezTo>
                <a:cubicBezTo>
                  <a:pt x="480" y="106"/>
                  <a:pt x="482" y="106"/>
                  <a:pt x="482" y="107"/>
                </a:cubicBezTo>
                <a:cubicBezTo>
                  <a:pt x="482" y="106"/>
                  <a:pt x="483" y="106"/>
                  <a:pt x="484" y="107"/>
                </a:cubicBezTo>
                <a:cubicBezTo>
                  <a:pt x="484" y="106"/>
                  <a:pt x="484" y="106"/>
                  <a:pt x="484" y="105"/>
                </a:cubicBezTo>
                <a:cubicBezTo>
                  <a:pt x="488" y="106"/>
                  <a:pt x="491" y="107"/>
                  <a:pt x="492" y="108"/>
                </a:cubicBezTo>
                <a:cubicBezTo>
                  <a:pt x="490" y="108"/>
                  <a:pt x="492" y="110"/>
                  <a:pt x="493" y="111"/>
                </a:cubicBezTo>
                <a:cubicBezTo>
                  <a:pt x="491" y="111"/>
                  <a:pt x="488" y="110"/>
                  <a:pt x="486" y="109"/>
                </a:cubicBezTo>
                <a:cubicBezTo>
                  <a:pt x="484" y="108"/>
                  <a:pt x="482" y="107"/>
                  <a:pt x="480" y="107"/>
                </a:cubicBezTo>
                <a:cubicBezTo>
                  <a:pt x="481" y="108"/>
                  <a:pt x="484" y="109"/>
                  <a:pt x="485" y="110"/>
                </a:cubicBezTo>
                <a:cubicBezTo>
                  <a:pt x="481" y="109"/>
                  <a:pt x="480" y="107"/>
                  <a:pt x="477" y="106"/>
                </a:cubicBezTo>
                <a:cubicBezTo>
                  <a:pt x="477" y="107"/>
                  <a:pt x="479" y="108"/>
                  <a:pt x="481" y="110"/>
                </a:cubicBezTo>
                <a:cubicBezTo>
                  <a:pt x="482" y="112"/>
                  <a:pt x="476" y="109"/>
                  <a:pt x="474" y="110"/>
                </a:cubicBezTo>
                <a:cubicBezTo>
                  <a:pt x="478" y="111"/>
                  <a:pt x="481" y="111"/>
                  <a:pt x="484" y="111"/>
                </a:cubicBezTo>
                <a:cubicBezTo>
                  <a:pt x="485" y="113"/>
                  <a:pt x="488" y="113"/>
                  <a:pt x="491" y="115"/>
                </a:cubicBezTo>
                <a:cubicBezTo>
                  <a:pt x="490" y="113"/>
                  <a:pt x="489" y="114"/>
                  <a:pt x="491" y="113"/>
                </a:cubicBezTo>
                <a:cubicBezTo>
                  <a:pt x="489" y="112"/>
                  <a:pt x="488" y="113"/>
                  <a:pt x="488" y="112"/>
                </a:cubicBezTo>
                <a:cubicBezTo>
                  <a:pt x="489" y="112"/>
                  <a:pt x="491" y="113"/>
                  <a:pt x="492" y="112"/>
                </a:cubicBezTo>
                <a:cubicBezTo>
                  <a:pt x="493" y="113"/>
                  <a:pt x="494" y="113"/>
                  <a:pt x="495" y="113"/>
                </a:cubicBezTo>
                <a:cubicBezTo>
                  <a:pt x="496" y="113"/>
                  <a:pt x="492" y="111"/>
                  <a:pt x="495" y="111"/>
                </a:cubicBezTo>
                <a:cubicBezTo>
                  <a:pt x="497" y="113"/>
                  <a:pt x="496" y="111"/>
                  <a:pt x="498" y="112"/>
                </a:cubicBezTo>
                <a:cubicBezTo>
                  <a:pt x="500" y="113"/>
                  <a:pt x="498" y="113"/>
                  <a:pt x="500" y="114"/>
                </a:cubicBezTo>
                <a:cubicBezTo>
                  <a:pt x="500" y="113"/>
                  <a:pt x="504" y="113"/>
                  <a:pt x="505" y="115"/>
                </a:cubicBezTo>
                <a:cubicBezTo>
                  <a:pt x="504" y="115"/>
                  <a:pt x="503" y="114"/>
                  <a:pt x="504" y="115"/>
                </a:cubicBezTo>
                <a:cubicBezTo>
                  <a:pt x="506" y="115"/>
                  <a:pt x="508" y="117"/>
                  <a:pt x="508" y="115"/>
                </a:cubicBezTo>
                <a:cubicBezTo>
                  <a:pt x="510" y="117"/>
                  <a:pt x="512" y="116"/>
                  <a:pt x="514" y="118"/>
                </a:cubicBezTo>
                <a:cubicBezTo>
                  <a:pt x="515" y="118"/>
                  <a:pt x="514" y="117"/>
                  <a:pt x="515" y="118"/>
                </a:cubicBezTo>
                <a:cubicBezTo>
                  <a:pt x="516" y="119"/>
                  <a:pt x="519" y="118"/>
                  <a:pt x="520" y="120"/>
                </a:cubicBezTo>
                <a:cubicBezTo>
                  <a:pt x="519" y="119"/>
                  <a:pt x="518" y="119"/>
                  <a:pt x="518" y="119"/>
                </a:cubicBezTo>
                <a:cubicBezTo>
                  <a:pt x="522" y="120"/>
                  <a:pt x="518" y="120"/>
                  <a:pt x="520" y="121"/>
                </a:cubicBezTo>
                <a:cubicBezTo>
                  <a:pt x="521" y="121"/>
                  <a:pt x="524" y="121"/>
                  <a:pt x="526" y="122"/>
                </a:cubicBezTo>
                <a:cubicBezTo>
                  <a:pt x="527" y="123"/>
                  <a:pt x="529" y="125"/>
                  <a:pt x="527" y="126"/>
                </a:cubicBezTo>
                <a:cubicBezTo>
                  <a:pt x="526" y="125"/>
                  <a:pt x="524" y="124"/>
                  <a:pt x="525" y="125"/>
                </a:cubicBezTo>
                <a:cubicBezTo>
                  <a:pt x="525" y="125"/>
                  <a:pt x="527" y="126"/>
                  <a:pt x="527" y="126"/>
                </a:cubicBezTo>
                <a:cubicBezTo>
                  <a:pt x="529" y="125"/>
                  <a:pt x="530" y="125"/>
                  <a:pt x="532" y="127"/>
                </a:cubicBezTo>
                <a:cubicBezTo>
                  <a:pt x="532" y="127"/>
                  <a:pt x="530" y="127"/>
                  <a:pt x="531" y="128"/>
                </a:cubicBezTo>
                <a:cubicBezTo>
                  <a:pt x="532" y="127"/>
                  <a:pt x="533" y="130"/>
                  <a:pt x="534" y="130"/>
                </a:cubicBezTo>
                <a:cubicBezTo>
                  <a:pt x="534" y="129"/>
                  <a:pt x="536" y="129"/>
                  <a:pt x="537" y="129"/>
                </a:cubicBezTo>
                <a:cubicBezTo>
                  <a:pt x="537" y="129"/>
                  <a:pt x="534" y="127"/>
                  <a:pt x="536" y="127"/>
                </a:cubicBezTo>
                <a:cubicBezTo>
                  <a:pt x="537" y="128"/>
                  <a:pt x="537" y="129"/>
                  <a:pt x="538" y="129"/>
                </a:cubicBezTo>
                <a:cubicBezTo>
                  <a:pt x="538" y="130"/>
                  <a:pt x="538" y="130"/>
                  <a:pt x="538" y="130"/>
                </a:cubicBezTo>
                <a:cubicBezTo>
                  <a:pt x="543" y="131"/>
                  <a:pt x="545" y="133"/>
                  <a:pt x="549" y="136"/>
                </a:cubicBezTo>
                <a:cubicBezTo>
                  <a:pt x="550" y="136"/>
                  <a:pt x="551" y="138"/>
                  <a:pt x="552" y="138"/>
                </a:cubicBezTo>
                <a:cubicBezTo>
                  <a:pt x="552" y="137"/>
                  <a:pt x="550" y="135"/>
                  <a:pt x="551" y="136"/>
                </a:cubicBezTo>
                <a:cubicBezTo>
                  <a:pt x="554" y="137"/>
                  <a:pt x="554" y="139"/>
                  <a:pt x="556" y="140"/>
                </a:cubicBezTo>
                <a:cubicBezTo>
                  <a:pt x="556" y="140"/>
                  <a:pt x="556" y="141"/>
                  <a:pt x="556" y="141"/>
                </a:cubicBezTo>
                <a:cubicBezTo>
                  <a:pt x="557" y="140"/>
                  <a:pt x="559" y="143"/>
                  <a:pt x="558" y="141"/>
                </a:cubicBezTo>
                <a:cubicBezTo>
                  <a:pt x="559" y="142"/>
                  <a:pt x="560" y="142"/>
                  <a:pt x="561" y="143"/>
                </a:cubicBezTo>
                <a:cubicBezTo>
                  <a:pt x="563" y="144"/>
                  <a:pt x="560" y="143"/>
                  <a:pt x="561" y="145"/>
                </a:cubicBezTo>
                <a:cubicBezTo>
                  <a:pt x="563" y="144"/>
                  <a:pt x="567" y="149"/>
                  <a:pt x="569" y="148"/>
                </a:cubicBezTo>
                <a:cubicBezTo>
                  <a:pt x="569" y="149"/>
                  <a:pt x="567" y="148"/>
                  <a:pt x="568" y="150"/>
                </a:cubicBezTo>
                <a:cubicBezTo>
                  <a:pt x="571" y="150"/>
                  <a:pt x="574" y="153"/>
                  <a:pt x="577" y="155"/>
                </a:cubicBezTo>
                <a:cubicBezTo>
                  <a:pt x="575" y="153"/>
                  <a:pt x="573" y="151"/>
                  <a:pt x="571" y="149"/>
                </a:cubicBezTo>
                <a:cubicBezTo>
                  <a:pt x="569" y="147"/>
                  <a:pt x="566" y="145"/>
                  <a:pt x="564" y="145"/>
                </a:cubicBezTo>
                <a:cubicBezTo>
                  <a:pt x="562" y="143"/>
                  <a:pt x="560" y="141"/>
                  <a:pt x="558" y="140"/>
                </a:cubicBezTo>
                <a:cubicBezTo>
                  <a:pt x="556" y="138"/>
                  <a:pt x="554" y="137"/>
                  <a:pt x="552" y="135"/>
                </a:cubicBezTo>
                <a:cubicBezTo>
                  <a:pt x="550" y="135"/>
                  <a:pt x="549" y="134"/>
                  <a:pt x="548" y="133"/>
                </a:cubicBezTo>
                <a:cubicBezTo>
                  <a:pt x="547" y="132"/>
                  <a:pt x="546" y="132"/>
                  <a:pt x="545" y="131"/>
                </a:cubicBezTo>
                <a:cubicBezTo>
                  <a:pt x="543" y="130"/>
                  <a:pt x="540" y="128"/>
                  <a:pt x="538" y="126"/>
                </a:cubicBezTo>
                <a:cubicBezTo>
                  <a:pt x="538" y="126"/>
                  <a:pt x="539" y="127"/>
                  <a:pt x="538" y="127"/>
                </a:cubicBezTo>
                <a:cubicBezTo>
                  <a:pt x="535" y="126"/>
                  <a:pt x="534" y="124"/>
                  <a:pt x="532" y="123"/>
                </a:cubicBezTo>
                <a:cubicBezTo>
                  <a:pt x="531" y="124"/>
                  <a:pt x="534" y="124"/>
                  <a:pt x="533" y="125"/>
                </a:cubicBezTo>
                <a:cubicBezTo>
                  <a:pt x="531" y="125"/>
                  <a:pt x="529" y="123"/>
                  <a:pt x="526" y="122"/>
                </a:cubicBezTo>
                <a:cubicBezTo>
                  <a:pt x="527" y="121"/>
                  <a:pt x="526" y="120"/>
                  <a:pt x="526" y="120"/>
                </a:cubicBezTo>
                <a:cubicBezTo>
                  <a:pt x="525" y="119"/>
                  <a:pt x="524" y="119"/>
                  <a:pt x="523" y="119"/>
                </a:cubicBezTo>
                <a:cubicBezTo>
                  <a:pt x="525" y="119"/>
                  <a:pt x="523" y="120"/>
                  <a:pt x="523" y="119"/>
                </a:cubicBezTo>
                <a:cubicBezTo>
                  <a:pt x="521" y="118"/>
                  <a:pt x="519" y="118"/>
                  <a:pt x="519" y="117"/>
                </a:cubicBezTo>
                <a:cubicBezTo>
                  <a:pt x="521" y="118"/>
                  <a:pt x="523" y="119"/>
                  <a:pt x="523" y="118"/>
                </a:cubicBezTo>
                <a:cubicBezTo>
                  <a:pt x="519" y="116"/>
                  <a:pt x="518" y="116"/>
                  <a:pt x="516" y="114"/>
                </a:cubicBezTo>
                <a:cubicBezTo>
                  <a:pt x="516" y="115"/>
                  <a:pt x="516" y="115"/>
                  <a:pt x="514" y="114"/>
                </a:cubicBezTo>
                <a:cubicBezTo>
                  <a:pt x="513" y="112"/>
                  <a:pt x="508" y="112"/>
                  <a:pt x="506" y="112"/>
                </a:cubicBezTo>
                <a:cubicBezTo>
                  <a:pt x="505" y="111"/>
                  <a:pt x="504" y="110"/>
                  <a:pt x="503" y="109"/>
                </a:cubicBezTo>
                <a:cubicBezTo>
                  <a:pt x="503" y="109"/>
                  <a:pt x="504" y="110"/>
                  <a:pt x="503" y="110"/>
                </a:cubicBezTo>
                <a:cubicBezTo>
                  <a:pt x="501" y="109"/>
                  <a:pt x="500" y="108"/>
                  <a:pt x="499" y="107"/>
                </a:cubicBezTo>
                <a:cubicBezTo>
                  <a:pt x="499" y="109"/>
                  <a:pt x="497" y="107"/>
                  <a:pt x="494" y="107"/>
                </a:cubicBezTo>
                <a:cubicBezTo>
                  <a:pt x="495" y="106"/>
                  <a:pt x="495" y="107"/>
                  <a:pt x="496" y="106"/>
                </a:cubicBezTo>
                <a:cubicBezTo>
                  <a:pt x="494" y="105"/>
                  <a:pt x="490" y="105"/>
                  <a:pt x="489" y="104"/>
                </a:cubicBezTo>
                <a:cubicBezTo>
                  <a:pt x="489" y="103"/>
                  <a:pt x="490" y="104"/>
                  <a:pt x="491" y="103"/>
                </a:cubicBezTo>
                <a:cubicBezTo>
                  <a:pt x="490" y="103"/>
                  <a:pt x="488" y="103"/>
                  <a:pt x="489" y="102"/>
                </a:cubicBezTo>
                <a:cubicBezTo>
                  <a:pt x="488" y="102"/>
                  <a:pt x="486" y="101"/>
                  <a:pt x="485" y="101"/>
                </a:cubicBezTo>
                <a:cubicBezTo>
                  <a:pt x="486" y="102"/>
                  <a:pt x="488" y="103"/>
                  <a:pt x="488" y="104"/>
                </a:cubicBezTo>
                <a:cubicBezTo>
                  <a:pt x="486" y="103"/>
                  <a:pt x="488" y="103"/>
                  <a:pt x="486" y="104"/>
                </a:cubicBezTo>
                <a:cubicBezTo>
                  <a:pt x="486" y="103"/>
                  <a:pt x="483" y="102"/>
                  <a:pt x="486" y="102"/>
                </a:cubicBezTo>
                <a:cubicBezTo>
                  <a:pt x="484" y="101"/>
                  <a:pt x="482" y="101"/>
                  <a:pt x="482" y="100"/>
                </a:cubicBezTo>
                <a:cubicBezTo>
                  <a:pt x="483" y="100"/>
                  <a:pt x="485" y="100"/>
                  <a:pt x="486" y="101"/>
                </a:cubicBezTo>
                <a:cubicBezTo>
                  <a:pt x="485" y="99"/>
                  <a:pt x="487" y="100"/>
                  <a:pt x="489" y="100"/>
                </a:cubicBezTo>
                <a:cubicBezTo>
                  <a:pt x="487" y="99"/>
                  <a:pt x="485" y="99"/>
                  <a:pt x="484" y="99"/>
                </a:cubicBezTo>
                <a:cubicBezTo>
                  <a:pt x="485" y="100"/>
                  <a:pt x="485" y="100"/>
                  <a:pt x="485" y="100"/>
                </a:cubicBezTo>
                <a:cubicBezTo>
                  <a:pt x="483" y="100"/>
                  <a:pt x="482" y="100"/>
                  <a:pt x="482" y="99"/>
                </a:cubicBezTo>
                <a:cubicBezTo>
                  <a:pt x="481" y="99"/>
                  <a:pt x="482" y="100"/>
                  <a:pt x="481" y="100"/>
                </a:cubicBezTo>
                <a:cubicBezTo>
                  <a:pt x="480" y="100"/>
                  <a:pt x="480" y="99"/>
                  <a:pt x="479" y="99"/>
                </a:cubicBezTo>
                <a:cubicBezTo>
                  <a:pt x="481" y="98"/>
                  <a:pt x="484" y="98"/>
                  <a:pt x="488" y="99"/>
                </a:cubicBezTo>
                <a:cubicBezTo>
                  <a:pt x="489" y="99"/>
                  <a:pt x="488" y="97"/>
                  <a:pt x="489" y="98"/>
                </a:cubicBezTo>
                <a:cubicBezTo>
                  <a:pt x="489" y="98"/>
                  <a:pt x="490" y="98"/>
                  <a:pt x="490" y="99"/>
                </a:cubicBezTo>
                <a:cubicBezTo>
                  <a:pt x="490" y="100"/>
                  <a:pt x="488" y="100"/>
                  <a:pt x="490" y="100"/>
                </a:cubicBezTo>
                <a:cubicBezTo>
                  <a:pt x="492" y="98"/>
                  <a:pt x="500" y="102"/>
                  <a:pt x="502" y="103"/>
                </a:cubicBezTo>
                <a:cubicBezTo>
                  <a:pt x="504" y="104"/>
                  <a:pt x="501" y="102"/>
                  <a:pt x="503" y="102"/>
                </a:cubicBezTo>
                <a:cubicBezTo>
                  <a:pt x="506" y="104"/>
                  <a:pt x="508" y="105"/>
                  <a:pt x="510" y="106"/>
                </a:cubicBezTo>
                <a:cubicBezTo>
                  <a:pt x="510" y="106"/>
                  <a:pt x="510" y="107"/>
                  <a:pt x="510" y="107"/>
                </a:cubicBezTo>
                <a:cubicBezTo>
                  <a:pt x="512" y="106"/>
                  <a:pt x="514" y="107"/>
                  <a:pt x="517" y="109"/>
                </a:cubicBezTo>
                <a:cubicBezTo>
                  <a:pt x="519" y="110"/>
                  <a:pt x="522" y="112"/>
                  <a:pt x="523" y="112"/>
                </a:cubicBezTo>
                <a:cubicBezTo>
                  <a:pt x="522" y="112"/>
                  <a:pt x="522" y="111"/>
                  <a:pt x="523" y="111"/>
                </a:cubicBezTo>
                <a:cubicBezTo>
                  <a:pt x="525" y="112"/>
                  <a:pt x="523" y="113"/>
                  <a:pt x="525" y="114"/>
                </a:cubicBezTo>
                <a:cubicBezTo>
                  <a:pt x="526" y="114"/>
                  <a:pt x="523" y="112"/>
                  <a:pt x="525" y="112"/>
                </a:cubicBezTo>
                <a:cubicBezTo>
                  <a:pt x="526" y="114"/>
                  <a:pt x="526" y="113"/>
                  <a:pt x="527" y="113"/>
                </a:cubicBezTo>
                <a:cubicBezTo>
                  <a:pt x="528" y="114"/>
                  <a:pt x="530" y="115"/>
                  <a:pt x="530" y="116"/>
                </a:cubicBezTo>
                <a:cubicBezTo>
                  <a:pt x="535" y="116"/>
                  <a:pt x="539" y="121"/>
                  <a:pt x="542" y="122"/>
                </a:cubicBezTo>
                <a:cubicBezTo>
                  <a:pt x="542" y="123"/>
                  <a:pt x="544" y="125"/>
                  <a:pt x="546" y="126"/>
                </a:cubicBezTo>
                <a:cubicBezTo>
                  <a:pt x="546" y="125"/>
                  <a:pt x="543" y="124"/>
                  <a:pt x="543" y="123"/>
                </a:cubicBezTo>
                <a:cubicBezTo>
                  <a:pt x="546" y="125"/>
                  <a:pt x="549" y="126"/>
                  <a:pt x="552" y="128"/>
                </a:cubicBezTo>
                <a:cubicBezTo>
                  <a:pt x="555" y="129"/>
                  <a:pt x="559" y="131"/>
                  <a:pt x="561" y="132"/>
                </a:cubicBezTo>
                <a:cubicBezTo>
                  <a:pt x="561" y="133"/>
                  <a:pt x="560" y="132"/>
                  <a:pt x="560" y="132"/>
                </a:cubicBezTo>
                <a:cubicBezTo>
                  <a:pt x="562" y="134"/>
                  <a:pt x="561" y="132"/>
                  <a:pt x="563" y="133"/>
                </a:cubicBezTo>
                <a:cubicBezTo>
                  <a:pt x="565" y="136"/>
                  <a:pt x="567" y="140"/>
                  <a:pt x="571" y="140"/>
                </a:cubicBezTo>
                <a:cubicBezTo>
                  <a:pt x="570" y="139"/>
                  <a:pt x="569" y="139"/>
                  <a:pt x="569" y="138"/>
                </a:cubicBezTo>
                <a:cubicBezTo>
                  <a:pt x="570" y="139"/>
                  <a:pt x="575" y="141"/>
                  <a:pt x="576" y="144"/>
                </a:cubicBezTo>
                <a:cubicBezTo>
                  <a:pt x="575" y="144"/>
                  <a:pt x="575" y="144"/>
                  <a:pt x="574" y="143"/>
                </a:cubicBezTo>
                <a:cubicBezTo>
                  <a:pt x="574" y="143"/>
                  <a:pt x="573" y="142"/>
                  <a:pt x="572" y="141"/>
                </a:cubicBezTo>
                <a:cubicBezTo>
                  <a:pt x="572" y="142"/>
                  <a:pt x="570" y="141"/>
                  <a:pt x="570" y="142"/>
                </a:cubicBezTo>
                <a:cubicBezTo>
                  <a:pt x="572" y="143"/>
                  <a:pt x="571" y="142"/>
                  <a:pt x="573" y="143"/>
                </a:cubicBezTo>
                <a:cubicBezTo>
                  <a:pt x="572" y="144"/>
                  <a:pt x="572" y="143"/>
                  <a:pt x="572" y="144"/>
                </a:cubicBezTo>
                <a:cubicBezTo>
                  <a:pt x="573" y="144"/>
                  <a:pt x="577" y="146"/>
                  <a:pt x="576" y="145"/>
                </a:cubicBezTo>
                <a:cubicBezTo>
                  <a:pt x="577" y="147"/>
                  <a:pt x="582" y="149"/>
                  <a:pt x="583" y="151"/>
                </a:cubicBezTo>
                <a:cubicBezTo>
                  <a:pt x="582" y="152"/>
                  <a:pt x="580" y="149"/>
                  <a:pt x="580" y="150"/>
                </a:cubicBezTo>
                <a:cubicBezTo>
                  <a:pt x="581" y="151"/>
                  <a:pt x="583" y="152"/>
                  <a:pt x="584" y="153"/>
                </a:cubicBezTo>
                <a:cubicBezTo>
                  <a:pt x="585" y="152"/>
                  <a:pt x="583" y="152"/>
                  <a:pt x="583" y="152"/>
                </a:cubicBezTo>
                <a:cubicBezTo>
                  <a:pt x="584" y="150"/>
                  <a:pt x="588" y="155"/>
                  <a:pt x="588" y="153"/>
                </a:cubicBezTo>
                <a:cubicBezTo>
                  <a:pt x="584" y="152"/>
                  <a:pt x="581" y="147"/>
                  <a:pt x="580" y="148"/>
                </a:cubicBezTo>
                <a:cubicBezTo>
                  <a:pt x="579" y="146"/>
                  <a:pt x="577" y="144"/>
                  <a:pt x="577" y="143"/>
                </a:cubicBezTo>
                <a:cubicBezTo>
                  <a:pt x="578" y="144"/>
                  <a:pt x="578" y="144"/>
                  <a:pt x="581" y="146"/>
                </a:cubicBezTo>
                <a:cubicBezTo>
                  <a:pt x="581" y="147"/>
                  <a:pt x="584" y="152"/>
                  <a:pt x="585" y="150"/>
                </a:cubicBezTo>
                <a:cubicBezTo>
                  <a:pt x="583" y="149"/>
                  <a:pt x="583" y="148"/>
                  <a:pt x="583" y="147"/>
                </a:cubicBezTo>
                <a:cubicBezTo>
                  <a:pt x="584" y="149"/>
                  <a:pt x="586" y="148"/>
                  <a:pt x="587" y="150"/>
                </a:cubicBezTo>
                <a:cubicBezTo>
                  <a:pt x="588" y="149"/>
                  <a:pt x="583" y="147"/>
                  <a:pt x="582" y="146"/>
                </a:cubicBezTo>
                <a:cubicBezTo>
                  <a:pt x="582" y="146"/>
                  <a:pt x="583" y="146"/>
                  <a:pt x="583" y="146"/>
                </a:cubicBezTo>
                <a:cubicBezTo>
                  <a:pt x="580" y="144"/>
                  <a:pt x="577" y="141"/>
                  <a:pt x="575" y="139"/>
                </a:cubicBezTo>
                <a:cubicBezTo>
                  <a:pt x="572" y="137"/>
                  <a:pt x="570" y="135"/>
                  <a:pt x="568" y="132"/>
                </a:cubicBezTo>
                <a:cubicBezTo>
                  <a:pt x="567" y="134"/>
                  <a:pt x="571" y="136"/>
                  <a:pt x="570" y="137"/>
                </a:cubicBezTo>
                <a:cubicBezTo>
                  <a:pt x="570" y="137"/>
                  <a:pt x="569" y="137"/>
                  <a:pt x="569" y="137"/>
                </a:cubicBezTo>
                <a:cubicBezTo>
                  <a:pt x="569" y="136"/>
                  <a:pt x="568" y="134"/>
                  <a:pt x="566" y="133"/>
                </a:cubicBezTo>
                <a:cubicBezTo>
                  <a:pt x="566" y="132"/>
                  <a:pt x="565" y="131"/>
                  <a:pt x="565" y="130"/>
                </a:cubicBezTo>
                <a:cubicBezTo>
                  <a:pt x="561" y="131"/>
                  <a:pt x="557" y="126"/>
                  <a:pt x="554" y="124"/>
                </a:cubicBezTo>
                <a:cubicBezTo>
                  <a:pt x="555" y="123"/>
                  <a:pt x="555" y="124"/>
                  <a:pt x="556" y="124"/>
                </a:cubicBezTo>
                <a:cubicBezTo>
                  <a:pt x="552" y="121"/>
                  <a:pt x="550" y="120"/>
                  <a:pt x="549" y="121"/>
                </a:cubicBezTo>
                <a:cubicBezTo>
                  <a:pt x="550" y="120"/>
                  <a:pt x="545" y="119"/>
                  <a:pt x="545" y="118"/>
                </a:cubicBezTo>
                <a:cubicBezTo>
                  <a:pt x="546" y="118"/>
                  <a:pt x="548" y="119"/>
                  <a:pt x="546" y="117"/>
                </a:cubicBezTo>
                <a:cubicBezTo>
                  <a:pt x="545" y="118"/>
                  <a:pt x="542" y="116"/>
                  <a:pt x="540" y="115"/>
                </a:cubicBezTo>
                <a:cubicBezTo>
                  <a:pt x="540" y="114"/>
                  <a:pt x="540" y="113"/>
                  <a:pt x="538" y="113"/>
                </a:cubicBezTo>
                <a:cubicBezTo>
                  <a:pt x="537" y="112"/>
                  <a:pt x="539" y="114"/>
                  <a:pt x="537" y="114"/>
                </a:cubicBezTo>
                <a:cubicBezTo>
                  <a:pt x="536" y="112"/>
                  <a:pt x="532" y="111"/>
                  <a:pt x="531" y="109"/>
                </a:cubicBezTo>
                <a:cubicBezTo>
                  <a:pt x="531" y="110"/>
                  <a:pt x="530" y="110"/>
                  <a:pt x="529" y="109"/>
                </a:cubicBezTo>
                <a:cubicBezTo>
                  <a:pt x="529" y="108"/>
                  <a:pt x="531" y="107"/>
                  <a:pt x="529" y="108"/>
                </a:cubicBezTo>
                <a:cubicBezTo>
                  <a:pt x="529" y="109"/>
                  <a:pt x="524" y="106"/>
                  <a:pt x="525" y="106"/>
                </a:cubicBezTo>
                <a:cubicBezTo>
                  <a:pt x="530" y="108"/>
                  <a:pt x="527" y="105"/>
                  <a:pt x="532" y="106"/>
                </a:cubicBezTo>
                <a:cubicBezTo>
                  <a:pt x="531" y="107"/>
                  <a:pt x="532" y="107"/>
                  <a:pt x="532" y="107"/>
                </a:cubicBezTo>
                <a:cubicBezTo>
                  <a:pt x="532" y="108"/>
                  <a:pt x="530" y="107"/>
                  <a:pt x="530" y="108"/>
                </a:cubicBezTo>
                <a:cubicBezTo>
                  <a:pt x="533" y="109"/>
                  <a:pt x="533" y="110"/>
                  <a:pt x="535" y="110"/>
                </a:cubicBezTo>
                <a:cubicBezTo>
                  <a:pt x="536" y="111"/>
                  <a:pt x="537" y="112"/>
                  <a:pt x="536" y="112"/>
                </a:cubicBezTo>
                <a:cubicBezTo>
                  <a:pt x="538" y="113"/>
                  <a:pt x="537" y="111"/>
                  <a:pt x="539" y="112"/>
                </a:cubicBezTo>
                <a:cubicBezTo>
                  <a:pt x="541" y="113"/>
                  <a:pt x="541" y="114"/>
                  <a:pt x="543" y="114"/>
                </a:cubicBezTo>
                <a:cubicBezTo>
                  <a:pt x="542" y="115"/>
                  <a:pt x="542" y="115"/>
                  <a:pt x="542" y="115"/>
                </a:cubicBezTo>
                <a:cubicBezTo>
                  <a:pt x="546" y="116"/>
                  <a:pt x="544" y="116"/>
                  <a:pt x="547" y="117"/>
                </a:cubicBezTo>
                <a:cubicBezTo>
                  <a:pt x="549" y="118"/>
                  <a:pt x="549" y="119"/>
                  <a:pt x="549" y="120"/>
                </a:cubicBezTo>
                <a:cubicBezTo>
                  <a:pt x="550" y="121"/>
                  <a:pt x="549" y="119"/>
                  <a:pt x="551" y="119"/>
                </a:cubicBezTo>
                <a:cubicBezTo>
                  <a:pt x="554" y="121"/>
                  <a:pt x="555" y="121"/>
                  <a:pt x="557" y="123"/>
                </a:cubicBezTo>
                <a:cubicBezTo>
                  <a:pt x="557" y="124"/>
                  <a:pt x="556" y="123"/>
                  <a:pt x="555" y="123"/>
                </a:cubicBezTo>
                <a:cubicBezTo>
                  <a:pt x="558" y="124"/>
                  <a:pt x="558" y="124"/>
                  <a:pt x="558" y="124"/>
                </a:cubicBezTo>
                <a:cubicBezTo>
                  <a:pt x="558" y="124"/>
                  <a:pt x="557" y="123"/>
                  <a:pt x="558" y="123"/>
                </a:cubicBezTo>
                <a:cubicBezTo>
                  <a:pt x="555" y="121"/>
                  <a:pt x="552" y="120"/>
                  <a:pt x="550" y="118"/>
                </a:cubicBezTo>
                <a:cubicBezTo>
                  <a:pt x="547" y="116"/>
                  <a:pt x="545" y="114"/>
                  <a:pt x="542" y="113"/>
                </a:cubicBezTo>
                <a:cubicBezTo>
                  <a:pt x="541" y="113"/>
                  <a:pt x="541" y="112"/>
                  <a:pt x="542" y="112"/>
                </a:cubicBezTo>
                <a:cubicBezTo>
                  <a:pt x="539" y="111"/>
                  <a:pt x="536" y="109"/>
                  <a:pt x="539" y="112"/>
                </a:cubicBezTo>
                <a:cubicBezTo>
                  <a:pt x="539" y="111"/>
                  <a:pt x="538" y="111"/>
                  <a:pt x="537" y="111"/>
                </a:cubicBezTo>
                <a:cubicBezTo>
                  <a:pt x="537" y="110"/>
                  <a:pt x="534" y="108"/>
                  <a:pt x="534" y="109"/>
                </a:cubicBezTo>
                <a:cubicBezTo>
                  <a:pt x="534" y="108"/>
                  <a:pt x="532" y="109"/>
                  <a:pt x="532" y="108"/>
                </a:cubicBezTo>
                <a:cubicBezTo>
                  <a:pt x="532" y="106"/>
                  <a:pt x="536" y="109"/>
                  <a:pt x="538" y="109"/>
                </a:cubicBezTo>
                <a:cubicBezTo>
                  <a:pt x="536" y="107"/>
                  <a:pt x="531" y="106"/>
                  <a:pt x="529" y="105"/>
                </a:cubicBezTo>
                <a:cubicBezTo>
                  <a:pt x="531" y="105"/>
                  <a:pt x="524" y="103"/>
                  <a:pt x="524" y="102"/>
                </a:cubicBezTo>
                <a:cubicBezTo>
                  <a:pt x="524" y="102"/>
                  <a:pt x="528" y="103"/>
                  <a:pt x="526" y="102"/>
                </a:cubicBezTo>
                <a:cubicBezTo>
                  <a:pt x="523" y="102"/>
                  <a:pt x="521" y="100"/>
                  <a:pt x="518" y="100"/>
                </a:cubicBezTo>
                <a:cubicBezTo>
                  <a:pt x="517" y="99"/>
                  <a:pt x="514" y="98"/>
                  <a:pt x="511" y="97"/>
                </a:cubicBezTo>
                <a:cubicBezTo>
                  <a:pt x="510" y="97"/>
                  <a:pt x="508" y="96"/>
                  <a:pt x="507" y="96"/>
                </a:cubicBezTo>
                <a:cubicBezTo>
                  <a:pt x="505" y="95"/>
                  <a:pt x="504" y="95"/>
                  <a:pt x="503" y="94"/>
                </a:cubicBezTo>
                <a:cubicBezTo>
                  <a:pt x="502" y="94"/>
                  <a:pt x="499" y="93"/>
                  <a:pt x="497" y="92"/>
                </a:cubicBezTo>
                <a:cubicBezTo>
                  <a:pt x="498" y="91"/>
                  <a:pt x="501" y="93"/>
                  <a:pt x="500" y="91"/>
                </a:cubicBezTo>
                <a:cubicBezTo>
                  <a:pt x="498" y="91"/>
                  <a:pt x="496" y="91"/>
                  <a:pt x="495" y="91"/>
                </a:cubicBezTo>
                <a:cubicBezTo>
                  <a:pt x="494" y="91"/>
                  <a:pt x="494" y="90"/>
                  <a:pt x="493" y="89"/>
                </a:cubicBezTo>
                <a:cubicBezTo>
                  <a:pt x="493" y="90"/>
                  <a:pt x="490" y="90"/>
                  <a:pt x="490" y="89"/>
                </a:cubicBezTo>
                <a:cubicBezTo>
                  <a:pt x="490" y="89"/>
                  <a:pt x="491" y="89"/>
                  <a:pt x="492" y="89"/>
                </a:cubicBezTo>
                <a:cubicBezTo>
                  <a:pt x="492" y="89"/>
                  <a:pt x="491" y="88"/>
                  <a:pt x="490" y="88"/>
                </a:cubicBezTo>
                <a:cubicBezTo>
                  <a:pt x="490" y="88"/>
                  <a:pt x="490" y="89"/>
                  <a:pt x="489" y="89"/>
                </a:cubicBezTo>
                <a:cubicBezTo>
                  <a:pt x="488" y="87"/>
                  <a:pt x="485" y="85"/>
                  <a:pt x="481" y="83"/>
                </a:cubicBezTo>
                <a:cubicBezTo>
                  <a:pt x="481" y="85"/>
                  <a:pt x="477" y="82"/>
                  <a:pt x="478" y="84"/>
                </a:cubicBezTo>
                <a:cubicBezTo>
                  <a:pt x="480" y="84"/>
                  <a:pt x="484" y="84"/>
                  <a:pt x="481" y="85"/>
                </a:cubicBezTo>
                <a:cubicBezTo>
                  <a:pt x="483" y="86"/>
                  <a:pt x="485" y="85"/>
                  <a:pt x="486" y="87"/>
                </a:cubicBezTo>
                <a:cubicBezTo>
                  <a:pt x="486" y="87"/>
                  <a:pt x="486" y="87"/>
                  <a:pt x="486" y="87"/>
                </a:cubicBezTo>
                <a:cubicBezTo>
                  <a:pt x="483" y="86"/>
                  <a:pt x="480" y="84"/>
                  <a:pt x="477" y="84"/>
                </a:cubicBezTo>
                <a:cubicBezTo>
                  <a:pt x="478" y="84"/>
                  <a:pt x="479" y="85"/>
                  <a:pt x="479" y="85"/>
                </a:cubicBezTo>
                <a:cubicBezTo>
                  <a:pt x="478" y="85"/>
                  <a:pt x="478" y="85"/>
                  <a:pt x="478" y="85"/>
                </a:cubicBezTo>
                <a:cubicBezTo>
                  <a:pt x="476" y="85"/>
                  <a:pt x="477" y="84"/>
                  <a:pt x="475" y="83"/>
                </a:cubicBezTo>
                <a:cubicBezTo>
                  <a:pt x="477" y="86"/>
                  <a:pt x="468" y="82"/>
                  <a:pt x="468" y="84"/>
                </a:cubicBezTo>
                <a:cubicBezTo>
                  <a:pt x="467" y="83"/>
                  <a:pt x="467" y="84"/>
                  <a:pt x="464" y="83"/>
                </a:cubicBezTo>
                <a:cubicBezTo>
                  <a:pt x="465" y="83"/>
                  <a:pt x="464" y="83"/>
                  <a:pt x="464" y="83"/>
                </a:cubicBezTo>
                <a:cubicBezTo>
                  <a:pt x="464" y="82"/>
                  <a:pt x="467" y="82"/>
                  <a:pt x="465" y="81"/>
                </a:cubicBezTo>
                <a:cubicBezTo>
                  <a:pt x="465" y="82"/>
                  <a:pt x="461" y="81"/>
                  <a:pt x="461" y="82"/>
                </a:cubicBezTo>
                <a:cubicBezTo>
                  <a:pt x="462" y="82"/>
                  <a:pt x="464" y="83"/>
                  <a:pt x="463" y="82"/>
                </a:cubicBezTo>
                <a:cubicBezTo>
                  <a:pt x="460" y="82"/>
                  <a:pt x="460" y="80"/>
                  <a:pt x="457" y="81"/>
                </a:cubicBezTo>
                <a:cubicBezTo>
                  <a:pt x="458" y="81"/>
                  <a:pt x="459" y="82"/>
                  <a:pt x="458" y="82"/>
                </a:cubicBezTo>
                <a:cubicBezTo>
                  <a:pt x="455" y="80"/>
                  <a:pt x="453" y="80"/>
                  <a:pt x="449" y="80"/>
                </a:cubicBezTo>
                <a:cubicBezTo>
                  <a:pt x="451" y="79"/>
                  <a:pt x="454" y="80"/>
                  <a:pt x="455" y="79"/>
                </a:cubicBezTo>
                <a:cubicBezTo>
                  <a:pt x="452" y="79"/>
                  <a:pt x="450" y="78"/>
                  <a:pt x="449" y="78"/>
                </a:cubicBezTo>
                <a:cubicBezTo>
                  <a:pt x="449" y="79"/>
                  <a:pt x="451" y="79"/>
                  <a:pt x="449" y="79"/>
                </a:cubicBezTo>
                <a:cubicBezTo>
                  <a:pt x="449" y="78"/>
                  <a:pt x="445" y="79"/>
                  <a:pt x="445" y="78"/>
                </a:cubicBezTo>
                <a:cubicBezTo>
                  <a:pt x="446" y="79"/>
                  <a:pt x="443" y="79"/>
                  <a:pt x="444" y="79"/>
                </a:cubicBezTo>
                <a:cubicBezTo>
                  <a:pt x="446" y="79"/>
                  <a:pt x="445" y="80"/>
                  <a:pt x="446" y="80"/>
                </a:cubicBezTo>
                <a:cubicBezTo>
                  <a:pt x="445" y="80"/>
                  <a:pt x="449" y="80"/>
                  <a:pt x="449" y="81"/>
                </a:cubicBezTo>
                <a:cubicBezTo>
                  <a:pt x="447" y="80"/>
                  <a:pt x="444" y="81"/>
                  <a:pt x="446" y="81"/>
                </a:cubicBezTo>
                <a:cubicBezTo>
                  <a:pt x="446" y="80"/>
                  <a:pt x="448" y="81"/>
                  <a:pt x="447" y="82"/>
                </a:cubicBezTo>
                <a:cubicBezTo>
                  <a:pt x="446" y="82"/>
                  <a:pt x="446" y="81"/>
                  <a:pt x="444" y="81"/>
                </a:cubicBezTo>
                <a:cubicBezTo>
                  <a:pt x="443" y="82"/>
                  <a:pt x="446" y="82"/>
                  <a:pt x="444" y="82"/>
                </a:cubicBezTo>
                <a:cubicBezTo>
                  <a:pt x="440" y="82"/>
                  <a:pt x="437" y="80"/>
                  <a:pt x="432" y="81"/>
                </a:cubicBezTo>
                <a:cubicBezTo>
                  <a:pt x="434" y="80"/>
                  <a:pt x="428" y="79"/>
                  <a:pt x="430" y="79"/>
                </a:cubicBezTo>
                <a:cubicBezTo>
                  <a:pt x="432" y="79"/>
                  <a:pt x="436" y="80"/>
                  <a:pt x="437" y="79"/>
                </a:cubicBezTo>
                <a:cubicBezTo>
                  <a:pt x="434" y="79"/>
                  <a:pt x="428" y="79"/>
                  <a:pt x="426" y="77"/>
                </a:cubicBezTo>
                <a:cubicBezTo>
                  <a:pt x="430" y="77"/>
                  <a:pt x="431" y="78"/>
                  <a:pt x="434" y="79"/>
                </a:cubicBezTo>
                <a:cubicBezTo>
                  <a:pt x="433" y="77"/>
                  <a:pt x="435" y="77"/>
                  <a:pt x="435" y="75"/>
                </a:cubicBezTo>
                <a:cubicBezTo>
                  <a:pt x="433" y="75"/>
                  <a:pt x="431" y="76"/>
                  <a:pt x="432" y="76"/>
                </a:cubicBezTo>
                <a:cubicBezTo>
                  <a:pt x="433" y="76"/>
                  <a:pt x="434" y="75"/>
                  <a:pt x="434" y="76"/>
                </a:cubicBezTo>
                <a:cubicBezTo>
                  <a:pt x="434" y="77"/>
                  <a:pt x="433" y="77"/>
                  <a:pt x="431" y="77"/>
                </a:cubicBezTo>
                <a:cubicBezTo>
                  <a:pt x="429" y="76"/>
                  <a:pt x="428" y="77"/>
                  <a:pt x="426" y="76"/>
                </a:cubicBezTo>
                <a:cubicBezTo>
                  <a:pt x="427" y="75"/>
                  <a:pt x="424" y="75"/>
                  <a:pt x="423" y="75"/>
                </a:cubicBezTo>
                <a:cubicBezTo>
                  <a:pt x="425" y="74"/>
                  <a:pt x="425" y="75"/>
                  <a:pt x="427" y="75"/>
                </a:cubicBezTo>
                <a:cubicBezTo>
                  <a:pt x="426" y="73"/>
                  <a:pt x="424" y="75"/>
                  <a:pt x="422" y="75"/>
                </a:cubicBezTo>
                <a:cubicBezTo>
                  <a:pt x="422" y="74"/>
                  <a:pt x="422" y="74"/>
                  <a:pt x="423" y="73"/>
                </a:cubicBezTo>
                <a:cubicBezTo>
                  <a:pt x="421" y="73"/>
                  <a:pt x="420" y="74"/>
                  <a:pt x="420" y="74"/>
                </a:cubicBezTo>
                <a:cubicBezTo>
                  <a:pt x="423" y="74"/>
                  <a:pt x="420" y="77"/>
                  <a:pt x="416" y="76"/>
                </a:cubicBezTo>
                <a:cubicBezTo>
                  <a:pt x="415" y="75"/>
                  <a:pt x="415" y="75"/>
                  <a:pt x="415" y="74"/>
                </a:cubicBezTo>
                <a:cubicBezTo>
                  <a:pt x="414" y="74"/>
                  <a:pt x="414" y="75"/>
                  <a:pt x="413" y="75"/>
                </a:cubicBezTo>
                <a:cubicBezTo>
                  <a:pt x="413" y="74"/>
                  <a:pt x="410" y="74"/>
                  <a:pt x="410" y="73"/>
                </a:cubicBezTo>
                <a:cubicBezTo>
                  <a:pt x="407" y="73"/>
                  <a:pt x="407" y="73"/>
                  <a:pt x="406" y="74"/>
                </a:cubicBezTo>
                <a:cubicBezTo>
                  <a:pt x="407" y="75"/>
                  <a:pt x="408" y="74"/>
                  <a:pt x="409" y="74"/>
                </a:cubicBezTo>
                <a:cubicBezTo>
                  <a:pt x="409" y="75"/>
                  <a:pt x="406" y="76"/>
                  <a:pt x="405" y="75"/>
                </a:cubicBezTo>
                <a:cubicBezTo>
                  <a:pt x="405" y="74"/>
                  <a:pt x="406" y="73"/>
                  <a:pt x="403" y="73"/>
                </a:cubicBezTo>
                <a:cubicBezTo>
                  <a:pt x="405" y="75"/>
                  <a:pt x="402" y="73"/>
                  <a:pt x="401" y="74"/>
                </a:cubicBezTo>
                <a:cubicBezTo>
                  <a:pt x="402" y="74"/>
                  <a:pt x="404" y="75"/>
                  <a:pt x="404" y="76"/>
                </a:cubicBezTo>
                <a:cubicBezTo>
                  <a:pt x="400" y="76"/>
                  <a:pt x="398" y="76"/>
                  <a:pt x="396" y="76"/>
                </a:cubicBezTo>
                <a:cubicBezTo>
                  <a:pt x="398" y="75"/>
                  <a:pt x="401" y="75"/>
                  <a:pt x="401" y="75"/>
                </a:cubicBezTo>
                <a:cubicBezTo>
                  <a:pt x="398" y="74"/>
                  <a:pt x="394" y="75"/>
                  <a:pt x="391" y="74"/>
                </a:cubicBezTo>
                <a:cubicBezTo>
                  <a:pt x="394" y="75"/>
                  <a:pt x="394" y="73"/>
                  <a:pt x="396" y="73"/>
                </a:cubicBezTo>
                <a:cubicBezTo>
                  <a:pt x="396" y="73"/>
                  <a:pt x="397" y="74"/>
                  <a:pt x="399" y="73"/>
                </a:cubicBezTo>
                <a:cubicBezTo>
                  <a:pt x="399" y="72"/>
                  <a:pt x="399" y="73"/>
                  <a:pt x="401" y="73"/>
                </a:cubicBezTo>
                <a:cubicBezTo>
                  <a:pt x="401" y="72"/>
                  <a:pt x="402" y="72"/>
                  <a:pt x="403" y="72"/>
                </a:cubicBezTo>
                <a:cubicBezTo>
                  <a:pt x="405" y="73"/>
                  <a:pt x="404" y="73"/>
                  <a:pt x="407" y="73"/>
                </a:cubicBezTo>
                <a:cubicBezTo>
                  <a:pt x="406" y="72"/>
                  <a:pt x="404" y="72"/>
                  <a:pt x="402" y="71"/>
                </a:cubicBezTo>
                <a:cubicBezTo>
                  <a:pt x="403" y="72"/>
                  <a:pt x="401" y="72"/>
                  <a:pt x="400" y="73"/>
                </a:cubicBezTo>
                <a:cubicBezTo>
                  <a:pt x="399" y="72"/>
                  <a:pt x="399" y="72"/>
                  <a:pt x="398" y="71"/>
                </a:cubicBezTo>
                <a:cubicBezTo>
                  <a:pt x="398" y="72"/>
                  <a:pt x="398" y="73"/>
                  <a:pt x="396" y="73"/>
                </a:cubicBezTo>
                <a:cubicBezTo>
                  <a:pt x="394" y="72"/>
                  <a:pt x="397" y="72"/>
                  <a:pt x="395" y="71"/>
                </a:cubicBezTo>
                <a:cubicBezTo>
                  <a:pt x="395" y="72"/>
                  <a:pt x="394" y="72"/>
                  <a:pt x="393" y="73"/>
                </a:cubicBezTo>
                <a:cubicBezTo>
                  <a:pt x="393" y="72"/>
                  <a:pt x="389" y="72"/>
                  <a:pt x="390" y="71"/>
                </a:cubicBezTo>
                <a:cubicBezTo>
                  <a:pt x="387" y="72"/>
                  <a:pt x="383" y="73"/>
                  <a:pt x="379" y="72"/>
                </a:cubicBezTo>
                <a:cubicBezTo>
                  <a:pt x="380" y="71"/>
                  <a:pt x="382" y="72"/>
                  <a:pt x="382" y="71"/>
                </a:cubicBezTo>
                <a:cubicBezTo>
                  <a:pt x="381" y="71"/>
                  <a:pt x="381" y="71"/>
                  <a:pt x="382" y="71"/>
                </a:cubicBezTo>
                <a:cubicBezTo>
                  <a:pt x="383" y="71"/>
                  <a:pt x="382" y="72"/>
                  <a:pt x="384" y="72"/>
                </a:cubicBezTo>
                <a:cubicBezTo>
                  <a:pt x="385" y="70"/>
                  <a:pt x="390" y="70"/>
                  <a:pt x="392" y="69"/>
                </a:cubicBezTo>
                <a:cubicBezTo>
                  <a:pt x="392" y="70"/>
                  <a:pt x="394" y="70"/>
                  <a:pt x="395" y="70"/>
                </a:cubicBezTo>
                <a:cubicBezTo>
                  <a:pt x="394" y="69"/>
                  <a:pt x="398" y="69"/>
                  <a:pt x="395" y="69"/>
                </a:cubicBezTo>
                <a:cubicBezTo>
                  <a:pt x="394" y="70"/>
                  <a:pt x="393" y="68"/>
                  <a:pt x="392" y="69"/>
                </a:cubicBezTo>
                <a:cubicBezTo>
                  <a:pt x="391" y="70"/>
                  <a:pt x="387" y="69"/>
                  <a:pt x="384" y="70"/>
                </a:cubicBezTo>
                <a:cubicBezTo>
                  <a:pt x="384" y="69"/>
                  <a:pt x="384" y="69"/>
                  <a:pt x="385" y="69"/>
                </a:cubicBezTo>
                <a:cubicBezTo>
                  <a:pt x="385" y="69"/>
                  <a:pt x="387" y="69"/>
                  <a:pt x="387" y="68"/>
                </a:cubicBezTo>
                <a:cubicBezTo>
                  <a:pt x="386" y="68"/>
                  <a:pt x="385" y="68"/>
                  <a:pt x="383" y="69"/>
                </a:cubicBezTo>
                <a:cubicBezTo>
                  <a:pt x="383" y="69"/>
                  <a:pt x="382" y="69"/>
                  <a:pt x="381" y="69"/>
                </a:cubicBezTo>
                <a:cubicBezTo>
                  <a:pt x="382" y="70"/>
                  <a:pt x="381" y="70"/>
                  <a:pt x="380" y="71"/>
                </a:cubicBezTo>
                <a:cubicBezTo>
                  <a:pt x="379" y="70"/>
                  <a:pt x="381" y="70"/>
                  <a:pt x="379" y="70"/>
                </a:cubicBezTo>
                <a:cubicBezTo>
                  <a:pt x="378" y="71"/>
                  <a:pt x="376" y="72"/>
                  <a:pt x="375" y="73"/>
                </a:cubicBezTo>
                <a:cubicBezTo>
                  <a:pt x="375" y="72"/>
                  <a:pt x="373" y="72"/>
                  <a:pt x="373" y="72"/>
                </a:cubicBezTo>
                <a:cubicBezTo>
                  <a:pt x="374" y="72"/>
                  <a:pt x="374" y="72"/>
                  <a:pt x="374" y="72"/>
                </a:cubicBezTo>
                <a:cubicBezTo>
                  <a:pt x="371" y="72"/>
                  <a:pt x="375" y="70"/>
                  <a:pt x="373" y="71"/>
                </a:cubicBezTo>
                <a:cubicBezTo>
                  <a:pt x="372" y="73"/>
                  <a:pt x="371" y="71"/>
                  <a:pt x="368" y="73"/>
                </a:cubicBezTo>
                <a:cubicBezTo>
                  <a:pt x="369" y="72"/>
                  <a:pt x="369" y="72"/>
                  <a:pt x="367" y="72"/>
                </a:cubicBezTo>
                <a:cubicBezTo>
                  <a:pt x="371" y="71"/>
                  <a:pt x="368" y="72"/>
                  <a:pt x="368" y="71"/>
                </a:cubicBezTo>
                <a:cubicBezTo>
                  <a:pt x="369" y="71"/>
                  <a:pt x="369" y="71"/>
                  <a:pt x="369" y="70"/>
                </a:cubicBezTo>
                <a:cubicBezTo>
                  <a:pt x="368" y="71"/>
                  <a:pt x="372" y="71"/>
                  <a:pt x="372" y="70"/>
                </a:cubicBezTo>
                <a:cubicBezTo>
                  <a:pt x="370" y="70"/>
                  <a:pt x="371" y="69"/>
                  <a:pt x="371" y="69"/>
                </a:cubicBezTo>
                <a:cubicBezTo>
                  <a:pt x="369" y="70"/>
                  <a:pt x="367" y="70"/>
                  <a:pt x="366" y="71"/>
                </a:cubicBezTo>
                <a:cubicBezTo>
                  <a:pt x="363" y="71"/>
                  <a:pt x="360" y="71"/>
                  <a:pt x="361" y="70"/>
                </a:cubicBezTo>
                <a:cubicBezTo>
                  <a:pt x="362" y="70"/>
                  <a:pt x="362" y="70"/>
                  <a:pt x="363" y="70"/>
                </a:cubicBezTo>
                <a:cubicBezTo>
                  <a:pt x="366" y="69"/>
                  <a:pt x="369" y="69"/>
                  <a:pt x="370" y="68"/>
                </a:cubicBezTo>
                <a:cubicBezTo>
                  <a:pt x="369" y="69"/>
                  <a:pt x="368" y="67"/>
                  <a:pt x="369" y="67"/>
                </a:cubicBezTo>
                <a:cubicBezTo>
                  <a:pt x="372" y="67"/>
                  <a:pt x="375" y="67"/>
                  <a:pt x="374" y="66"/>
                </a:cubicBezTo>
                <a:cubicBezTo>
                  <a:pt x="376" y="68"/>
                  <a:pt x="380" y="67"/>
                  <a:pt x="381" y="68"/>
                </a:cubicBezTo>
                <a:cubicBezTo>
                  <a:pt x="383" y="68"/>
                  <a:pt x="383" y="67"/>
                  <a:pt x="384" y="67"/>
                </a:cubicBezTo>
                <a:cubicBezTo>
                  <a:pt x="384" y="67"/>
                  <a:pt x="387" y="67"/>
                  <a:pt x="388" y="67"/>
                </a:cubicBezTo>
                <a:cubicBezTo>
                  <a:pt x="387" y="68"/>
                  <a:pt x="389" y="68"/>
                  <a:pt x="389" y="69"/>
                </a:cubicBezTo>
                <a:cubicBezTo>
                  <a:pt x="389" y="68"/>
                  <a:pt x="394" y="69"/>
                  <a:pt x="392" y="68"/>
                </a:cubicBezTo>
                <a:cubicBezTo>
                  <a:pt x="391" y="68"/>
                  <a:pt x="391" y="68"/>
                  <a:pt x="390" y="68"/>
                </a:cubicBezTo>
                <a:cubicBezTo>
                  <a:pt x="392" y="68"/>
                  <a:pt x="393" y="67"/>
                  <a:pt x="394" y="67"/>
                </a:cubicBezTo>
                <a:cubicBezTo>
                  <a:pt x="394" y="66"/>
                  <a:pt x="391" y="67"/>
                  <a:pt x="392" y="65"/>
                </a:cubicBezTo>
                <a:cubicBezTo>
                  <a:pt x="393" y="65"/>
                  <a:pt x="394" y="65"/>
                  <a:pt x="395" y="66"/>
                </a:cubicBezTo>
                <a:cubicBezTo>
                  <a:pt x="393" y="66"/>
                  <a:pt x="397" y="66"/>
                  <a:pt x="397" y="67"/>
                </a:cubicBezTo>
                <a:cubicBezTo>
                  <a:pt x="400" y="66"/>
                  <a:pt x="400" y="67"/>
                  <a:pt x="404" y="66"/>
                </a:cubicBezTo>
                <a:cubicBezTo>
                  <a:pt x="403" y="65"/>
                  <a:pt x="400" y="66"/>
                  <a:pt x="397" y="66"/>
                </a:cubicBezTo>
                <a:cubicBezTo>
                  <a:pt x="397" y="65"/>
                  <a:pt x="396" y="64"/>
                  <a:pt x="394" y="64"/>
                </a:cubicBezTo>
                <a:cubicBezTo>
                  <a:pt x="392" y="64"/>
                  <a:pt x="390" y="63"/>
                  <a:pt x="390" y="63"/>
                </a:cubicBezTo>
                <a:cubicBezTo>
                  <a:pt x="387" y="63"/>
                  <a:pt x="388" y="64"/>
                  <a:pt x="386" y="63"/>
                </a:cubicBezTo>
                <a:cubicBezTo>
                  <a:pt x="386" y="65"/>
                  <a:pt x="386" y="65"/>
                  <a:pt x="386" y="65"/>
                </a:cubicBezTo>
                <a:cubicBezTo>
                  <a:pt x="388" y="65"/>
                  <a:pt x="387" y="64"/>
                  <a:pt x="390" y="64"/>
                </a:cubicBezTo>
                <a:cubicBezTo>
                  <a:pt x="391" y="64"/>
                  <a:pt x="393" y="64"/>
                  <a:pt x="393" y="64"/>
                </a:cubicBezTo>
                <a:cubicBezTo>
                  <a:pt x="391" y="65"/>
                  <a:pt x="390" y="65"/>
                  <a:pt x="387" y="65"/>
                </a:cubicBezTo>
                <a:cubicBezTo>
                  <a:pt x="388" y="64"/>
                  <a:pt x="384" y="65"/>
                  <a:pt x="384" y="65"/>
                </a:cubicBezTo>
                <a:cubicBezTo>
                  <a:pt x="385" y="67"/>
                  <a:pt x="390" y="65"/>
                  <a:pt x="393" y="67"/>
                </a:cubicBezTo>
                <a:cubicBezTo>
                  <a:pt x="389" y="67"/>
                  <a:pt x="384" y="67"/>
                  <a:pt x="380" y="65"/>
                </a:cubicBezTo>
                <a:cubicBezTo>
                  <a:pt x="379" y="65"/>
                  <a:pt x="381" y="65"/>
                  <a:pt x="380" y="65"/>
                </a:cubicBezTo>
                <a:cubicBezTo>
                  <a:pt x="380" y="65"/>
                  <a:pt x="378" y="65"/>
                  <a:pt x="378" y="66"/>
                </a:cubicBezTo>
                <a:cubicBezTo>
                  <a:pt x="380" y="65"/>
                  <a:pt x="382" y="66"/>
                  <a:pt x="381" y="66"/>
                </a:cubicBezTo>
                <a:cubicBezTo>
                  <a:pt x="379" y="66"/>
                  <a:pt x="376" y="66"/>
                  <a:pt x="375" y="66"/>
                </a:cubicBezTo>
                <a:cubicBezTo>
                  <a:pt x="375" y="65"/>
                  <a:pt x="377" y="65"/>
                  <a:pt x="377" y="65"/>
                </a:cubicBezTo>
                <a:cubicBezTo>
                  <a:pt x="376" y="65"/>
                  <a:pt x="376" y="64"/>
                  <a:pt x="375" y="64"/>
                </a:cubicBezTo>
                <a:cubicBezTo>
                  <a:pt x="375" y="65"/>
                  <a:pt x="373" y="66"/>
                  <a:pt x="371" y="66"/>
                </a:cubicBezTo>
                <a:cubicBezTo>
                  <a:pt x="375" y="65"/>
                  <a:pt x="364" y="66"/>
                  <a:pt x="367" y="64"/>
                </a:cubicBezTo>
                <a:cubicBezTo>
                  <a:pt x="365" y="65"/>
                  <a:pt x="365" y="65"/>
                  <a:pt x="362" y="65"/>
                </a:cubicBezTo>
                <a:cubicBezTo>
                  <a:pt x="363" y="64"/>
                  <a:pt x="361" y="65"/>
                  <a:pt x="360" y="65"/>
                </a:cubicBezTo>
                <a:cubicBezTo>
                  <a:pt x="363" y="64"/>
                  <a:pt x="368" y="63"/>
                  <a:pt x="372" y="63"/>
                </a:cubicBezTo>
                <a:cubicBezTo>
                  <a:pt x="376" y="62"/>
                  <a:pt x="379" y="62"/>
                  <a:pt x="381" y="63"/>
                </a:cubicBezTo>
                <a:cubicBezTo>
                  <a:pt x="385" y="62"/>
                  <a:pt x="387" y="62"/>
                  <a:pt x="390" y="62"/>
                </a:cubicBezTo>
                <a:cubicBezTo>
                  <a:pt x="389" y="62"/>
                  <a:pt x="390" y="61"/>
                  <a:pt x="390" y="61"/>
                </a:cubicBezTo>
                <a:cubicBezTo>
                  <a:pt x="388" y="61"/>
                  <a:pt x="388" y="60"/>
                  <a:pt x="386" y="60"/>
                </a:cubicBezTo>
                <a:cubicBezTo>
                  <a:pt x="387" y="61"/>
                  <a:pt x="387" y="61"/>
                  <a:pt x="387" y="62"/>
                </a:cubicBezTo>
                <a:cubicBezTo>
                  <a:pt x="385" y="62"/>
                  <a:pt x="383" y="63"/>
                  <a:pt x="382" y="62"/>
                </a:cubicBezTo>
                <a:cubicBezTo>
                  <a:pt x="382" y="62"/>
                  <a:pt x="384" y="61"/>
                  <a:pt x="386" y="61"/>
                </a:cubicBezTo>
                <a:cubicBezTo>
                  <a:pt x="385" y="60"/>
                  <a:pt x="381" y="59"/>
                  <a:pt x="378" y="60"/>
                </a:cubicBezTo>
                <a:cubicBezTo>
                  <a:pt x="380" y="60"/>
                  <a:pt x="381" y="60"/>
                  <a:pt x="381" y="61"/>
                </a:cubicBezTo>
                <a:cubicBezTo>
                  <a:pt x="372" y="61"/>
                  <a:pt x="361" y="64"/>
                  <a:pt x="360" y="61"/>
                </a:cubicBezTo>
                <a:cubicBezTo>
                  <a:pt x="359" y="62"/>
                  <a:pt x="356" y="60"/>
                  <a:pt x="355" y="62"/>
                </a:cubicBezTo>
                <a:cubicBezTo>
                  <a:pt x="356" y="62"/>
                  <a:pt x="357" y="61"/>
                  <a:pt x="357" y="62"/>
                </a:cubicBezTo>
                <a:cubicBezTo>
                  <a:pt x="354" y="63"/>
                  <a:pt x="358" y="62"/>
                  <a:pt x="358" y="63"/>
                </a:cubicBezTo>
                <a:cubicBezTo>
                  <a:pt x="353" y="64"/>
                  <a:pt x="353" y="64"/>
                  <a:pt x="353" y="64"/>
                </a:cubicBezTo>
                <a:cubicBezTo>
                  <a:pt x="354" y="65"/>
                  <a:pt x="357" y="64"/>
                  <a:pt x="358" y="65"/>
                </a:cubicBezTo>
                <a:cubicBezTo>
                  <a:pt x="355" y="65"/>
                  <a:pt x="351" y="64"/>
                  <a:pt x="348" y="64"/>
                </a:cubicBezTo>
                <a:cubicBezTo>
                  <a:pt x="346" y="64"/>
                  <a:pt x="343" y="65"/>
                  <a:pt x="343" y="66"/>
                </a:cubicBezTo>
                <a:cubicBezTo>
                  <a:pt x="342" y="67"/>
                  <a:pt x="342" y="67"/>
                  <a:pt x="342" y="67"/>
                </a:cubicBezTo>
                <a:cubicBezTo>
                  <a:pt x="341" y="66"/>
                  <a:pt x="344" y="65"/>
                  <a:pt x="341" y="65"/>
                </a:cubicBezTo>
                <a:cubicBezTo>
                  <a:pt x="341" y="66"/>
                  <a:pt x="341" y="66"/>
                  <a:pt x="339" y="67"/>
                </a:cubicBezTo>
                <a:cubicBezTo>
                  <a:pt x="339" y="66"/>
                  <a:pt x="336" y="68"/>
                  <a:pt x="334" y="67"/>
                </a:cubicBezTo>
                <a:cubicBezTo>
                  <a:pt x="336" y="65"/>
                  <a:pt x="342" y="64"/>
                  <a:pt x="347" y="63"/>
                </a:cubicBezTo>
                <a:cubicBezTo>
                  <a:pt x="347" y="63"/>
                  <a:pt x="347" y="63"/>
                  <a:pt x="348" y="63"/>
                </a:cubicBezTo>
                <a:cubicBezTo>
                  <a:pt x="349" y="61"/>
                  <a:pt x="345" y="62"/>
                  <a:pt x="346" y="61"/>
                </a:cubicBezTo>
                <a:cubicBezTo>
                  <a:pt x="348" y="61"/>
                  <a:pt x="347" y="61"/>
                  <a:pt x="349" y="60"/>
                </a:cubicBezTo>
                <a:cubicBezTo>
                  <a:pt x="350" y="61"/>
                  <a:pt x="352" y="61"/>
                  <a:pt x="355" y="60"/>
                </a:cubicBezTo>
                <a:cubicBezTo>
                  <a:pt x="354" y="59"/>
                  <a:pt x="352" y="61"/>
                  <a:pt x="351" y="60"/>
                </a:cubicBezTo>
                <a:cubicBezTo>
                  <a:pt x="354" y="59"/>
                  <a:pt x="357" y="59"/>
                  <a:pt x="359" y="58"/>
                </a:cubicBezTo>
                <a:cubicBezTo>
                  <a:pt x="360" y="58"/>
                  <a:pt x="362" y="58"/>
                  <a:pt x="363" y="58"/>
                </a:cubicBezTo>
                <a:cubicBezTo>
                  <a:pt x="364" y="58"/>
                  <a:pt x="366" y="58"/>
                  <a:pt x="368" y="57"/>
                </a:cubicBezTo>
                <a:cubicBezTo>
                  <a:pt x="368" y="56"/>
                  <a:pt x="371" y="56"/>
                  <a:pt x="371" y="55"/>
                </a:cubicBezTo>
                <a:cubicBezTo>
                  <a:pt x="372" y="56"/>
                  <a:pt x="374" y="56"/>
                  <a:pt x="371" y="57"/>
                </a:cubicBezTo>
                <a:cubicBezTo>
                  <a:pt x="374" y="57"/>
                  <a:pt x="376" y="56"/>
                  <a:pt x="374" y="56"/>
                </a:cubicBezTo>
                <a:cubicBezTo>
                  <a:pt x="373" y="56"/>
                  <a:pt x="376" y="55"/>
                  <a:pt x="372" y="55"/>
                </a:cubicBezTo>
                <a:cubicBezTo>
                  <a:pt x="373" y="54"/>
                  <a:pt x="374" y="54"/>
                  <a:pt x="376" y="54"/>
                </a:cubicBezTo>
                <a:cubicBezTo>
                  <a:pt x="378" y="54"/>
                  <a:pt x="376" y="54"/>
                  <a:pt x="376" y="55"/>
                </a:cubicBezTo>
                <a:cubicBezTo>
                  <a:pt x="379" y="55"/>
                  <a:pt x="379" y="55"/>
                  <a:pt x="381" y="55"/>
                </a:cubicBezTo>
                <a:cubicBezTo>
                  <a:pt x="383" y="54"/>
                  <a:pt x="380" y="54"/>
                  <a:pt x="382" y="53"/>
                </a:cubicBezTo>
                <a:cubicBezTo>
                  <a:pt x="383" y="54"/>
                  <a:pt x="385" y="54"/>
                  <a:pt x="387" y="54"/>
                </a:cubicBezTo>
                <a:cubicBezTo>
                  <a:pt x="389" y="53"/>
                  <a:pt x="391" y="53"/>
                  <a:pt x="394" y="53"/>
                </a:cubicBezTo>
                <a:cubicBezTo>
                  <a:pt x="396" y="53"/>
                  <a:pt x="399" y="53"/>
                  <a:pt x="401" y="53"/>
                </a:cubicBezTo>
                <a:cubicBezTo>
                  <a:pt x="401" y="53"/>
                  <a:pt x="403" y="55"/>
                  <a:pt x="404" y="54"/>
                </a:cubicBezTo>
                <a:cubicBezTo>
                  <a:pt x="402" y="53"/>
                  <a:pt x="402" y="53"/>
                  <a:pt x="401" y="52"/>
                </a:cubicBezTo>
                <a:cubicBezTo>
                  <a:pt x="404" y="53"/>
                  <a:pt x="404" y="53"/>
                  <a:pt x="407" y="52"/>
                </a:cubicBezTo>
                <a:cubicBezTo>
                  <a:pt x="407" y="54"/>
                  <a:pt x="411" y="52"/>
                  <a:pt x="412" y="53"/>
                </a:cubicBezTo>
                <a:cubicBezTo>
                  <a:pt x="413" y="53"/>
                  <a:pt x="411" y="52"/>
                  <a:pt x="413" y="52"/>
                </a:cubicBezTo>
                <a:cubicBezTo>
                  <a:pt x="414" y="52"/>
                  <a:pt x="414" y="52"/>
                  <a:pt x="414" y="52"/>
                </a:cubicBezTo>
                <a:cubicBezTo>
                  <a:pt x="414" y="53"/>
                  <a:pt x="413" y="53"/>
                  <a:pt x="413" y="54"/>
                </a:cubicBezTo>
                <a:cubicBezTo>
                  <a:pt x="416" y="55"/>
                  <a:pt x="413" y="53"/>
                  <a:pt x="416" y="54"/>
                </a:cubicBezTo>
                <a:cubicBezTo>
                  <a:pt x="416" y="53"/>
                  <a:pt x="415" y="53"/>
                  <a:pt x="415" y="52"/>
                </a:cubicBezTo>
                <a:cubicBezTo>
                  <a:pt x="418" y="52"/>
                  <a:pt x="422" y="51"/>
                  <a:pt x="425" y="53"/>
                </a:cubicBezTo>
                <a:cubicBezTo>
                  <a:pt x="426" y="52"/>
                  <a:pt x="428" y="52"/>
                  <a:pt x="429" y="52"/>
                </a:cubicBezTo>
                <a:cubicBezTo>
                  <a:pt x="430" y="53"/>
                  <a:pt x="429" y="54"/>
                  <a:pt x="431" y="54"/>
                </a:cubicBezTo>
                <a:cubicBezTo>
                  <a:pt x="431" y="53"/>
                  <a:pt x="432" y="53"/>
                  <a:pt x="432" y="52"/>
                </a:cubicBezTo>
                <a:cubicBezTo>
                  <a:pt x="431" y="52"/>
                  <a:pt x="430" y="52"/>
                  <a:pt x="431" y="52"/>
                </a:cubicBezTo>
                <a:cubicBezTo>
                  <a:pt x="433" y="50"/>
                  <a:pt x="440" y="52"/>
                  <a:pt x="444" y="52"/>
                </a:cubicBezTo>
                <a:cubicBezTo>
                  <a:pt x="445" y="53"/>
                  <a:pt x="451" y="52"/>
                  <a:pt x="448" y="54"/>
                </a:cubicBezTo>
                <a:cubicBezTo>
                  <a:pt x="450" y="54"/>
                  <a:pt x="453" y="54"/>
                  <a:pt x="452" y="55"/>
                </a:cubicBezTo>
                <a:cubicBezTo>
                  <a:pt x="451" y="55"/>
                  <a:pt x="450" y="54"/>
                  <a:pt x="448" y="54"/>
                </a:cubicBezTo>
                <a:cubicBezTo>
                  <a:pt x="448" y="55"/>
                  <a:pt x="446" y="55"/>
                  <a:pt x="446" y="55"/>
                </a:cubicBezTo>
                <a:cubicBezTo>
                  <a:pt x="449" y="56"/>
                  <a:pt x="445" y="56"/>
                  <a:pt x="448" y="56"/>
                </a:cubicBezTo>
                <a:cubicBezTo>
                  <a:pt x="450" y="57"/>
                  <a:pt x="446" y="55"/>
                  <a:pt x="449" y="55"/>
                </a:cubicBezTo>
                <a:cubicBezTo>
                  <a:pt x="450" y="55"/>
                  <a:pt x="451" y="55"/>
                  <a:pt x="452" y="56"/>
                </a:cubicBezTo>
                <a:cubicBezTo>
                  <a:pt x="450" y="56"/>
                  <a:pt x="451" y="56"/>
                  <a:pt x="450" y="57"/>
                </a:cubicBezTo>
                <a:cubicBezTo>
                  <a:pt x="451" y="57"/>
                  <a:pt x="455" y="58"/>
                  <a:pt x="456" y="58"/>
                </a:cubicBezTo>
                <a:cubicBezTo>
                  <a:pt x="455" y="57"/>
                  <a:pt x="452" y="57"/>
                  <a:pt x="452" y="57"/>
                </a:cubicBezTo>
                <a:cubicBezTo>
                  <a:pt x="452" y="56"/>
                  <a:pt x="454" y="54"/>
                  <a:pt x="453" y="56"/>
                </a:cubicBezTo>
                <a:cubicBezTo>
                  <a:pt x="456" y="56"/>
                  <a:pt x="454" y="54"/>
                  <a:pt x="457" y="55"/>
                </a:cubicBezTo>
                <a:cubicBezTo>
                  <a:pt x="457" y="56"/>
                  <a:pt x="456" y="56"/>
                  <a:pt x="457" y="56"/>
                </a:cubicBezTo>
                <a:cubicBezTo>
                  <a:pt x="460" y="57"/>
                  <a:pt x="457" y="55"/>
                  <a:pt x="459" y="55"/>
                </a:cubicBezTo>
                <a:cubicBezTo>
                  <a:pt x="461" y="56"/>
                  <a:pt x="461" y="57"/>
                  <a:pt x="461" y="57"/>
                </a:cubicBezTo>
                <a:cubicBezTo>
                  <a:pt x="464" y="57"/>
                  <a:pt x="470" y="59"/>
                  <a:pt x="466" y="57"/>
                </a:cubicBezTo>
                <a:cubicBezTo>
                  <a:pt x="468" y="57"/>
                  <a:pt x="469" y="57"/>
                  <a:pt x="470" y="58"/>
                </a:cubicBezTo>
                <a:cubicBezTo>
                  <a:pt x="468" y="58"/>
                  <a:pt x="469" y="58"/>
                  <a:pt x="469" y="59"/>
                </a:cubicBezTo>
                <a:cubicBezTo>
                  <a:pt x="473" y="59"/>
                  <a:pt x="475" y="61"/>
                  <a:pt x="478" y="62"/>
                </a:cubicBezTo>
                <a:cubicBezTo>
                  <a:pt x="479" y="61"/>
                  <a:pt x="477" y="60"/>
                  <a:pt x="478" y="60"/>
                </a:cubicBezTo>
                <a:cubicBezTo>
                  <a:pt x="479" y="61"/>
                  <a:pt x="480" y="60"/>
                  <a:pt x="481" y="61"/>
                </a:cubicBezTo>
                <a:cubicBezTo>
                  <a:pt x="481" y="61"/>
                  <a:pt x="481" y="62"/>
                  <a:pt x="482" y="62"/>
                </a:cubicBezTo>
                <a:cubicBezTo>
                  <a:pt x="483" y="63"/>
                  <a:pt x="485" y="63"/>
                  <a:pt x="486" y="63"/>
                </a:cubicBezTo>
                <a:cubicBezTo>
                  <a:pt x="488" y="64"/>
                  <a:pt x="489" y="64"/>
                  <a:pt x="489" y="65"/>
                </a:cubicBezTo>
                <a:cubicBezTo>
                  <a:pt x="488" y="65"/>
                  <a:pt x="485" y="63"/>
                  <a:pt x="485" y="64"/>
                </a:cubicBezTo>
                <a:cubicBezTo>
                  <a:pt x="488" y="66"/>
                  <a:pt x="490" y="65"/>
                  <a:pt x="492" y="66"/>
                </a:cubicBezTo>
                <a:cubicBezTo>
                  <a:pt x="492" y="65"/>
                  <a:pt x="492" y="65"/>
                  <a:pt x="492" y="65"/>
                </a:cubicBezTo>
                <a:cubicBezTo>
                  <a:pt x="495" y="66"/>
                  <a:pt x="498" y="65"/>
                  <a:pt x="498" y="67"/>
                </a:cubicBezTo>
                <a:cubicBezTo>
                  <a:pt x="495" y="66"/>
                  <a:pt x="492" y="67"/>
                  <a:pt x="493" y="68"/>
                </a:cubicBezTo>
                <a:cubicBezTo>
                  <a:pt x="495" y="69"/>
                  <a:pt x="498" y="69"/>
                  <a:pt x="499" y="70"/>
                </a:cubicBezTo>
                <a:cubicBezTo>
                  <a:pt x="501" y="70"/>
                  <a:pt x="498" y="69"/>
                  <a:pt x="500" y="69"/>
                </a:cubicBezTo>
                <a:cubicBezTo>
                  <a:pt x="502" y="70"/>
                  <a:pt x="508" y="71"/>
                  <a:pt x="511" y="72"/>
                </a:cubicBezTo>
                <a:cubicBezTo>
                  <a:pt x="511" y="72"/>
                  <a:pt x="508" y="71"/>
                  <a:pt x="508" y="70"/>
                </a:cubicBezTo>
                <a:cubicBezTo>
                  <a:pt x="511" y="70"/>
                  <a:pt x="513" y="72"/>
                  <a:pt x="516" y="73"/>
                </a:cubicBezTo>
                <a:cubicBezTo>
                  <a:pt x="518" y="74"/>
                  <a:pt x="520" y="75"/>
                  <a:pt x="522" y="76"/>
                </a:cubicBezTo>
                <a:cubicBezTo>
                  <a:pt x="521" y="75"/>
                  <a:pt x="519" y="74"/>
                  <a:pt x="518" y="73"/>
                </a:cubicBezTo>
                <a:cubicBezTo>
                  <a:pt x="522" y="74"/>
                  <a:pt x="524" y="76"/>
                  <a:pt x="529" y="78"/>
                </a:cubicBezTo>
                <a:cubicBezTo>
                  <a:pt x="528" y="78"/>
                  <a:pt x="528" y="79"/>
                  <a:pt x="527" y="79"/>
                </a:cubicBezTo>
                <a:cubicBezTo>
                  <a:pt x="530" y="81"/>
                  <a:pt x="531" y="80"/>
                  <a:pt x="532" y="80"/>
                </a:cubicBezTo>
                <a:cubicBezTo>
                  <a:pt x="531" y="79"/>
                  <a:pt x="530" y="79"/>
                  <a:pt x="529" y="78"/>
                </a:cubicBezTo>
                <a:cubicBezTo>
                  <a:pt x="530" y="79"/>
                  <a:pt x="530" y="78"/>
                  <a:pt x="531" y="78"/>
                </a:cubicBezTo>
                <a:cubicBezTo>
                  <a:pt x="533" y="79"/>
                  <a:pt x="536" y="83"/>
                  <a:pt x="537" y="84"/>
                </a:cubicBezTo>
                <a:cubicBezTo>
                  <a:pt x="538" y="82"/>
                  <a:pt x="535" y="81"/>
                  <a:pt x="533" y="79"/>
                </a:cubicBezTo>
                <a:cubicBezTo>
                  <a:pt x="537" y="80"/>
                  <a:pt x="537" y="82"/>
                  <a:pt x="540" y="83"/>
                </a:cubicBezTo>
                <a:cubicBezTo>
                  <a:pt x="540" y="82"/>
                  <a:pt x="537" y="81"/>
                  <a:pt x="538" y="80"/>
                </a:cubicBezTo>
                <a:cubicBezTo>
                  <a:pt x="535" y="79"/>
                  <a:pt x="532" y="78"/>
                  <a:pt x="530" y="77"/>
                </a:cubicBezTo>
                <a:cubicBezTo>
                  <a:pt x="527" y="76"/>
                  <a:pt x="525" y="75"/>
                  <a:pt x="523" y="73"/>
                </a:cubicBezTo>
                <a:cubicBezTo>
                  <a:pt x="527" y="76"/>
                  <a:pt x="525" y="74"/>
                  <a:pt x="527" y="74"/>
                </a:cubicBezTo>
                <a:cubicBezTo>
                  <a:pt x="529" y="75"/>
                  <a:pt x="532" y="77"/>
                  <a:pt x="533" y="78"/>
                </a:cubicBezTo>
                <a:cubicBezTo>
                  <a:pt x="532" y="77"/>
                  <a:pt x="532" y="77"/>
                  <a:pt x="532" y="77"/>
                </a:cubicBezTo>
                <a:cubicBezTo>
                  <a:pt x="535" y="77"/>
                  <a:pt x="538" y="80"/>
                  <a:pt x="538" y="79"/>
                </a:cubicBezTo>
                <a:cubicBezTo>
                  <a:pt x="537" y="79"/>
                  <a:pt x="536" y="78"/>
                  <a:pt x="536" y="78"/>
                </a:cubicBezTo>
                <a:cubicBezTo>
                  <a:pt x="542" y="80"/>
                  <a:pt x="545" y="82"/>
                  <a:pt x="549" y="83"/>
                </a:cubicBezTo>
                <a:cubicBezTo>
                  <a:pt x="548" y="85"/>
                  <a:pt x="559" y="88"/>
                  <a:pt x="558" y="90"/>
                </a:cubicBezTo>
                <a:cubicBezTo>
                  <a:pt x="552" y="87"/>
                  <a:pt x="549" y="85"/>
                  <a:pt x="544" y="83"/>
                </a:cubicBezTo>
                <a:cubicBezTo>
                  <a:pt x="545" y="84"/>
                  <a:pt x="542" y="82"/>
                  <a:pt x="541" y="82"/>
                </a:cubicBezTo>
                <a:cubicBezTo>
                  <a:pt x="544" y="85"/>
                  <a:pt x="549" y="86"/>
                  <a:pt x="553" y="87"/>
                </a:cubicBezTo>
                <a:cubicBezTo>
                  <a:pt x="552" y="88"/>
                  <a:pt x="553" y="88"/>
                  <a:pt x="553" y="88"/>
                </a:cubicBezTo>
                <a:cubicBezTo>
                  <a:pt x="551" y="87"/>
                  <a:pt x="550" y="87"/>
                  <a:pt x="548" y="86"/>
                </a:cubicBezTo>
                <a:cubicBezTo>
                  <a:pt x="548" y="87"/>
                  <a:pt x="547" y="88"/>
                  <a:pt x="549" y="88"/>
                </a:cubicBezTo>
                <a:cubicBezTo>
                  <a:pt x="549" y="88"/>
                  <a:pt x="549" y="87"/>
                  <a:pt x="549" y="87"/>
                </a:cubicBezTo>
                <a:cubicBezTo>
                  <a:pt x="551" y="88"/>
                  <a:pt x="552" y="89"/>
                  <a:pt x="554" y="90"/>
                </a:cubicBezTo>
                <a:cubicBezTo>
                  <a:pt x="555" y="92"/>
                  <a:pt x="553" y="91"/>
                  <a:pt x="552" y="93"/>
                </a:cubicBezTo>
                <a:cubicBezTo>
                  <a:pt x="551" y="93"/>
                  <a:pt x="551" y="92"/>
                  <a:pt x="550" y="92"/>
                </a:cubicBezTo>
                <a:cubicBezTo>
                  <a:pt x="550" y="94"/>
                  <a:pt x="546" y="92"/>
                  <a:pt x="543" y="92"/>
                </a:cubicBezTo>
                <a:cubicBezTo>
                  <a:pt x="545" y="94"/>
                  <a:pt x="546" y="92"/>
                  <a:pt x="549" y="94"/>
                </a:cubicBezTo>
                <a:cubicBezTo>
                  <a:pt x="549" y="95"/>
                  <a:pt x="548" y="94"/>
                  <a:pt x="549" y="95"/>
                </a:cubicBezTo>
                <a:cubicBezTo>
                  <a:pt x="549" y="94"/>
                  <a:pt x="552" y="97"/>
                  <a:pt x="552" y="95"/>
                </a:cubicBezTo>
                <a:cubicBezTo>
                  <a:pt x="550" y="94"/>
                  <a:pt x="549" y="94"/>
                  <a:pt x="549" y="93"/>
                </a:cubicBezTo>
                <a:cubicBezTo>
                  <a:pt x="550" y="93"/>
                  <a:pt x="550" y="93"/>
                  <a:pt x="550" y="93"/>
                </a:cubicBezTo>
                <a:cubicBezTo>
                  <a:pt x="553" y="94"/>
                  <a:pt x="552" y="95"/>
                  <a:pt x="553" y="95"/>
                </a:cubicBezTo>
                <a:cubicBezTo>
                  <a:pt x="554" y="95"/>
                  <a:pt x="554" y="95"/>
                  <a:pt x="554" y="95"/>
                </a:cubicBezTo>
                <a:cubicBezTo>
                  <a:pt x="555" y="94"/>
                  <a:pt x="552" y="94"/>
                  <a:pt x="553" y="93"/>
                </a:cubicBezTo>
                <a:cubicBezTo>
                  <a:pt x="554" y="93"/>
                  <a:pt x="555" y="92"/>
                  <a:pt x="556" y="92"/>
                </a:cubicBezTo>
                <a:cubicBezTo>
                  <a:pt x="557" y="91"/>
                  <a:pt x="558" y="91"/>
                  <a:pt x="560" y="93"/>
                </a:cubicBezTo>
                <a:cubicBezTo>
                  <a:pt x="561" y="96"/>
                  <a:pt x="564" y="96"/>
                  <a:pt x="568" y="98"/>
                </a:cubicBezTo>
                <a:cubicBezTo>
                  <a:pt x="567" y="99"/>
                  <a:pt x="567" y="99"/>
                  <a:pt x="567" y="99"/>
                </a:cubicBezTo>
                <a:cubicBezTo>
                  <a:pt x="568" y="99"/>
                  <a:pt x="573" y="104"/>
                  <a:pt x="573" y="103"/>
                </a:cubicBezTo>
                <a:cubicBezTo>
                  <a:pt x="574" y="102"/>
                  <a:pt x="572" y="102"/>
                  <a:pt x="570" y="101"/>
                </a:cubicBezTo>
                <a:cubicBezTo>
                  <a:pt x="571" y="100"/>
                  <a:pt x="569" y="99"/>
                  <a:pt x="569" y="98"/>
                </a:cubicBezTo>
                <a:cubicBezTo>
                  <a:pt x="575" y="101"/>
                  <a:pt x="575" y="102"/>
                  <a:pt x="575" y="104"/>
                </a:cubicBezTo>
                <a:cubicBezTo>
                  <a:pt x="578" y="106"/>
                  <a:pt x="580" y="108"/>
                  <a:pt x="582" y="109"/>
                </a:cubicBezTo>
                <a:cubicBezTo>
                  <a:pt x="584" y="111"/>
                  <a:pt x="587" y="113"/>
                  <a:pt x="591" y="116"/>
                </a:cubicBezTo>
                <a:cubicBezTo>
                  <a:pt x="592" y="116"/>
                  <a:pt x="590" y="114"/>
                  <a:pt x="591" y="115"/>
                </a:cubicBezTo>
                <a:cubicBezTo>
                  <a:pt x="593" y="117"/>
                  <a:pt x="594" y="117"/>
                  <a:pt x="596" y="119"/>
                </a:cubicBezTo>
                <a:cubicBezTo>
                  <a:pt x="596" y="119"/>
                  <a:pt x="595" y="119"/>
                  <a:pt x="596" y="120"/>
                </a:cubicBezTo>
                <a:cubicBezTo>
                  <a:pt x="599" y="121"/>
                  <a:pt x="599" y="123"/>
                  <a:pt x="600" y="123"/>
                </a:cubicBezTo>
                <a:cubicBezTo>
                  <a:pt x="602" y="124"/>
                  <a:pt x="601" y="125"/>
                  <a:pt x="602" y="126"/>
                </a:cubicBezTo>
                <a:cubicBezTo>
                  <a:pt x="602" y="126"/>
                  <a:pt x="603" y="125"/>
                  <a:pt x="604" y="125"/>
                </a:cubicBezTo>
                <a:cubicBezTo>
                  <a:pt x="601" y="123"/>
                  <a:pt x="599" y="120"/>
                  <a:pt x="600" y="120"/>
                </a:cubicBezTo>
                <a:cubicBezTo>
                  <a:pt x="599" y="119"/>
                  <a:pt x="595" y="117"/>
                  <a:pt x="594" y="116"/>
                </a:cubicBezTo>
                <a:cubicBezTo>
                  <a:pt x="597" y="116"/>
                  <a:pt x="610" y="127"/>
                  <a:pt x="604" y="125"/>
                </a:cubicBezTo>
                <a:cubicBezTo>
                  <a:pt x="605" y="126"/>
                  <a:pt x="606" y="127"/>
                  <a:pt x="606" y="128"/>
                </a:cubicBezTo>
                <a:cubicBezTo>
                  <a:pt x="607" y="128"/>
                  <a:pt x="607" y="127"/>
                  <a:pt x="608" y="127"/>
                </a:cubicBezTo>
                <a:cubicBezTo>
                  <a:pt x="606" y="126"/>
                  <a:pt x="606" y="125"/>
                  <a:pt x="606" y="124"/>
                </a:cubicBezTo>
                <a:cubicBezTo>
                  <a:pt x="604" y="122"/>
                  <a:pt x="604" y="123"/>
                  <a:pt x="602" y="122"/>
                </a:cubicBezTo>
                <a:cubicBezTo>
                  <a:pt x="603" y="121"/>
                  <a:pt x="603" y="121"/>
                  <a:pt x="603" y="121"/>
                </a:cubicBezTo>
                <a:cubicBezTo>
                  <a:pt x="605" y="122"/>
                  <a:pt x="605" y="123"/>
                  <a:pt x="606" y="123"/>
                </a:cubicBezTo>
                <a:cubicBezTo>
                  <a:pt x="604" y="120"/>
                  <a:pt x="601" y="121"/>
                  <a:pt x="598" y="117"/>
                </a:cubicBezTo>
                <a:cubicBezTo>
                  <a:pt x="601" y="119"/>
                  <a:pt x="599" y="116"/>
                  <a:pt x="600" y="117"/>
                </a:cubicBezTo>
                <a:cubicBezTo>
                  <a:pt x="597" y="114"/>
                  <a:pt x="590" y="106"/>
                  <a:pt x="597" y="111"/>
                </a:cubicBezTo>
                <a:cubicBezTo>
                  <a:pt x="598" y="111"/>
                  <a:pt x="597" y="110"/>
                  <a:pt x="596" y="108"/>
                </a:cubicBezTo>
                <a:cubicBezTo>
                  <a:pt x="596" y="109"/>
                  <a:pt x="595" y="109"/>
                  <a:pt x="593" y="108"/>
                </a:cubicBezTo>
                <a:cubicBezTo>
                  <a:pt x="593" y="108"/>
                  <a:pt x="593" y="110"/>
                  <a:pt x="592" y="109"/>
                </a:cubicBezTo>
                <a:cubicBezTo>
                  <a:pt x="590" y="108"/>
                  <a:pt x="589" y="106"/>
                  <a:pt x="587" y="106"/>
                </a:cubicBezTo>
                <a:cubicBezTo>
                  <a:pt x="585" y="104"/>
                  <a:pt x="582" y="102"/>
                  <a:pt x="579" y="100"/>
                </a:cubicBezTo>
                <a:cubicBezTo>
                  <a:pt x="577" y="98"/>
                  <a:pt x="574" y="96"/>
                  <a:pt x="571" y="94"/>
                </a:cubicBezTo>
                <a:cubicBezTo>
                  <a:pt x="565" y="91"/>
                  <a:pt x="559" y="87"/>
                  <a:pt x="554" y="84"/>
                </a:cubicBezTo>
                <a:cubicBezTo>
                  <a:pt x="556" y="85"/>
                  <a:pt x="556" y="85"/>
                  <a:pt x="559" y="87"/>
                </a:cubicBezTo>
                <a:cubicBezTo>
                  <a:pt x="559" y="85"/>
                  <a:pt x="562" y="88"/>
                  <a:pt x="563" y="88"/>
                </a:cubicBezTo>
                <a:cubicBezTo>
                  <a:pt x="561" y="87"/>
                  <a:pt x="565" y="89"/>
                  <a:pt x="563" y="87"/>
                </a:cubicBezTo>
                <a:cubicBezTo>
                  <a:pt x="568" y="90"/>
                  <a:pt x="572" y="93"/>
                  <a:pt x="576" y="94"/>
                </a:cubicBezTo>
                <a:cubicBezTo>
                  <a:pt x="571" y="91"/>
                  <a:pt x="579" y="93"/>
                  <a:pt x="575" y="91"/>
                </a:cubicBezTo>
                <a:cubicBezTo>
                  <a:pt x="572" y="91"/>
                  <a:pt x="568" y="89"/>
                  <a:pt x="565" y="86"/>
                </a:cubicBezTo>
                <a:cubicBezTo>
                  <a:pt x="565" y="86"/>
                  <a:pt x="565" y="86"/>
                  <a:pt x="564" y="86"/>
                </a:cubicBezTo>
                <a:cubicBezTo>
                  <a:pt x="562" y="84"/>
                  <a:pt x="567" y="87"/>
                  <a:pt x="568" y="87"/>
                </a:cubicBezTo>
                <a:cubicBezTo>
                  <a:pt x="566" y="85"/>
                  <a:pt x="564" y="83"/>
                  <a:pt x="561" y="82"/>
                </a:cubicBezTo>
                <a:cubicBezTo>
                  <a:pt x="562" y="82"/>
                  <a:pt x="563" y="81"/>
                  <a:pt x="564" y="82"/>
                </a:cubicBezTo>
                <a:cubicBezTo>
                  <a:pt x="567" y="84"/>
                  <a:pt x="566" y="84"/>
                  <a:pt x="569" y="85"/>
                </a:cubicBezTo>
                <a:cubicBezTo>
                  <a:pt x="569" y="86"/>
                  <a:pt x="568" y="86"/>
                  <a:pt x="568" y="86"/>
                </a:cubicBezTo>
                <a:cubicBezTo>
                  <a:pt x="570" y="87"/>
                  <a:pt x="570" y="86"/>
                  <a:pt x="572" y="87"/>
                </a:cubicBezTo>
                <a:cubicBezTo>
                  <a:pt x="571" y="89"/>
                  <a:pt x="571" y="89"/>
                  <a:pt x="571" y="89"/>
                </a:cubicBezTo>
                <a:cubicBezTo>
                  <a:pt x="574" y="89"/>
                  <a:pt x="577" y="90"/>
                  <a:pt x="580" y="91"/>
                </a:cubicBezTo>
                <a:cubicBezTo>
                  <a:pt x="576" y="88"/>
                  <a:pt x="572" y="83"/>
                  <a:pt x="568" y="82"/>
                </a:cubicBezTo>
                <a:cubicBezTo>
                  <a:pt x="568" y="82"/>
                  <a:pt x="567" y="79"/>
                  <a:pt x="569" y="80"/>
                </a:cubicBezTo>
                <a:cubicBezTo>
                  <a:pt x="571" y="82"/>
                  <a:pt x="571" y="82"/>
                  <a:pt x="574" y="83"/>
                </a:cubicBezTo>
                <a:cubicBezTo>
                  <a:pt x="574" y="84"/>
                  <a:pt x="573" y="83"/>
                  <a:pt x="573" y="84"/>
                </a:cubicBezTo>
                <a:cubicBezTo>
                  <a:pt x="579" y="87"/>
                  <a:pt x="575" y="87"/>
                  <a:pt x="580" y="91"/>
                </a:cubicBezTo>
                <a:cubicBezTo>
                  <a:pt x="582" y="91"/>
                  <a:pt x="582" y="90"/>
                  <a:pt x="584" y="91"/>
                </a:cubicBezTo>
                <a:cubicBezTo>
                  <a:pt x="583" y="90"/>
                  <a:pt x="585" y="90"/>
                  <a:pt x="585" y="90"/>
                </a:cubicBezTo>
                <a:cubicBezTo>
                  <a:pt x="586" y="92"/>
                  <a:pt x="587" y="93"/>
                  <a:pt x="587" y="91"/>
                </a:cubicBezTo>
                <a:cubicBezTo>
                  <a:pt x="588" y="92"/>
                  <a:pt x="590" y="93"/>
                  <a:pt x="591" y="94"/>
                </a:cubicBezTo>
                <a:cubicBezTo>
                  <a:pt x="593" y="96"/>
                  <a:pt x="595" y="97"/>
                  <a:pt x="595" y="98"/>
                </a:cubicBezTo>
                <a:cubicBezTo>
                  <a:pt x="595" y="99"/>
                  <a:pt x="594" y="98"/>
                  <a:pt x="594" y="99"/>
                </a:cubicBezTo>
                <a:cubicBezTo>
                  <a:pt x="590" y="98"/>
                  <a:pt x="584" y="93"/>
                  <a:pt x="580" y="91"/>
                </a:cubicBezTo>
                <a:cubicBezTo>
                  <a:pt x="580" y="91"/>
                  <a:pt x="580" y="92"/>
                  <a:pt x="581" y="93"/>
                </a:cubicBezTo>
                <a:cubicBezTo>
                  <a:pt x="581" y="92"/>
                  <a:pt x="582" y="92"/>
                  <a:pt x="583" y="93"/>
                </a:cubicBezTo>
                <a:cubicBezTo>
                  <a:pt x="584" y="94"/>
                  <a:pt x="583" y="94"/>
                  <a:pt x="583" y="95"/>
                </a:cubicBezTo>
                <a:cubicBezTo>
                  <a:pt x="584" y="96"/>
                  <a:pt x="586" y="96"/>
                  <a:pt x="586" y="97"/>
                </a:cubicBezTo>
                <a:cubicBezTo>
                  <a:pt x="583" y="96"/>
                  <a:pt x="583" y="96"/>
                  <a:pt x="583" y="96"/>
                </a:cubicBezTo>
                <a:cubicBezTo>
                  <a:pt x="582" y="97"/>
                  <a:pt x="587" y="100"/>
                  <a:pt x="589" y="101"/>
                </a:cubicBezTo>
                <a:cubicBezTo>
                  <a:pt x="588" y="100"/>
                  <a:pt x="587" y="100"/>
                  <a:pt x="587" y="99"/>
                </a:cubicBezTo>
                <a:cubicBezTo>
                  <a:pt x="588" y="100"/>
                  <a:pt x="588" y="99"/>
                  <a:pt x="589" y="100"/>
                </a:cubicBezTo>
                <a:cubicBezTo>
                  <a:pt x="591" y="102"/>
                  <a:pt x="589" y="101"/>
                  <a:pt x="590" y="103"/>
                </a:cubicBezTo>
                <a:cubicBezTo>
                  <a:pt x="592" y="103"/>
                  <a:pt x="591" y="104"/>
                  <a:pt x="591" y="104"/>
                </a:cubicBezTo>
                <a:cubicBezTo>
                  <a:pt x="592" y="104"/>
                  <a:pt x="593" y="104"/>
                  <a:pt x="594" y="105"/>
                </a:cubicBezTo>
                <a:cubicBezTo>
                  <a:pt x="594" y="105"/>
                  <a:pt x="593" y="106"/>
                  <a:pt x="594" y="106"/>
                </a:cubicBezTo>
                <a:cubicBezTo>
                  <a:pt x="601" y="108"/>
                  <a:pt x="603" y="115"/>
                  <a:pt x="610" y="118"/>
                </a:cubicBezTo>
                <a:cubicBezTo>
                  <a:pt x="610" y="119"/>
                  <a:pt x="612" y="120"/>
                  <a:pt x="613" y="122"/>
                </a:cubicBezTo>
                <a:cubicBezTo>
                  <a:pt x="613" y="121"/>
                  <a:pt x="612" y="119"/>
                  <a:pt x="612" y="118"/>
                </a:cubicBezTo>
                <a:cubicBezTo>
                  <a:pt x="610" y="116"/>
                  <a:pt x="604" y="112"/>
                  <a:pt x="603" y="109"/>
                </a:cubicBezTo>
                <a:cubicBezTo>
                  <a:pt x="605" y="110"/>
                  <a:pt x="607" y="112"/>
                  <a:pt x="608" y="113"/>
                </a:cubicBezTo>
                <a:cubicBezTo>
                  <a:pt x="608" y="113"/>
                  <a:pt x="608" y="112"/>
                  <a:pt x="609" y="113"/>
                </a:cubicBezTo>
                <a:cubicBezTo>
                  <a:pt x="611" y="114"/>
                  <a:pt x="612" y="116"/>
                  <a:pt x="614" y="117"/>
                </a:cubicBezTo>
                <a:cubicBezTo>
                  <a:pt x="616" y="119"/>
                  <a:pt x="618" y="120"/>
                  <a:pt x="620" y="122"/>
                </a:cubicBezTo>
                <a:cubicBezTo>
                  <a:pt x="623" y="125"/>
                  <a:pt x="627" y="128"/>
                  <a:pt x="629" y="131"/>
                </a:cubicBezTo>
                <a:cubicBezTo>
                  <a:pt x="628" y="130"/>
                  <a:pt x="629" y="129"/>
                  <a:pt x="629" y="128"/>
                </a:cubicBezTo>
                <a:cubicBezTo>
                  <a:pt x="626" y="127"/>
                  <a:pt x="623" y="125"/>
                  <a:pt x="622" y="122"/>
                </a:cubicBezTo>
                <a:cubicBezTo>
                  <a:pt x="620" y="121"/>
                  <a:pt x="617" y="119"/>
                  <a:pt x="615" y="117"/>
                </a:cubicBezTo>
                <a:cubicBezTo>
                  <a:pt x="612" y="114"/>
                  <a:pt x="610" y="112"/>
                  <a:pt x="608" y="111"/>
                </a:cubicBezTo>
                <a:cubicBezTo>
                  <a:pt x="608" y="109"/>
                  <a:pt x="603" y="105"/>
                  <a:pt x="605" y="104"/>
                </a:cubicBezTo>
                <a:cubicBezTo>
                  <a:pt x="603" y="103"/>
                  <a:pt x="599" y="101"/>
                  <a:pt x="599" y="100"/>
                </a:cubicBezTo>
                <a:cubicBezTo>
                  <a:pt x="601" y="101"/>
                  <a:pt x="601" y="100"/>
                  <a:pt x="603" y="101"/>
                </a:cubicBezTo>
                <a:cubicBezTo>
                  <a:pt x="601" y="100"/>
                  <a:pt x="600" y="99"/>
                  <a:pt x="598" y="97"/>
                </a:cubicBezTo>
                <a:cubicBezTo>
                  <a:pt x="598" y="96"/>
                  <a:pt x="600" y="97"/>
                  <a:pt x="598" y="95"/>
                </a:cubicBezTo>
                <a:cubicBezTo>
                  <a:pt x="593" y="92"/>
                  <a:pt x="586" y="88"/>
                  <a:pt x="582" y="83"/>
                </a:cubicBezTo>
                <a:cubicBezTo>
                  <a:pt x="583" y="82"/>
                  <a:pt x="588" y="86"/>
                  <a:pt x="590" y="87"/>
                </a:cubicBezTo>
                <a:cubicBezTo>
                  <a:pt x="588" y="85"/>
                  <a:pt x="593" y="89"/>
                  <a:pt x="593" y="88"/>
                </a:cubicBezTo>
                <a:cubicBezTo>
                  <a:pt x="591" y="87"/>
                  <a:pt x="592" y="85"/>
                  <a:pt x="594" y="86"/>
                </a:cubicBezTo>
                <a:cubicBezTo>
                  <a:pt x="595" y="87"/>
                  <a:pt x="596" y="88"/>
                  <a:pt x="595" y="89"/>
                </a:cubicBezTo>
                <a:cubicBezTo>
                  <a:pt x="597" y="90"/>
                  <a:pt x="598" y="91"/>
                  <a:pt x="599" y="91"/>
                </a:cubicBezTo>
                <a:cubicBezTo>
                  <a:pt x="595" y="88"/>
                  <a:pt x="599" y="89"/>
                  <a:pt x="597" y="88"/>
                </a:cubicBezTo>
                <a:cubicBezTo>
                  <a:pt x="597" y="88"/>
                  <a:pt x="596" y="88"/>
                  <a:pt x="595" y="87"/>
                </a:cubicBezTo>
                <a:cubicBezTo>
                  <a:pt x="596" y="86"/>
                  <a:pt x="592" y="85"/>
                  <a:pt x="590" y="85"/>
                </a:cubicBezTo>
                <a:cubicBezTo>
                  <a:pt x="589" y="82"/>
                  <a:pt x="581" y="80"/>
                  <a:pt x="578" y="76"/>
                </a:cubicBezTo>
                <a:cubicBezTo>
                  <a:pt x="580" y="77"/>
                  <a:pt x="582" y="77"/>
                  <a:pt x="584" y="79"/>
                </a:cubicBezTo>
                <a:cubicBezTo>
                  <a:pt x="585" y="78"/>
                  <a:pt x="587" y="79"/>
                  <a:pt x="590" y="80"/>
                </a:cubicBezTo>
                <a:cubicBezTo>
                  <a:pt x="591" y="82"/>
                  <a:pt x="589" y="81"/>
                  <a:pt x="589" y="81"/>
                </a:cubicBezTo>
                <a:cubicBezTo>
                  <a:pt x="591" y="82"/>
                  <a:pt x="594" y="82"/>
                  <a:pt x="595" y="85"/>
                </a:cubicBezTo>
                <a:cubicBezTo>
                  <a:pt x="594" y="84"/>
                  <a:pt x="590" y="83"/>
                  <a:pt x="592" y="84"/>
                </a:cubicBezTo>
                <a:cubicBezTo>
                  <a:pt x="594" y="84"/>
                  <a:pt x="596" y="85"/>
                  <a:pt x="598" y="86"/>
                </a:cubicBezTo>
                <a:cubicBezTo>
                  <a:pt x="600" y="86"/>
                  <a:pt x="602" y="87"/>
                  <a:pt x="603" y="88"/>
                </a:cubicBezTo>
                <a:cubicBezTo>
                  <a:pt x="604" y="88"/>
                  <a:pt x="604" y="87"/>
                  <a:pt x="603" y="87"/>
                </a:cubicBezTo>
                <a:cubicBezTo>
                  <a:pt x="606" y="89"/>
                  <a:pt x="609" y="90"/>
                  <a:pt x="612" y="92"/>
                </a:cubicBezTo>
                <a:cubicBezTo>
                  <a:pt x="615" y="94"/>
                  <a:pt x="617" y="96"/>
                  <a:pt x="618" y="97"/>
                </a:cubicBezTo>
                <a:cubicBezTo>
                  <a:pt x="620" y="99"/>
                  <a:pt x="624" y="102"/>
                  <a:pt x="625" y="102"/>
                </a:cubicBezTo>
                <a:cubicBezTo>
                  <a:pt x="623" y="101"/>
                  <a:pt x="624" y="99"/>
                  <a:pt x="622" y="98"/>
                </a:cubicBezTo>
                <a:cubicBezTo>
                  <a:pt x="624" y="100"/>
                  <a:pt x="626" y="100"/>
                  <a:pt x="628" y="101"/>
                </a:cubicBezTo>
                <a:cubicBezTo>
                  <a:pt x="628" y="102"/>
                  <a:pt x="632" y="105"/>
                  <a:pt x="633" y="106"/>
                </a:cubicBezTo>
                <a:cubicBezTo>
                  <a:pt x="633" y="107"/>
                  <a:pt x="630" y="103"/>
                  <a:pt x="630" y="105"/>
                </a:cubicBezTo>
                <a:cubicBezTo>
                  <a:pt x="633" y="108"/>
                  <a:pt x="637" y="112"/>
                  <a:pt x="641" y="116"/>
                </a:cubicBezTo>
                <a:cubicBezTo>
                  <a:pt x="645" y="120"/>
                  <a:pt x="649" y="124"/>
                  <a:pt x="652" y="128"/>
                </a:cubicBezTo>
                <a:cubicBezTo>
                  <a:pt x="650" y="127"/>
                  <a:pt x="647" y="122"/>
                  <a:pt x="646" y="123"/>
                </a:cubicBezTo>
                <a:cubicBezTo>
                  <a:pt x="646" y="124"/>
                  <a:pt x="648" y="125"/>
                  <a:pt x="649" y="127"/>
                </a:cubicBezTo>
                <a:cubicBezTo>
                  <a:pt x="650" y="128"/>
                  <a:pt x="651" y="130"/>
                  <a:pt x="653" y="132"/>
                </a:cubicBezTo>
                <a:cubicBezTo>
                  <a:pt x="652" y="133"/>
                  <a:pt x="651" y="132"/>
                  <a:pt x="649" y="130"/>
                </a:cubicBezTo>
                <a:cubicBezTo>
                  <a:pt x="650" y="128"/>
                  <a:pt x="642" y="122"/>
                  <a:pt x="646" y="122"/>
                </a:cubicBezTo>
                <a:cubicBezTo>
                  <a:pt x="643" y="120"/>
                  <a:pt x="639" y="117"/>
                  <a:pt x="638" y="114"/>
                </a:cubicBezTo>
                <a:cubicBezTo>
                  <a:pt x="637" y="113"/>
                  <a:pt x="637" y="115"/>
                  <a:pt x="635" y="113"/>
                </a:cubicBezTo>
                <a:cubicBezTo>
                  <a:pt x="635" y="112"/>
                  <a:pt x="636" y="113"/>
                  <a:pt x="637" y="113"/>
                </a:cubicBezTo>
                <a:cubicBezTo>
                  <a:pt x="635" y="112"/>
                  <a:pt x="631" y="109"/>
                  <a:pt x="628" y="106"/>
                </a:cubicBezTo>
                <a:cubicBezTo>
                  <a:pt x="624" y="103"/>
                  <a:pt x="620" y="100"/>
                  <a:pt x="617" y="99"/>
                </a:cubicBezTo>
                <a:cubicBezTo>
                  <a:pt x="617" y="98"/>
                  <a:pt x="617" y="97"/>
                  <a:pt x="617" y="97"/>
                </a:cubicBezTo>
                <a:cubicBezTo>
                  <a:pt x="616" y="97"/>
                  <a:pt x="614" y="96"/>
                  <a:pt x="613" y="96"/>
                </a:cubicBezTo>
                <a:cubicBezTo>
                  <a:pt x="616" y="97"/>
                  <a:pt x="615" y="98"/>
                  <a:pt x="616" y="99"/>
                </a:cubicBezTo>
                <a:cubicBezTo>
                  <a:pt x="616" y="99"/>
                  <a:pt x="620" y="101"/>
                  <a:pt x="620" y="102"/>
                </a:cubicBezTo>
                <a:cubicBezTo>
                  <a:pt x="620" y="103"/>
                  <a:pt x="618" y="101"/>
                  <a:pt x="618" y="101"/>
                </a:cubicBezTo>
                <a:cubicBezTo>
                  <a:pt x="618" y="102"/>
                  <a:pt x="619" y="102"/>
                  <a:pt x="619" y="102"/>
                </a:cubicBezTo>
                <a:cubicBezTo>
                  <a:pt x="618" y="102"/>
                  <a:pt x="617" y="101"/>
                  <a:pt x="617" y="102"/>
                </a:cubicBezTo>
                <a:cubicBezTo>
                  <a:pt x="620" y="104"/>
                  <a:pt x="625" y="105"/>
                  <a:pt x="625" y="108"/>
                </a:cubicBezTo>
                <a:cubicBezTo>
                  <a:pt x="623" y="106"/>
                  <a:pt x="624" y="108"/>
                  <a:pt x="622" y="107"/>
                </a:cubicBezTo>
                <a:cubicBezTo>
                  <a:pt x="620" y="104"/>
                  <a:pt x="615" y="101"/>
                  <a:pt x="613" y="101"/>
                </a:cubicBezTo>
                <a:cubicBezTo>
                  <a:pt x="618" y="103"/>
                  <a:pt x="616" y="105"/>
                  <a:pt x="618" y="107"/>
                </a:cubicBezTo>
                <a:cubicBezTo>
                  <a:pt x="615" y="105"/>
                  <a:pt x="617" y="105"/>
                  <a:pt x="615" y="104"/>
                </a:cubicBezTo>
                <a:cubicBezTo>
                  <a:pt x="614" y="105"/>
                  <a:pt x="615" y="107"/>
                  <a:pt x="617" y="109"/>
                </a:cubicBezTo>
                <a:cubicBezTo>
                  <a:pt x="615" y="107"/>
                  <a:pt x="615" y="109"/>
                  <a:pt x="614" y="108"/>
                </a:cubicBezTo>
                <a:cubicBezTo>
                  <a:pt x="616" y="110"/>
                  <a:pt x="619" y="112"/>
                  <a:pt x="617" y="112"/>
                </a:cubicBezTo>
                <a:cubicBezTo>
                  <a:pt x="618" y="113"/>
                  <a:pt x="621" y="116"/>
                  <a:pt x="621" y="116"/>
                </a:cubicBezTo>
                <a:cubicBezTo>
                  <a:pt x="620" y="116"/>
                  <a:pt x="616" y="112"/>
                  <a:pt x="616" y="113"/>
                </a:cubicBezTo>
                <a:cubicBezTo>
                  <a:pt x="622" y="116"/>
                  <a:pt x="625" y="120"/>
                  <a:pt x="627" y="124"/>
                </a:cubicBezTo>
                <a:cubicBezTo>
                  <a:pt x="630" y="129"/>
                  <a:pt x="632" y="133"/>
                  <a:pt x="638" y="136"/>
                </a:cubicBezTo>
                <a:cubicBezTo>
                  <a:pt x="636" y="137"/>
                  <a:pt x="638" y="139"/>
                  <a:pt x="639" y="140"/>
                </a:cubicBezTo>
                <a:cubicBezTo>
                  <a:pt x="637" y="140"/>
                  <a:pt x="635" y="139"/>
                  <a:pt x="633" y="138"/>
                </a:cubicBezTo>
                <a:cubicBezTo>
                  <a:pt x="633" y="137"/>
                  <a:pt x="632" y="137"/>
                  <a:pt x="631" y="136"/>
                </a:cubicBezTo>
                <a:cubicBezTo>
                  <a:pt x="629" y="134"/>
                  <a:pt x="632" y="135"/>
                  <a:pt x="630" y="133"/>
                </a:cubicBezTo>
                <a:cubicBezTo>
                  <a:pt x="629" y="134"/>
                  <a:pt x="629" y="134"/>
                  <a:pt x="630" y="135"/>
                </a:cubicBezTo>
                <a:cubicBezTo>
                  <a:pt x="627" y="133"/>
                  <a:pt x="627" y="131"/>
                  <a:pt x="623" y="128"/>
                </a:cubicBezTo>
                <a:cubicBezTo>
                  <a:pt x="621" y="128"/>
                  <a:pt x="620" y="126"/>
                  <a:pt x="620" y="128"/>
                </a:cubicBezTo>
                <a:cubicBezTo>
                  <a:pt x="624" y="131"/>
                  <a:pt x="625" y="133"/>
                  <a:pt x="629" y="135"/>
                </a:cubicBezTo>
                <a:cubicBezTo>
                  <a:pt x="627" y="135"/>
                  <a:pt x="629" y="140"/>
                  <a:pt x="631" y="139"/>
                </a:cubicBezTo>
                <a:cubicBezTo>
                  <a:pt x="630" y="138"/>
                  <a:pt x="629" y="137"/>
                  <a:pt x="629" y="137"/>
                </a:cubicBezTo>
                <a:cubicBezTo>
                  <a:pt x="629" y="137"/>
                  <a:pt x="629" y="136"/>
                  <a:pt x="630" y="136"/>
                </a:cubicBezTo>
                <a:cubicBezTo>
                  <a:pt x="632" y="139"/>
                  <a:pt x="634" y="139"/>
                  <a:pt x="634" y="141"/>
                </a:cubicBezTo>
                <a:cubicBezTo>
                  <a:pt x="633" y="140"/>
                  <a:pt x="632" y="138"/>
                  <a:pt x="631" y="139"/>
                </a:cubicBezTo>
                <a:cubicBezTo>
                  <a:pt x="633" y="141"/>
                  <a:pt x="631" y="139"/>
                  <a:pt x="632" y="141"/>
                </a:cubicBezTo>
                <a:cubicBezTo>
                  <a:pt x="634" y="142"/>
                  <a:pt x="638" y="146"/>
                  <a:pt x="639" y="148"/>
                </a:cubicBezTo>
                <a:cubicBezTo>
                  <a:pt x="638" y="149"/>
                  <a:pt x="638" y="149"/>
                  <a:pt x="638" y="149"/>
                </a:cubicBezTo>
                <a:cubicBezTo>
                  <a:pt x="636" y="146"/>
                  <a:pt x="633" y="146"/>
                  <a:pt x="635" y="147"/>
                </a:cubicBezTo>
                <a:cubicBezTo>
                  <a:pt x="639" y="151"/>
                  <a:pt x="642" y="151"/>
                  <a:pt x="643" y="151"/>
                </a:cubicBezTo>
                <a:cubicBezTo>
                  <a:pt x="645" y="152"/>
                  <a:pt x="643" y="152"/>
                  <a:pt x="644" y="153"/>
                </a:cubicBezTo>
                <a:cubicBezTo>
                  <a:pt x="645" y="153"/>
                  <a:pt x="648" y="155"/>
                  <a:pt x="649" y="156"/>
                </a:cubicBezTo>
                <a:cubicBezTo>
                  <a:pt x="648" y="156"/>
                  <a:pt x="648" y="154"/>
                  <a:pt x="650" y="155"/>
                </a:cubicBezTo>
                <a:cubicBezTo>
                  <a:pt x="651" y="157"/>
                  <a:pt x="653" y="160"/>
                  <a:pt x="655" y="162"/>
                </a:cubicBezTo>
                <a:cubicBezTo>
                  <a:pt x="657" y="165"/>
                  <a:pt x="659" y="167"/>
                  <a:pt x="660" y="169"/>
                </a:cubicBezTo>
                <a:cubicBezTo>
                  <a:pt x="659" y="169"/>
                  <a:pt x="658" y="168"/>
                  <a:pt x="659" y="170"/>
                </a:cubicBezTo>
                <a:cubicBezTo>
                  <a:pt x="660" y="169"/>
                  <a:pt x="662" y="175"/>
                  <a:pt x="664" y="176"/>
                </a:cubicBezTo>
                <a:cubicBezTo>
                  <a:pt x="665" y="176"/>
                  <a:pt x="663" y="174"/>
                  <a:pt x="664" y="173"/>
                </a:cubicBezTo>
                <a:cubicBezTo>
                  <a:pt x="666" y="177"/>
                  <a:pt x="666" y="175"/>
                  <a:pt x="668" y="177"/>
                </a:cubicBezTo>
                <a:cubicBezTo>
                  <a:pt x="669" y="180"/>
                  <a:pt x="675" y="188"/>
                  <a:pt x="677" y="190"/>
                </a:cubicBezTo>
                <a:cubicBezTo>
                  <a:pt x="677" y="188"/>
                  <a:pt x="674" y="187"/>
                  <a:pt x="674" y="185"/>
                </a:cubicBezTo>
                <a:cubicBezTo>
                  <a:pt x="676" y="186"/>
                  <a:pt x="676" y="184"/>
                  <a:pt x="678" y="185"/>
                </a:cubicBezTo>
                <a:cubicBezTo>
                  <a:pt x="678" y="187"/>
                  <a:pt x="681" y="190"/>
                  <a:pt x="682" y="191"/>
                </a:cubicBezTo>
                <a:cubicBezTo>
                  <a:pt x="680" y="188"/>
                  <a:pt x="680" y="187"/>
                  <a:pt x="682" y="189"/>
                </a:cubicBezTo>
                <a:cubicBezTo>
                  <a:pt x="679" y="183"/>
                  <a:pt x="676" y="181"/>
                  <a:pt x="673" y="175"/>
                </a:cubicBezTo>
                <a:cubicBezTo>
                  <a:pt x="672" y="175"/>
                  <a:pt x="672" y="175"/>
                  <a:pt x="671" y="175"/>
                </a:cubicBezTo>
                <a:cubicBezTo>
                  <a:pt x="671" y="174"/>
                  <a:pt x="669" y="172"/>
                  <a:pt x="669" y="171"/>
                </a:cubicBezTo>
                <a:cubicBezTo>
                  <a:pt x="670" y="171"/>
                  <a:pt x="672" y="175"/>
                  <a:pt x="673" y="174"/>
                </a:cubicBezTo>
                <a:cubicBezTo>
                  <a:pt x="672" y="172"/>
                  <a:pt x="667" y="167"/>
                  <a:pt x="668" y="167"/>
                </a:cubicBezTo>
                <a:cubicBezTo>
                  <a:pt x="666" y="164"/>
                  <a:pt x="666" y="164"/>
                  <a:pt x="666" y="164"/>
                </a:cubicBezTo>
                <a:cubicBezTo>
                  <a:pt x="665" y="165"/>
                  <a:pt x="659" y="157"/>
                  <a:pt x="662" y="158"/>
                </a:cubicBezTo>
                <a:cubicBezTo>
                  <a:pt x="660" y="155"/>
                  <a:pt x="656" y="151"/>
                  <a:pt x="657" y="149"/>
                </a:cubicBezTo>
                <a:cubicBezTo>
                  <a:pt x="660" y="154"/>
                  <a:pt x="662" y="156"/>
                  <a:pt x="665" y="159"/>
                </a:cubicBezTo>
                <a:cubicBezTo>
                  <a:pt x="664" y="158"/>
                  <a:pt x="665" y="157"/>
                  <a:pt x="663" y="155"/>
                </a:cubicBezTo>
                <a:cubicBezTo>
                  <a:pt x="663" y="156"/>
                  <a:pt x="662" y="155"/>
                  <a:pt x="661" y="154"/>
                </a:cubicBezTo>
                <a:cubicBezTo>
                  <a:pt x="661" y="153"/>
                  <a:pt x="659" y="151"/>
                  <a:pt x="659" y="151"/>
                </a:cubicBezTo>
                <a:cubicBezTo>
                  <a:pt x="660" y="150"/>
                  <a:pt x="659" y="149"/>
                  <a:pt x="659" y="148"/>
                </a:cubicBezTo>
                <a:cubicBezTo>
                  <a:pt x="662" y="150"/>
                  <a:pt x="664" y="154"/>
                  <a:pt x="666" y="157"/>
                </a:cubicBezTo>
                <a:cubicBezTo>
                  <a:pt x="666" y="157"/>
                  <a:pt x="666" y="156"/>
                  <a:pt x="665" y="155"/>
                </a:cubicBezTo>
                <a:cubicBezTo>
                  <a:pt x="664" y="154"/>
                  <a:pt x="663" y="153"/>
                  <a:pt x="664" y="153"/>
                </a:cubicBezTo>
                <a:cubicBezTo>
                  <a:pt x="664" y="152"/>
                  <a:pt x="665" y="154"/>
                  <a:pt x="666" y="154"/>
                </a:cubicBezTo>
                <a:cubicBezTo>
                  <a:pt x="665" y="153"/>
                  <a:pt x="662" y="150"/>
                  <a:pt x="662" y="149"/>
                </a:cubicBezTo>
                <a:cubicBezTo>
                  <a:pt x="663" y="150"/>
                  <a:pt x="665" y="152"/>
                  <a:pt x="666" y="152"/>
                </a:cubicBezTo>
                <a:cubicBezTo>
                  <a:pt x="668" y="154"/>
                  <a:pt x="669" y="156"/>
                  <a:pt x="670" y="159"/>
                </a:cubicBezTo>
                <a:cubicBezTo>
                  <a:pt x="669" y="157"/>
                  <a:pt x="673" y="161"/>
                  <a:pt x="675" y="160"/>
                </a:cubicBezTo>
                <a:cubicBezTo>
                  <a:pt x="671" y="158"/>
                  <a:pt x="667" y="155"/>
                  <a:pt x="667" y="150"/>
                </a:cubicBezTo>
                <a:cubicBezTo>
                  <a:pt x="664" y="148"/>
                  <a:pt x="660" y="143"/>
                  <a:pt x="659" y="140"/>
                </a:cubicBezTo>
                <a:cubicBezTo>
                  <a:pt x="660" y="142"/>
                  <a:pt x="662" y="143"/>
                  <a:pt x="663" y="143"/>
                </a:cubicBezTo>
                <a:cubicBezTo>
                  <a:pt x="663" y="141"/>
                  <a:pt x="658" y="139"/>
                  <a:pt x="657" y="136"/>
                </a:cubicBezTo>
                <a:cubicBezTo>
                  <a:pt x="658" y="137"/>
                  <a:pt x="658" y="138"/>
                  <a:pt x="658" y="137"/>
                </a:cubicBezTo>
                <a:cubicBezTo>
                  <a:pt x="657" y="135"/>
                  <a:pt x="656" y="135"/>
                  <a:pt x="655" y="135"/>
                </a:cubicBezTo>
                <a:cubicBezTo>
                  <a:pt x="654" y="134"/>
                  <a:pt x="653" y="131"/>
                  <a:pt x="655" y="132"/>
                </a:cubicBezTo>
                <a:cubicBezTo>
                  <a:pt x="657" y="134"/>
                  <a:pt x="658" y="136"/>
                  <a:pt x="660" y="138"/>
                </a:cubicBezTo>
                <a:cubicBezTo>
                  <a:pt x="661" y="139"/>
                  <a:pt x="663" y="141"/>
                  <a:pt x="664" y="143"/>
                </a:cubicBezTo>
                <a:cubicBezTo>
                  <a:pt x="667" y="147"/>
                  <a:pt x="670" y="151"/>
                  <a:pt x="673" y="155"/>
                </a:cubicBezTo>
                <a:cubicBezTo>
                  <a:pt x="672" y="154"/>
                  <a:pt x="671" y="153"/>
                  <a:pt x="670" y="152"/>
                </a:cubicBezTo>
                <a:cubicBezTo>
                  <a:pt x="669" y="150"/>
                  <a:pt x="668" y="149"/>
                  <a:pt x="667" y="148"/>
                </a:cubicBezTo>
                <a:cubicBezTo>
                  <a:pt x="666" y="145"/>
                  <a:pt x="664" y="144"/>
                  <a:pt x="662" y="143"/>
                </a:cubicBezTo>
                <a:cubicBezTo>
                  <a:pt x="665" y="145"/>
                  <a:pt x="665" y="148"/>
                  <a:pt x="667" y="148"/>
                </a:cubicBezTo>
                <a:cubicBezTo>
                  <a:pt x="669" y="151"/>
                  <a:pt x="668" y="153"/>
                  <a:pt x="671" y="155"/>
                </a:cubicBezTo>
                <a:cubicBezTo>
                  <a:pt x="669" y="153"/>
                  <a:pt x="671" y="154"/>
                  <a:pt x="672" y="154"/>
                </a:cubicBezTo>
                <a:cubicBezTo>
                  <a:pt x="673" y="156"/>
                  <a:pt x="673" y="156"/>
                  <a:pt x="675" y="159"/>
                </a:cubicBezTo>
                <a:cubicBezTo>
                  <a:pt x="676" y="158"/>
                  <a:pt x="680" y="165"/>
                  <a:pt x="681" y="164"/>
                </a:cubicBezTo>
                <a:cubicBezTo>
                  <a:pt x="675" y="159"/>
                  <a:pt x="672" y="150"/>
                  <a:pt x="668" y="145"/>
                </a:cubicBezTo>
                <a:cubicBezTo>
                  <a:pt x="667" y="143"/>
                  <a:pt x="668" y="147"/>
                  <a:pt x="667" y="145"/>
                </a:cubicBezTo>
                <a:cubicBezTo>
                  <a:pt x="666" y="144"/>
                  <a:pt x="666" y="143"/>
                  <a:pt x="666" y="143"/>
                </a:cubicBezTo>
                <a:cubicBezTo>
                  <a:pt x="668" y="143"/>
                  <a:pt x="666" y="142"/>
                  <a:pt x="666" y="139"/>
                </a:cubicBezTo>
                <a:cubicBezTo>
                  <a:pt x="669" y="142"/>
                  <a:pt x="667" y="142"/>
                  <a:pt x="669" y="144"/>
                </a:cubicBezTo>
                <a:cubicBezTo>
                  <a:pt x="670" y="146"/>
                  <a:pt x="673" y="147"/>
                  <a:pt x="674" y="148"/>
                </a:cubicBezTo>
                <a:cubicBezTo>
                  <a:pt x="673" y="149"/>
                  <a:pt x="672" y="148"/>
                  <a:pt x="672" y="148"/>
                </a:cubicBezTo>
                <a:cubicBezTo>
                  <a:pt x="673" y="149"/>
                  <a:pt x="673" y="150"/>
                  <a:pt x="674" y="151"/>
                </a:cubicBezTo>
                <a:cubicBezTo>
                  <a:pt x="674" y="150"/>
                  <a:pt x="675" y="150"/>
                  <a:pt x="675" y="151"/>
                </a:cubicBezTo>
                <a:cubicBezTo>
                  <a:pt x="675" y="153"/>
                  <a:pt x="675" y="155"/>
                  <a:pt x="678" y="158"/>
                </a:cubicBezTo>
                <a:cubicBezTo>
                  <a:pt x="678" y="158"/>
                  <a:pt x="677" y="157"/>
                  <a:pt x="678" y="157"/>
                </a:cubicBezTo>
                <a:cubicBezTo>
                  <a:pt x="679" y="160"/>
                  <a:pt x="682" y="164"/>
                  <a:pt x="683" y="166"/>
                </a:cubicBezTo>
                <a:cubicBezTo>
                  <a:pt x="684" y="167"/>
                  <a:pt x="685" y="169"/>
                  <a:pt x="687" y="171"/>
                </a:cubicBezTo>
                <a:cubicBezTo>
                  <a:pt x="686" y="172"/>
                  <a:pt x="691" y="177"/>
                  <a:pt x="690" y="178"/>
                </a:cubicBezTo>
                <a:cubicBezTo>
                  <a:pt x="690" y="178"/>
                  <a:pt x="691" y="178"/>
                  <a:pt x="691" y="179"/>
                </a:cubicBezTo>
                <a:cubicBezTo>
                  <a:pt x="694" y="178"/>
                  <a:pt x="686" y="169"/>
                  <a:pt x="686" y="166"/>
                </a:cubicBezTo>
                <a:cubicBezTo>
                  <a:pt x="688" y="170"/>
                  <a:pt x="688" y="168"/>
                  <a:pt x="687" y="166"/>
                </a:cubicBezTo>
                <a:cubicBezTo>
                  <a:pt x="689" y="169"/>
                  <a:pt x="691" y="172"/>
                  <a:pt x="692" y="174"/>
                </a:cubicBezTo>
                <a:cubicBezTo>
                  <a:pt x="693" y="177"/>
                  <a:pt x="693" y="179"/>
                  <a:pt x="694" y="178"/>
                </a:cubicBezTo>
                <a:cubicBezTo>
                  <a:pt x="695" y="180"/>
                  <a:pt x="697" y="185"/>
                  <a:pt x="697" y="184"/>
                </a:cubicBezTo>
                <a:cubicBezTo>
                  <a:pt x="696" y="181"/>
                  <a:pt x="697" y="184"/>
                  <a:pt x="698" y="183"/>
                </a:cubicBezTo>
                <a:cubicBezTo>
                  <a:pt x="698" y="181"/>
                  <a:pt x="695" y="179"/>
                  <a:pt x="695" y="177"/>
                </a:cubicBezTo>
                <a:cubicBezTo>
                  <a:pt x="695" y="177"/>
                  <a:pt x="698" y="182"/>
                  <a:pt x="697" y="179"/>
                </a:cubicBezTo>
                <a:cubicBezTo>
                  <a:pt x="695" y="176"/>
                  <a:pt x="695" y="176"/>
                  <a:pt x="693" y="175"/>
                </a:cubicBezTo>
                <a:cubicBezTo>
                  <a:pt x="693" y="174"/>
                  <a:pt x="693" y="173"/>
                  <a:pt x="693" y="172"/>
                </a:cubicBezTo>
                <a:cubicBezTo>
                  <a:pt x="692" y="171"/>
                  <a:pt x="692" y="173"/>
                  <a:pt x="691" y="171"/>
                </a:cubicBezTo>
                <a:cubicBezTo>
                  <a:pt x="692" y="168"/>
                  <a:pt x="685" y="160"/>
                  <a:pt x="683" y="155"/>
                </a:cubicBezTo>
                <a:cubicBezTo>
                  <a:pt x="687" y="160"/>
                  <a:pt x="690" y="164"/>
                  <a:pt x="693" y="168"/>
                </a:cubicBezTo>
                <a:cubicBezTo>
                  <a:pt x="696" y="173"/>
                  <a:pt x="698" y="177"/>
                  <a:pt x="701" y="180"/>
                </a:cubicBezTo>
                <a:cubicBezTo>
                  <a:pt x="700" y="179"/>
                  <a:pt x="700" y="179"/>
                  <a:pt x="701" y="180"/>
                </a:cubicBezTo>
                <a:cubicBezTo>
                  <a:pt x="702" y="182"/>
                  <a:pt x="702" y="182"/>
                  <a:pt x="702" y="182"/>
                </a:cubicBezTo>
                <a:cubicBezTo>
                  <a:pt x="702" y="182"/>
                  <a:pt x="702" y="183"/>
                  <a:pt x="702" y="184"/>
                </a:cubicBezTo>
                <a:cubicBezTo>
                  <a:pt x="704" y="186"/>
                  <a:pt x="703" y="187"/>
                  <a:pt x="704" y="190"/>
                </a:cubicBezTo>
                <a:cubicBezTo>
                  <a:pt x="706" y="192"/>
                  <a:pt x="709" y="197"/>
                  <a:pt x="711" y="202"/>
                </a:cubicBezTo>
                <a:cubicBezTo>
                  <a:pt x="714" y="207"/>
                  <a:pt x="715" y="211"/>
                  <a:pt x="716" y="214"/>
                </a:cubicBezTo>
                <a:cubicBezTo>
                  <a:pt x="717" y="215"/>
                  <a:pt x="717" y="216"/>
                  <a:pt x="718" y="218"/>
                </a:cubicBezTo>
                <a:cubicBezTo>
                  <a:pt x="719" y="220"/>
                  <a:pt x="720" y="222"/>
                  <a:pt x="721" y="224"/>
                </a:cubicBezTo>
                <a:cubicBezTo>
                  <a:pt x="722" y="228"/>
                  <a:pt x="724" y="233"/>
                  <a:pt x="724" y="235"/>
                </a:cubicBezTo>
                <a:cubicBezTo>
                  <a:pt x="724" y="235"/>
                  <a:pt x="725" y="234"/>
                  <a:pt x="725" y="235"/>
                </a:cubicBezTo>
                <a:cubicBezTo>
                  <a:pt x="726" y="237"/>
                  <a:pt x="727" y="241"/>
                  <a:pt x="728" y="245"/>
                </a:cubicBezTo>
                <a:cubicBezTo>
                  <a:pt x="728" y="246"/>
                  <a:pt x="729" y="248"/>
                  <a:pt x="729" y="249"/>
                </a:cubicBezTo>
                <a:cubicBezTo>
                  <a:pt x="729" y="250"/>
                  <a:pt x="730" y="251"/>
                  <a:pt x="730" y="251"/>
                </a:cubicBezTo>
                <a:cubicBezTo>
                  <a:pt x="730" y="251"/>
                  <a:pt x="730" y="250"/>
                  <a:pt x="731" y="251"/>
                </a:cubicBezTo>
                <a:cubicBezTo>
                  <a:pt x="731" y="253"/>
                  <a:pt x="730" y="253"/>
                  <a:pt x="731" y="255"/>
                </a:cubicBezTo>
                <a:cubicBezTo>
                  <a:pt x="733" y="258"/>
                  <a:pt x="732" y="264"/>
                  <a:pt x="735" y="269"/>
                </a:cubicBezTo>
                <a:cubicBezTo>
                  <a:pt x="736" y="267"/>
                  <a:pt x="734" y="265"/>
                  <a:pt x="734" y="266"/>
                </a:cubicBezTo>
                <a:close/>
                <a:moveTo>
                  <a:pt x="635" y="109"/>
                </a:moveTo>
                <a:cubicBezTo>
                  <a:pt x="634" y="107"/>
                  <a:pt x="640" y="113"/>
                  <a:pt x="638" y="111"/>
                </a:cubicBezTo>
                <a:cubicBezTo>
                  <a:pt x="640" y="111"/>
                  <a:pt x="639" y="112"/>
                  <a:pt x="640" y="113"/>
                </a:cubicBezTo>
                <a:cubicBezTo>
                  <a:pt x="639" y="113"/>
                  <a:pt x="637" y="111"/>
                  <a:pt x="635" y="109"/>
                </a:cubicBezTo>
                <a:close/>
                <a:moveTo>
                  <a:pt x="555" y="80"/>
                </a:moveTo>
                <a:cubicBezTo>
                  <a:pt x="553" y="78"/>
                  <a:pt x="551" y="78"/>
                  <a:pt x="550" y="77"/>
                </a:cubicBezTo>
                <a:cubicBezTo>
                  <a:pt x="550" y="76"/>
                  <a:pt x="554" y="78"/>
                  <a:pt x="556" y="79"/>
                </a:cubicBezTo>
                <a:cubicBezTo>
                  <a:pt x="554" y="76"/>
                  <a:pt x="548" y="75"/>
                  <a:pt x="545" y="74"/>
                </a:cubicBezTo>
                <a:cubicBezTo>
                  <a:pt x="544" y="73"/>
                  <a:pt x="545" y="73"/>
                  <a:pt x="544" y="72"/>
                </a:cubicBezTo>
                <a:cubicBezTo>
                  <a:pt x="545" y="72"/>
                  <a:pt x="547" y="74"/>
                  <a:pt x="545" y="74"/>
                </a:cubicBezTo>
                <a:cubicBezTo>
                  <a:pt x="548" y="73"/>
                  <a:pt x="554" y="77"/>
                  <a:pt x="554" y="75"/>
                </a:cubicBezTo>
                <a:cubicBezTo>
                  <a:pt x="556" y="77"/>
                  <a:pt x="558" y="78"/>
                  <a:pt x="560" y="79"/>
                </a:cubicBezTo>
                <a:cubicBezTo>
                  <a:pt x="561" y="79"/>
                  <a:pt x="565" y="80"/>
                  <a:pt x="566" y="82"/>
                </a:cubicBezTo>
                <a:cubicBezTo>
                  <a:pt x="563" y="82"/>
                  <a:pt x="559" y="80"/>
                  <a:pt x="555" y="80"/>
                </a:cubicBezTo>
                <a:close/>
                <a:moveTo>
                  <a:pt x="595" y="115"/>
                </a:moveTo>
                <a:cubicBezTo>
                  <a:pt x="593" y="113"/>
                  <a:pt x="593" y="113"/>
                  <a:pt x="589" y="111"/>
                </a:cubicBezTo>
                <a:cubicBezTo>
                  <a:pt x="591" y="111"/>
                  <a:pt x="591" y="112"/>
                  <a:pt x="590" y="110"/>
                </a:cubicBezTo>
                <a:cubicBezTo>
                  <a:pt x="591" y="109"/>
                  <a:pt x="591" y="110"/>
                  <a:pt x="593" y="111"/>
                </a:cubicBezTo>
                <a:cubicBezTo>
                  <a:pt x="593" y="113"/>
                  <a:pt x="594" y="113"/>
                  <a:pt x="596" y="115"/>
                </a:cubicBezTo>
                <a:cubicBezTo>
                  <a:pt x="596" y="116"/>
                  <a:pt x="595" y="115"/>
                  <a:pt x="595" y="115"/>
                </a:cubicBezTo>
                <a:close/>
                <a:moveTo>
                  <a:pt x="529" y="74"/>
                </a:moveTo>
                <a:cubicBezTo>
                  <a:pt x="532" y="75"/>
                  <a:pt x="532" y="75"/>
                  <a:pt x="536" y="77"/>
                </a:cubicBezTo>
                <a:cubicBezTo>
                  <a:pt x="535" y="77"/>
                  <a:pt x="533" y="77"/>
                  <a:pt x="532" y="76"/>
                </a:cubicBezTo>
                <a:cubicBezTo>
                  <a:pt x="530" y="76"/>
                  <a:pt x="529" y="75"/>
                  <a:pt x="529" y="74"/>
                </a:cubicBezTo>
                <a:close/>
                <a:moveTo>
                  <a:pt x="358" y="58"/>
                </a:moveTo>
                <a:cubicBezTo>
                  <a:pt x="358" y="58"/>
                  <a:pt x="359" y="57"/>
                  <a:pt x="361" y="56"/>
                </a:cubicBezTo>
                <a:cubicBezTo>
                  <a:pt x="362" y="58"/>
                  <a:pt x="362" y="58"/>
                  <a:pt x="362" y="58"/>
                </a:cubicBezTo>
                <a:cubicBezTo>
                  <a:pt x="360" y="58"/>
                  <a:pt x="359" y="58"/>
                  <a:pt x="358" y="58"/>
                </a:cubicBezTo>
                <a:close/>
                <a:moveTo>
                  <a:pt x="342" y="68"/>
                </a:moveTo>
                <a:cubicBezTo>
                  <a:pt x="341" y="68"/>
                  <a:pt x="341" y="68"/>
                  <a:pt x="340" y="69"/>
                </a:cubicBezTo>
                <a:cubicBezTo>
                  <a:pt x="338" y="68"/>
                  <a:pt x="335" y="68"/>
                  <a:pt x="333" y="70"/>
                </a:cubicBezTo>
                <a:cubicBezTo>
                  <a:pt x="334" y="67"/>
                  <a:pt x="337" y="68"/>
                  <a:pt x="340" y="67"/>
                </a:cubicBezTo>
                <a:cubicBezTo>
                  <a:pt x="342" y="67"/>
                  <a:pt x="342" y="67"/>
                  <a:pt x="342" y="68"/>
                </a:cubicBezTo>
                <a:close/>
                <a:moveTo>
                  <a:pt x="370" y="66"/>
                </a:moveTo>
                <a:cubicBezTo>
                  <a:pt x="367" y="67"/>
                  <a:pt x="368" y="65"/>
                  <a:pt x="365" y="66"/>
                </a:cubicBezTo>
                <a:cubicBezTo>
                  <a:pt x="366" y="65"/>
                  <a:pt x="370" y="65"/>
                  <a:pt x="370" y="66"/>
                </a:cubicBezTo>
                <a:close/>
                <a:moveTo>
                  <a:pt x="456" y="81"/>
                </a:moveTo>
                <a:cubicBezTo>
                  <a:pt x="456" y="82"/>
                  <a:pt x="453" y="82"/>
                  <a:pt x="453" y="82"/>
                </a:cubicBezTo>
                <a:cubicBezTo>
                  <a:pt x="451" y="82"/>
                  <a:pt x="453" y="82"/>
                  <a:pt x="452" y="81"/>
                </a:cubicBezTo>
                <a:cubicBezTo>
                  <a:pt x="453" y="82"/>
                  <a:pt x="454" y="81"/>
                  <a:pt x="456" y="81"/>
                </a:cubicBezTo>
                <a:close/>
                <a:moveTo>
                  <a:pt x="469" y="102"/>
                </a:moveTo>
                <a:cubicBezTo>
                  <a:pt x="469" y="102"/>
                  <a:pt x="466" y="101"/>
                  <a:pt x="468" y="101"/>
                </a:cubicBezTo>
                <a:cubicBezTo>
                  <a:pt x="466" y="101"/>
                  <a:pt x="465" y="101"/>
                  <a:pt x="465" y="100"/>
                </a:cubicBezTo>
                <a:cubicBezTo>
                  <a:pt x="464" y="100"/>
                  <a:pt x="464" y="101"/>
                  <a:pt x="464" y="101"/>
                </a:cubicBezTo>
                <a:cubicBezTo>
                  <a:pt x="462" y="100"/>
                  <a:pt x="462" y="100"/>
                  <a:pt x="460" y="100"/>
                </a:cubicBezTo>
                <a:cubicBezTo>
                  <a:pt x="460" y="99"/>
                  <a:pt x="461" y="99"/>
                  <a:pt x="463" y="99"/>
                </a:cubicBezTo>
                <a:cubicBezTo>
                  <a:pt x="461" y="98"/>
                  <a:pt x="459" y="97"/>
                  <a:pt x="457" y="96"/>
                </a:cubicBezTo>
                <a:cubicBezTo>
                  <a:pt x="455" y="96"/>
                  <a:pt x="458" y="97"/>
                  <a:pt x="456" y="97"/>
                </a:cubicBezTo>
                <a:cubicBezTo>
                  <a:pt x="454" y="97"/>
                  <a:pt x="454" y="96"/>
                  <a:pt x="452" y="96"/>
                </a:cubicBezTo>
                <a:cubicBezTo>
                  <a:pt x="454" y="96"/>
                  <a:pt x="457" y="95"/>
                  <a:pt x="459" y="97"/>
                </a:cubicBezTo>
                <a:cubicBezTo>
                  <a:pt x="460" y="97"/>
                  <a:pt x="461" y="96"/>
                  <a:pt x="462" y="97"/>
                </a:cubicBezTo>
                <a:cubicBezTo>
                  <a:pt x="462" y="96"/>
                  <a:pt x="467" y="98"/>
                  <a:pt x="466" y="96"/>
                </a:cubicBezTo>
                <a:cubicBezTo>
                  <a:pt x="464" y="96"/>
                  <a:pt x="468" y="97"/>
                  <a:pt x="465" y="96"/>
                </a:cubicBezTo>
                <a:cubicBezTo>
                  <a:pt x="465" y="95"/>
                  <a:pt x="464" y="95"/>
                  <a:pt x="464" y="94"/>
                </a:cubicBezTo>
                <a:cubicBezTo>
                  <a:pt x="460" y="94"/>
                  <a:pt x="456" y="93"/>
                  <a:pt x="453" y="92"/>
                </a:cubicBezTo>
                <a:cubicBezTo>
                  <a:pt x="452" y="92"/>
                  <a:pt x="453" y="92"/>
                  <a:pt x="452" y="93"/>
                </a:cubicBezTo>
                <a:cubicBezTo>
                  <a:pt x="449" y="91"/>
                  <a:pt x="446" y="91"/>
                  <a:pt x="444" y="91"/>
                </a:cubicBezTo>
                <a:cubicBezTo>
                  <a:pt x="442" y="90"/>
                  <a:pt x="439" y="90"/>
                  <a:pt x="437" y="89"/>
                </a:cubicBezTo>
                <a:cubicBezTo>
                  <a:pt x="436" y="87"/>
                  <a:pt x="440" y="88"/>
                  <a:pt x="440" y="87"/>
                </a:cubicBezTo>
                <a:cubicBezTo>
                  <a:pt x="443" y="88"/>
                  <a:pt x="439" y="88"/>
                  <a:pt x="438" y="88"/>
                </a:cubicBezTo>
                <a:cubicBezTo>
                  <a:pt x="440" y="90"/>
                  <a:pt x="444" y="88"/>
                  <a:pt x="443" y="90"/>
                </a:cubicBezTo>
                <a:cubicBezTo>
                  <a:pt x="444" y="90"/>
                  <a:pt x="444" y="90"/>
                  <a:pt x="446" y="90"/>
                </a:cubicBezTo>
                <a:cubicBezTo>
                  <a:pt x="448" y="90"/>
                  <a:pt x="445" y="90"/>
                  <a:pt x="446" y="89"/>
                </a:cubicBezTo>
                <a:cubicBezTo>
                  <a:pt x="448" y="90"/>
                  <a:pt x="449" y="90"/>
                  <a:pt x="453" y="91"/>
                </a:cubicBezTo>
                <a:cubicBezTo>
                  <a:pt x="453" y="90"/>
                  <a:pt x="451" y="89"/>
                  <a:pt x="450" y="89"/>
                </a:cubicBezTo>
                <a:cubicBezTo>
                  <a:pt x="451" y="89"/>
                  <a:pt x="454" y="89"/>
                  <a:pt x="455" y="90"/>
                </a:cubicBezTo>
                <a:cubicBezTo>
                  <a:pt x="456" y="90"/>
                  <a:pt x="454" y="89"/>
                  <a:pt x="456" y="89"/>
                </a:cubicBezTo>
                <a:cubicBezTo>
                  <a:pt x="458" y="89"/>
                  <a:pt x="460" y="90"/>
                  <a:pt x="463" y="91"/>
                </a:cubicBezTo>
                <a:cubicBezTo>
                  <a:pt x="464" y="91"/>
                  <a:pt x="461" y="90"/>
                  <a:pt x="461" y="90"/>
                </a:cubicBezTo>
                <a:cubicBezTo>
                  <a:pt x="462" y="89"/>
                  <a:pt x="462" y="91"/>
                  <a:pt x="465" y="91"/>
                </a:cubicBezTo>
                <a:cubicBezTo>
                  <a:pt x="465" y="91"/>
                  <a:pt x="464" y="91"/>
                  <a:pt x="464" y="92"/>
                </a:cubicBezTo>
                <a:cubicBezTo>
                  <a:pt x="465" y="93"/>
                  <a:pt x="466" y="91"/>
                  <a:pt x="468" y="92"/>
                </a:cubicBezTo>
                <a:cubicBezTo>
                  <a:pt x="466" y="93"/>
                  <a:pt x="464" y="93"/>
                  <a:pt x="462" y="93"/>
                </a:cubicBezTo>
                <a:cubicBezTo>
                  <a:pt x="464" y="94"/>
                  <a:pt x="465" y="93"/>
                  <a:pt x="468" y="95"/>
                </a:cubicBezTo>
                <a:cubicBezTo>
                  <a:pt x="468" y="94"/>
                  <a:pt x="466" y="93"/>
                  <a:pt x="469" y="94"/>
                </a:cubicBezTo>
                <a:cubicBezTo>
                  <a:pt x="469" y="93"/>
                  <a:pt x="469" y="92"/>
                  <a:pt x="468" y="92"/>
                </a:cubicBezTo>
                <a:cubicBezTo>
                  <a:pt x="471" y="93"/>
                  <a:pt x="474" y="92"/>
                  <a:pt x="477" y="94"/>
                </a:cubicBezTo>
                <a:cubicBezTo>
                  <a:pt x="475" y="95"/>
                  <a:pt x="472" y="92"/>
                  <a:pt x="470" y="93"/>
                </a:cubicBezTo>
                <a:cubicBezTo>
                  <a:pt x="470" y="94"/>
                  <a:pt x="473" y="94"/>
                  <a:pt x="473" y="94"/>
                </a:cubicBezTo>
                <a:cubicBezTo>
                  <a:pt x="474" y="94"/>
                  <a:pt x="474" y="94"/>
                  <a:pt x="474" y="94"/>
                </a:cubicBezTo>
                <a:cubicBezTo>
                  <a:pt x="474" y="94"/>
                  <a:pt x="474" y="95"/>
                  <a:pt x="475" y="95"/>
                </a:cubicBezTo>
                <a:cubicBezTo>
                  <a:pt x="474" y="95"/>
                  <a:pt x="472" y="95"/>
                  <a:pt x="470" y="94"/>
                </a:cubicBezTo>
                <a:cubicBezTo>
                  <a:pt x="470" y="95"/>
                  <a:pt x="471" y="95"/>
                  <a:pt x="471" y="96"/>
                </a:cubicBezTo>
                <a:cubicBezTo>
                  <a:pt x="472" y="95"/>
                  <a:pt x="475" y="95"/>
                  <a:pt x="478" y="96"/>
                </a:cubicBezTo>
                <a:cubicBezTo>
                  <a:pt x="479" y="95"/>
                  <a:pt x="475" y="95"/>
                  <a:pt x="476" y="94"/>
                </a:cubicBezTo>
                <a:cubicBezTo>
                  <a:pt x="478" y="95"/>
                  <a:pt x="477" y="95"/>
                  <a:pt x="479" y="95"/>
                </a:cubicBezTo>
                <a:cubicBezTo>
                  <a:pt x="479" y="95"/>
                  <a:pt x="477" y="95"/>
                  <a:pt x="477" y="94"/>
                </a:cubicBezTo>
                <a:cubicBezTo>
                  <a:pt x="479" y="94"/>
                  <a:pt x="479" y="95"/>
                  <a:pt x="480" y="95"/>
                </a:cubicBezTo>
                <a:cubicBezTo>
                  <a:pt x="480" y="95"/>
                  <a:pt x="478" y="96"/>
                  <a:pt x="479" y="97"/>
                </a:cubicBezTo>
                <a:cubicBezTo>
                  <a:pt x="481" y="97"/>
                  <a:pt x="481" y="96"/>
                  <a:pt x="481" y="95"/>
                </a:cubicBezTo>
                <a:cubicBezTo>
                  <a:pt x="483" y="96"/>
                  <a:pt x="483" y="95"/>
                  <a:pt x="485" y="96"/>
                </a:cubicBezTo>
                <a:cubicBezTo>
                  <a:pt x="485" y="96"/>
                  <a:pt x="484" y="96"/>
                  <a:pt x="485" y="97"/>
                </a:cubicBezTo>
                <a:cubicBezTo>
                  <a:pt x="484" y="97"/>
                  <a:pt x="482" y="96"/>
                  <a:pt x="482" y="96"/>
                </a:cubicBezTo>
                <a:cubicBezTo>
                  <a:pt x="483" y="97"/>
                  <a:pt x="482" y="97"/>
                  <a:pt x="482" y="98"/>
                </a:cubicBezTo>
                <a:cubicBezTo>
                  <a:pt x="480" y="97"/>
                  <a:pt x="478" y="98"/>
                  <a:pt x="477" y="99"/>
                </a:cubicBezTo>
                <a:cubicBezTo>
                  <a:pt x="477" y="98"/>
                  <a:pt x="476" y="97"/>
                  <a:pt x="476" y="96"/>
                </a:cubicBezTo>
                <a:cubicBezTo>
                  <a:pt x="472" y="95"/>
                  <a:pt x="473" y="97"/>
                  <a:pt x="469" y="96"/>
                </a:cubicBezTo>
                <a:cubicBezTo>
                  <a:pt x="470" y="97"/>
                  <a:pt x="470" y="97"/>
                  <a:pt x="472" y="98"/>
                </a:cubicBezTo>
                <a:cubicBezTo>
                  <a:pt x="469" y="98"/>
                  <a:pt x="468" y="95"/>
                  <a:pt x="466" y="95"/>
                </a:cubicBezTo>
                <a:cubicBezTo>
                  <a:pt x="467" y="97"/>
                  <a:pt x="471" y="100"/>
                  <a:pt x="475" y="99"/>
                </a:cubicBezTo>
                <a:cubicBezTo>
                  <a:pt x="477" y="99"/>
                  <a:pt x="478" y="100"/>
                  <a:pt x="479" y="102"/>
                </a:cubicBezTo>
                <a:cubicBezTo>
                  <a:pt x="477" y="100"/>
                  <a:pt x="474" y="100"/>
                  <a:pt x="472" y="100"/>
                </a:cubicBezTo>
                <a:cubicBezTo>
                  <a:pt x="470" y="100"/>
                  <a:pt x="469" y="100"/>
                  <a:pt x="469" y="101"/>
                </a:cubicBezTo>
                <a:cubicBezTo>
                  <a:pt x="467" y="100"/>
                  <a:pt x="466" y="99"/>
                  <a:pt x="463" y="98"/>
                </a:cubicBezTo>
                <a:cubicBezTo>
                  <a:pt x="464" y="100"/>
                  <a:pt x="467" y="101"/>
                  <a:pt x="469" y="102"/>
                </a:cubicBezTo>
                <a:close/>
                <a:moveTo>
                  <a:pt x="442" y="88"/>
                </a:moveTo>
                <a:cubicBezTo>
                  <a:pt x="443" y="88"/>
                  <a:pt x="443" y="88"/>
                  <a:pt x="444" y="88"/>
                </a:cubicBezTo>
                <a:cubicBezTo>
                  <a:pt x="443" y="88"/>
                  <a:pt x="444" y="89"/>
                  <a:pt x="444" y="89"/>
                </a:cubicBezTo>
                <a:cubicBezTo>
                  <a:pt x="442" y="89"/>
                  <a:pt x="442" y="88"/>
                  <a:pt x="442" y="88"/>
                </a:cubicBezTo>
                <a:close/>
                <a:moveTo>
                  <a:pt x="535" y="128"/>
                </a:moveTo>
                <a:cubicBezTo>
                  <a:pt x="535" y="128"/>
                  <a:pt x="535" y="128"/>
                  <a:pt x="536" y="129"/>
                </a:cubicBezTo>
                <a:cubicBezTo>
                  <a:pt x="536" y="129"/>
                  <a:pt x="535" y="128"/>
                  <a:pt x="534" y="129"/>
                </a:cubicBezTo>
                <a:cubicBezTo>
                  <a:pt x="533" y="128"/>
                  <a:pt x="534" y="127"/>
                  <a:pt x="535" y="128"/>
                </a:cubicBezTo>
                <a:close/>
                <a:moveTo>
                  <a:pt x="208" y="418"/>
                </a:moveTo>
                <a:cubicBezTo>
                  <a:pt x="207" y="417"/>
                  <a:pt x="207" y="417"/>
                  <a:pt x="206" y="416"/>
                </a:cubicBezTo>
                <a:cubicBezTo>
                  <a:pt x="207" y="415"/>
                  <a:pt x="207" y="417"/>
                  <a:pt x="208" y="416"/>
                </a:cubicBezTo>
                <a:cubicBezTo>
                  <a:pt x="208" y="417"/>
                  <a:pt x="207" y="417"/>
                  <a:pt x="208" y="418"/>
                </a:cubicBezTo>
                <a:close/>
                <a:moveTo>
                  <a:pt x="196" y="475"/>
                </a:moveTo>
                <a:cubicBezTo>
                  <a:pt x="195" y="475"/>
                  <a:pt x="193" y="470"/>
                  <a:pt x="193" y="472"/>
                </a:cubicBezTo>
                <a:cubicBezTo>
                  <a:pt x="192" y="472"/>
                  <a:pt x="193" y="470"/>
                  <a:pt x="193" y="469"/>
                </a:cubicBezTo>
                <a:cubicBezTo>
                  <a:pt x="193" y="470"/>
                  <a:pt x="195" y="472"/>
                  <a:pt x="194" y="472"/>
                </a:cubicBezTo>
                <a:cubicBezTo>
                  <a:pt x="194" y="473"/>
                  <a:pt x="195" y="472"/>
                  <a:pt x="195" y="472"/>
                </a:cubicBezTo>
                <a:cubicBezTo>
                  <a:pt x="196" y="473"/>
                  <a:pt x="195" y="474"/>
                  <a:pt x="196" y="475"/>
                </a:cubicBezTo>
                <a:close/>
                <a:moveTo>
                  <a:pt x="188" y="477"/>
                </a:moveTo>
                <a:cubicBezTo>
                  <a:pt x="187" y="477"/>
                  <a:pt x="186" y="475"/>
                  <a:pt x="187" y="475"/>
                </a:cubicBezTo>
                <a:cubicBezTo>
                  <a:pt x="188" y="476"/>
                  <a:pt x="187" y="476"/>
                  <a:pt x="188" y="477"/>
                </a:cubicBezTo>
                <a:close/>
                <a:moveTo>
                  <a:pt x="192" y="521"/>
                </a:moveTo>
                <a:cubicBezTo>
                  <a:pt x="191" y="520"/>
                  <a:pt x="191" y="520"/>
                  <a:pt x="190" y="519"/>
                </a:cubicBezTo>
                <a:cubicBezTo>
                  <a:pt x="190" y="519"/>
                  <a:pt x="191" y="519"/>
                  <a:pt x="192" y="520"/>
                </a:cubicBezTo>
                <a:cubicBezTo>
                  <a:pt x="192" y="519"/>
                  <a:pt x="192" y="519"/>
                  <a:pt x="191" y="519"/>
                </a:cubicBezTo>
                <a:cubicBezTo>
                  <a:pt x="191" y="519"/>
                  <a:pt x="192" y="519"/>
                  <a:pt x="192" y="519"/>
                </a:cubicBezTo>
                <a:cubicBezTo>
                  <a:pt x="193" y="520"/>
                  <a:pt x="193" y="520"/>
                  <a:pt x="193" y="520"/>
                </a:cubicBezTo>
                <a:cubicBezTo>
                  <a:pt x="192" y="520"/>
                  <a:pt x="192" y="520"/>
                  <a:pt x="192" y="521"/>
                </a:cubicBezTo>
                <a:close/>
                <a:moveTo>
                  <a:pt x="99" y="543"/>
                </a:moveTo>
                <a:cubicBezTo>
                  <a:pt x="98" y="540"/>
                  <a:pt x="97" y="539"/>
                  <a:pt x="95" y="535"/>
                </a:cubicBezTo>
                <a:cubicBezTo>
                  <a:pt x="96" y="534"/>
                  <a:pt x="95" y="531"/>
                  <a:pt x="97" y="534"/>
                </a:cubicBezTo>
                <a:cubicBezTo>
                  <a:pt x="98" y="536"/>
                  <a:pt x="97" y="536"/>
                  <a:pt x="97" y="538"/>
                </a:cubicBezTo>
                <a:cubicBezTo>
                  <a:pt x="98" y="539"/>
                  <a:pt x="99" y="540"/>
                  <a:pt x="100" y="542"/>
                </a:cubicBezTo>
                <a:cubicBezTo>
                  <a:pt x="99" y="542"/>
                  <a:pt x="100" y="543"/>
                  <a:pt x="99" y="543"/>
                </a:cubicBezTo>
                <a:close/>
                <a:moveTo>
                  <a:pt x="4" y="336"/>
                </a:moveTo>
                <a:cubicBezTo>
                  <a:pt x="5" y="333"/>
                  <a:pt x="5" y="333"/>
                  <a:pt x="5" y="333"/>
                </a:cubicBezTo>
                <a:cubicBezTo>
                  <a:pt x="5" y="333"/>
                  <a:pt x="5" y="330"/>
                  <a:pt x="6" y="329"/>
                </a:cubicBezTo>
                <a:cubicBezTo>
                  <a:pt x="5" y="332"/>
                  <a:pt x="7" y="330"/>
                  <a:pt x="6" y="335"/>
                </a:cubicBezTo>
                <a:cubicBezTo>
                  <a:pt x="5" y="335"/>
                  <a:pt x="5" y="336"/>
                  <a:pt x="4" y="336"/>
                </a:cubicBezTo>
                <a:close/>
                <a:moveTo>
                  <a:pt x="569" y="48"/>
                </a:moveTo>
                <a:cubicBezTo>
                  <a:pt x="571" y="48"/>
                  <a:pt x="573" y="50"/>
                  <a:pt x="573" y="51"/>
                </a:cubicBezTo>
                <a:cubicBezTo>
                  <a:pt x="570" y="49"/>
                  <a:pt x="571" y="49"/>
                  <a:pt x="569" y="48"/>
                </a:cubicBezTo>
                <a:close/>
                <a:moveTo>
                  <a:pt x="721" y="219"/>
                </a:moveTo>
                <a:cubicBezTo>
                  <a:pt x="720" y="219"/>
                  <a:pt x="719" y="217"/>
                  <a:pt x="718" y="215"/>
                </a:cubicBezTo>
                <a:cubicBezTo>
                  <a:pt x="719" y="214"/>
                  <a:pt x="721" y="217"/>
                  <a:pt x="721" y="219"/>
                </a:cubicBezTo>
                <a:close/>
                <a:moveTo>
                  <a:pt x="708" y="191"/>
                </a:moveTo>
                <a:cubicBezTo>
                  <a:pt x="706" y="189"/>
                  <a:pt x="706" y="187"/>
                  <a:pt x="705" y="185"/>
                </a:cubicBezTo>
                <a:cubicBezTo>
                  <a:pt x="706" y="184"/>
                  <a:pt x="706" y="184"/>
                  <a:pt x="706" y="184"/>
                </a:cubicBezTo>
                <a:cubicBezTo>
                  <a:pt x="707" y="187"/>
                  <a:pt x="708" y="189"/>
                  <a:pt x="708" y="191"/>
                </a:cubicBezTo>
                <a:close/>
                <a:moveTo>
                  <a:pt x="684" y="166"/>
                </a:moveTo>
                <a:cubicBezTo>
                  <a:pt x="682" y="163"/>
                  <a:pt x="683" y="164"/>
                  <a:pt x="680" y="161"/>
                </a:cubicBezTo>
                <a:cubicBezTo>
                  <a:pt x="680" y="159"/>
                  <a:pt x="682" y="163"/>
                  <a:pt x="683" y="162"/>
                </a:cubicBezTo>
                <a:cubicBezTo>
                  <a:pt x="683" y="162"/>
                  <a:pt x="679" y="158"/>
                  <a:pt x="681" y="158"/>
                </a:cubicBezTo>
                <a:cubicBezTo>
                  <a:pt x="683" y="161"/>
                  <a:pt x="683" y="163"/>
                  <a:pt x="685" y="165"/>
                </a:cubicBezTo>
                <a:cubicBezTo>
                  <a:pt x="686" y="167"/>
                  <a:pt x="685" y="165"/>
                  <a:pt x="684" y="166"/>
                </a:cubicBezTo>
                <a:close/>
                <a:moveTo>
                  <a:pt x="679" y="157"/>
                </a:moveTo>
                <a:cubicBezTo>
                  <a:pt x="678" y="156"/>
                  <a:pt x="677" y="154"/>
                  <a:pt x="676" y="153"/>
                </a:cubicBezTo>
                <a:cubicBezTo>
                  <a:pt x="677" y="152"/>
                  <a:pt x="680" y="157"/>
                  <a:pt x="679" y="157"/>
                </a:cubicBezTo>
                <a:close/>
                <a:moveTo>
                  <a:pt x="679" y="148"/>
                </a:moveTo>
                <a:cubicBezTo>
                  <a:pt x="679" y="149"/>
                  <a:pt x="675" y="144"/>
                  <a:pt x="676" y="145"/>
                </a:cubicBezTo>
                <a:cubicBezTo>
                  <a:pt x="676" y="143"/>
                  <a:pt x="678" y="147"/>
                  <a:pt x="679" y="148"/>
                </a:cubicBezTo>
                <a:close/>
                <a:moveTo>
                  <a:pt x="673" y="136"/>
                </a:moveTo>
                <a:cubicBezTo>
                  <a:pt x="671" y="136"/>
                  <a:pt x="669" y="132"/>
                  <a:pt x="668" y="130"/>
                </a:cubicBezTo>
                <a:cubicBezTo>
                  <a:pt x="669" y="129"/>
                  <a:pt x="672" y="135"/>
                  <a:pt x="673" y="136"/>
                </a:cubicBezTo>
                <a:close/>
                <a:moveTo>
                  <a:pt x="661" y="146"/>
                </a:moveTo>
                <a:cubicBezTo>
                  <a:pt x="659" y="145"/>
                  <a:pt x="657" y="142"/>
                  <a:pt x="657" y="141"/>
                </a:cubicBezTo>
                <a:cubicBezTo>
                  <a:pt x="658" y="143"/>
                  <a:pt x="661" y="145"/>
                  <a:pt x="661" y="146"/>
                </a:cubicBezTo>
                <a:close/>
                <a:moveTo>
                  <a:pt x="646" y="149"/>
                </a:moveTo>
                <a:cubicBezTo>
                  <a:pt x="645" y="149"/>
                  <a:pt x="645" y="149"/>
                  <a:pt x="645" y="151"/>
                </a:cubicBezTo>
                <a:cubicBezTo>
                  <a:pt x="642" y="148"/>
                  <a:pt x="642" y="146"/>
                  <a:pt x="640" y="146"/>
                </a:cubicBezTo>
                <a:cubicBezTo>
                  <a:pt x="638" y="143"/>
                  <a:pt x="638" y="138"/>
                  <a:pt x="641" y="142"/>
                </a:cubicBezTo>
                <a:cubicBezTo>
                  <a:pt x="640" y="143"/>
                  <a:pt x="646" y="147"/>
                  <a:pt x="646" y="149"/>
                </a:cubicBezTo>
                <a:close/>
                <a:moveTo>
                  <a:pt x="652" y="136"/>
                </a:moveTo>
                <a:cubicBezTo>
                  <a:pt x="652" y="136"/>
                  <a:pt x="650" y="133"/>
                  <a:pt x="648" y="132"/>
                </a:cubicBezTo>
                <a:cubicBezTo>
                  <a:pt x="649" y="131"/>
                  <a:pt x="652" y="134"/>
                  <a:pt x="652" y="136"/>
                </a:cubicBezTo>
                <a:close/>
                <a:moveTo>
                  <a:pt x="646" y="144"/>
                </a:moveTo>
                <a:cubicBezTo>
                  <a:pt x="645" y="145"/>
                  <a:pt x="643" y="142"/>
                  <a:pt x="644" y="143"/>
                </a:cubicBezTo>
                <a:cubicBezTo>
                  <a:pt x="643" y="143"/>
                  <a:pt x="642" y="142"/>
                  <a:pt x="641" y="140"/>
                </a:cubicBezTo>
                <a:cubicBezTo>
                  <a:pt x="642" y="138"/>
                  <a:pt x="645" y="143"/>
                  <a:pt x="646" y="144"/>
                </a:cubicBezTo>
                <a:close/>
                <a:moveTo>
                  <a:pt x="653" y="126"/>
                </a:moveTo>
                <a:cubicBezTo>
                  <a:pt x="654" y="127"/>
                  <a:pt x="650" y="122"/>
                  <a:pt x="651" y="125"/>
                </a:cubicBezTo>
                <a:cubicBezTo>
                  <a:pt x="649" y="123"/>
                  <a:pt x="649" y="122"/>
                  <a:pt x="647" y="120"/>
                </a:cubicBezTo>
                <a:cubicBezTo>
                  <a:pt x="648" y="120"/>
                  <a:pt x="648" y="120"/>
                  <a:pt x="648" y="120"/>
                </a:cubicBezTo>
                <a:cubicBezTo>
                  <a:pt x="646" y="118"/>
                  <a:pt x="644" y="117"/>
                  <a:pt x="642" y="115"/>
                </a:cubicBezTo>
                <a:cubicBezTo>
                  <a:pt x="642" y="114"/>
                  <a:pt x="642" y="115"/>
                  <a:pt x="642" y="115"/>
                </a:cubicBezTo>
                <a:cubicBezTo>
                  <a:pt x="640" y="113"/>
                  <a:pt x="642" y="115"/>
                  <a:pt x="642" y="114"/>
                </a:cubicBezTo>
                <a:cubicBezTo>
                  <a:pt x="650" y="121"/>
                  <a:pt x="650" y="121"/>
                  <a:pt x="650" y="121"/>
                </a:cubicBezTo>
                <a:cubicBezTo>
                  <a:pt x="649" y="123"/>
                  <a:pt x="651" y="124"/>
                  <a:pt x="653" y="126"/>
                </a:cubicBezTo>
                <a:close/>
                <a:moveTo>
                  <a:pt x="647" y="130"/>
                </a:moveTo>
                <a:cubicBezTo>
                  <a:pt x="646" y="129"/>
                  <a:pt x="645" y="128"/>
                  <a:pt x="644" y="127"/>
                </a:cubicBezTo>
                <a:cubicBezTo>
                  <a:pt x="645" y="127"/>
                  <a:pt x="646" y="127"/>
                  <a:pt x="647" y="128"/>
                </a:cubicBezTo>
                <a:cubicBezTo>
                  <a:pt x="647" y="129"/>
                  <a:pt x="647" y="130"/>
                  <a:pt x="647" y="130"/>
                </a:cubicBezTo>
                <a:close/>
                <a:moveTo>
                  <a:pt x="643" y="126"/>
                </a:moveTo>
                <a:cubicBezTo>
                  <a:pt x="640" y="124"/>
                  <a:pt x="635" y="117"/>
                  <a:pt x="631" y="115"/>
                </a:cubicBezTo>
                <a:cubicBezTo>
                  <a:pt x="628" y="113"/>
                  <a:pt x="628" y="113"/>
                  <a:pt x="627" y="110"/>
                </a:cubicBezTo>
                <a:cubicBezTo>
                  <a:pt x="628" y="109"/>
                  <a:pt x="630" y="112"/>
                  <a:pt x="630" y="113"/>
                </a:cubicBezTo>
                <a:cubicBezTo>
                  <a:pt x="631" y="113"/>
                  <a:pt x="633" y="115"/>
                  <a:pt x="635" y="116"/>
                </a:cubicBezTo>
                <a:cubicBezTo>
                  <a:pt x="637" y="118"/>
                  <a:pt x="638" y="120"/>
                  <a:pt x="640" y="121"/>
                </a:cubicBezTo>
                <a:cubicBezTo>
                  <a:pt x="639" y="123"/>
                  <a:pt x="642" y="124"/>
                  <a:pt x="643" y="126"/>
                </a:cubicBezTo>
                <a:close/>
                <a:moveTo>
                  <a:pt x="633" y="118"/>
                </a:moveTo>
                <a:cubicBezTo>
                  <a:pt x="633" y="120"/>
                  <a:pt x="629" y="115"/>
                  <a:pt x="628" y="115"/>
                </a:cubicBezTo>
                <a:cubicBezTo>
                  <a:pt x="630" y="114"/>
                  <a:pt x="631" y="117"/>
                  <a:pt x="633" y="118"/>
                </a:cubicBezTo>
                <a:close/>
                <a:moveTo>
                  <a:pt x="623" y="116"/>
                </a:moveTo>
                <a:cubicBezTo>
                  <a:pt x="620" y="114"/>
                  <a:pt x="622" y="115"/>
                  <a:pt x="621" y="113"/>
                </a:cubicBezTo>
                <a:cubicBezTo>
                  <a:pt x="622" y="114"/>
                  <a:pt x="624" y="115"/>
                  <a:pt x="625" y="116"/>
                </a:cubicBezTo>
                <a:cubicBezTo>
                  <a:pt x="624" y="117"/>
                  <a:pt x="623" y="116"/>
                  <a:pt x="623" y="115"/>
                </a:cubicBezTo>
                <a:cubicBezTo>
                  <a:pt x="623" y="115"/>
                  <a:pt x="622" y="116"/>
                  <a:pt x="623" y="116"/>
                </a:cubicBezTo>
                <a:close/>
                <a:moveTo>
                  <a:pt x="622" y="112"/>
                </a:moveTo>
                <a:cubicBezTo>
                  <a:pt x="622" y="112"/>
                  <a:pt x="620" y="110"/>
                  <a:pt x="619" y="110"/>
                </a:cubicBezTo>
                <a:cubicBezTo>
                  <a:pt x="619" y="110"/>
                  <a:pt x="619" y="110"/>
                  <a:pt x="619" y="111"/>
                </a:cubicBezTo>
                <a:cubicBezTo>
                  <a:pt x="615" y="109"/>
                  <a:pt x="620" y="109"/>
                  <a:pt x="622" y="112"/>
                </a:cubicBezTo>
                <a:close/>
                <a:moveTo>
                  <a:pt x="618" y="105"/>
                </a:moveTo>
                <a:cubicBezTo>
                  <a:pt x="616" y="103"/>
                  <a:pt x="621" y="108"/>
                  <a:pt x="619" y="105"/>
                </a:cubicBezTo>
                <a:cubicBezTo>
                  <a:pt x="620" y="106"/>
                  <a:pt x="622" y="108"/>
                  <a:pt x="623" y="109"/>
                </a:cubicBezTo>
                <a:cubicBezTo>
                  <a:pt x="623" y="109"/>
                  <a:pt x="622" y="108"/>
                  <a:pt x="621" y="108"/>
                </a:cubicBezTo>
                <a:cubicBezTo>
                  <a:pt x="620" y="107"/>
                  <a:pt x="620" y="108"/>
                  <a:pt x="619" y="107"/>
                </a:cubicBezTo>
                <a:cubicBezTo>
                  <a:pt x="619" y="107"/>
                  <a:pt x="620" y="107"/>
                  <a:pt x="618" y="105"/>
                </a:cubicBezTo>
                <a:close/>
                <a:moveTo>
                  <a:pt x="624" y="97"/>
                </a:moveTo>
                <a:cubicBezTo>
                  <a:pt x="624" y="98"/>
                  <a:pt x="623" y="98"/>
                  <a:pt x="622" y="98"/>
                </a:cubicBezTo>
                <a:cubicBezTo>
                  <a:pt x="620" y="96"/>
                  <a:pt x="619" y="95"/>
                  <a:pt x="620" y="94"/>
                </a:cubicBezTo>
                <a:cubicBezTo>
                  <a:pt x="621" y="95"/>
                  <a:pt x="623" y="96"/>
                  <a:pt x="624" y="97"/>
                </a:cubicBezTo>
                <a:close/>
                <a:moveTo>
                  <a:pt x="619" y="96"/>
                </a:moveTo>
                <a:cubicBezTo>
                  <a:pt x="616" y="91"/>
                  <a:pt x="611" y="87"/>
                  <a:pt x="606" y="84"/>
                </a:cubicBezTo>
                <a:cubicBezTo>
                  <a:pt x="611" y="85"/>
                  <a:pt x="615" y="91"/>
                  <a:pt x="619" y="93"/>
                </a:cubicBezTo>
                <a:cubicBezTo>
                  <a:pt x="616" y="92"/>
                  <a:pt x="620" y="95"/>
                  <a:pt x="619" y="96"/>
                </a:cubicBezTo>
                <a:close/>
                <a:moveTo>
                  <a:pt x="594" y="115"/>
                </a:moveTo>
                <a:cubicBezTo>
                  <a:pt x="593" y="115"/>
                  <a:pt x="593" y="115"/>
                  <a:pt x="593" y="115"/>
                </a:cubicBezTo>
                <a:cubicBezTo>
                  <a:pt x="591" y="114"/>
                  <a:pt x="589" y="113"/>
                  <a:pt x="590" y="112"/>
                </a:cubicBezTo>
                <a:cubicBezTo>
                  <a:pt x="591" y="113"/>
                  <a:pt x="592" y="114"/>
                  <a:pt x="594" y="115"/>
                </a:cubicBezTo>
                <a:close/>
                <a:moveTo>
                  <a:pt x="605" y="83"/>
                </a:moveTo>
                <a:cubicBezTo>
                  <a:pt x="603" y="82"/>
                  <a:pt x="604" y="82"/>
                  <a:pt x="601" y="80"/>
                </a:cubicBezTo>
                <a:cubicBezTo>
                  <a:pt x="601" y="79"/>
                  <a:pt x="606" y="83"/>
                  <a:pt x="605" y="83"/>
                </a:cubicBezTo>
                <a:close/>
                <a:moveTo>
                  <a:pt x="603" y="86"/>
                </a:moveTo>
                <a:cubicBezTo>
                  <a:pt x="602" y="87"/>
                  <a:pt x="599" y="84"/>
                  <a:pt x="598" y="84"/>
                </a:cubicBezTo>
                <a:cubicBezTo>
                  <a:pt x="599" y="84"/>
                  <a:pt x="601" y="85"/>
                  <a:pt x="603" y="86"/>
                </a:cubicBezTo>
                <a:close/>
                <a:moveTo>
                  <a:pt x="589" y="112"/>
                </a:moveTo>
                <a:cubicBezTo>
                  <a:pt x="587" y="111"/>
                  <a:pt x="587" y="110"/>
                  <a:pt x="585" y="109"/>
                </a:cubicBezTo>
                <a:cubicBezTo>
                  <a:pt x="585" y="108"/>
                  <a:pt x="586" y="109"/>
                  <a:pt x="586" y="109"/>
                </a:cubicBezTo>
                <a:cubicBezTo>
                  <a:pt x="586" y="108"/>
                  <a:pt x="584" y="107"/>
                  <a:pt x="583" y="106"/>
                </a:cubicBezTo>
                <a:cubicBezTo>
                  <a:pt x="582" y="105"/>
                  <a:pt x="582" y="104"/>
                  <a:pt x="583" y="104"/>
                </a:cubicBezTo>
                <a:cubicBezTo>
                  <a:pt x="584" y="105"/>
                  <a:pt x="584" y="106"/>
                  <a:pt x="584" y="107"/>
                </a:cubicBezTo>
                <a:cubicBezTo>
                  <a:pt x="586" y="107"/>
                  <a:pt x="587" y="108"/>
                  <a:pt x="589" y="110"/>
                </a:cubicBezTo>
                <a:cubicBezTo>
                  <a:pt x="589" y="111"/>
                  <a:pt x="588" y="110"/>
                  <a:pt x="587" y="109"/>
                </a:cubicBezTo>
                <a:cubicBezTo>
                  <a:pt x="586" y="110"/>
                  <a:pt x="591" y="112"/>
                  <a:pt x="589" y="112"/>
                </a:cubicBezTo>
                <a:close/>
                <a:moveTo>
                  <a:pt x="587" y="111"/>
                </a:moveTo>
                <a:cubicBezTo>
                  <a:pt x="586" y="111"/>
                  <a:pt x="586" y="111"/>
                  <a:pt x="585" y="111"/>
                </a:cubicBezTo>
                <a:cubicBezTo>
                  <a:pt x="582" y="109"/>
                  <a:pt x="584" y="108"/>
                  <a:pt x="581" y="106"/>
                </a:cubicBezTo>
                <a:cubicBezTo>
                  <a:pt x="581" y="105"/>
                  <a:pt x="583" y="107"/>
                  <a:pt x="583" y="106"/>
                </a:cubicBezTo>
                <a:cubicBezTo>
                  <a:pt x="585" y="109"/>
                  <a:pt x="582" y="108"/>
                  <a:pt x="587" y="111"/>
                </a:cubicBezTo>
                <a:close/>
                <a:moveTo>
                  <a:pt x="569" y="137"/>
                </a:moveTo>
                <a:cubicBezTo>
                  <a:pt x="569" y="138"/>
                  <a:pt x="568" y="137"/>
                  <a:pt x="568" y="138"/>
                </a:cubicBezTo>
                <a:cubicBezTo>
                  <a:pt x="567" y="138"/>
                  <a:pt x="567" y="138"/>
                  <a:pt x="567" y="138"/>
                </a:cubicBezTo>
                <a:cubicBezTo>
                  <a:pt x="567" y="137"/>
                  <a:pt x="567" y="137"/>
                  <a:pt x="567" y="137"/>
                </a:cubicBezTo>
                <a:cubicBezTo>
                  <a:pt x="567" y="137"/>
                  <a:pt x="568" y="136"/>
                  <a:pt x="569" y="137"/>
                </a:cubicBezTo>
                <a:close/>
                <a:moveTo>
                  <a:pt x="580" y="103"/>
                </a:moveTo>
                <a:cubicBezTo>
                  <a:pt x="578" y="103"/>
                  <a:pt x="573" y="99"/>
                  <a:pt x="570" y="97"/>
                </a:cubicBezTo>
                <a:cubicBezTo>
                  <a:pt x="573" y="97"/>
                  <a:pt x="576" y="101"/>
                  <a:pt x="580" y="103"/>
                </a:cubicBezTo>
                <a:close/>
                <a:moveTo>
                  <a:pt x="587" y="78"/>
                </a:moveTo>
                <a:cubicBezTo>
                  <a:pt x="585" y="79"/>
                  <a:pt x="578" y="74"/>
                  <a:pt x="575" y="72"/>
                </a:cubicBezTo>
                <a:cubicBezTo>
                  <a:pt x="575" y="71"/>
                  <a:pt x="577" y="72"/>
                  <a:pt x="579" y="72"/>
                </a:cubicBezTo>
                <a:cubicBezTo>
                  <a:pt x="583" y="75"/>
                  <a:pt x="585" y="76"/>
                  <a:pt x="587" y="78"/>
                </a:cubicBezTo>
                <a:close/>
                <a:moveTo>
                  <a:pt x="562" y="131"/>
                </a:moveTo>
                <a:cubicBezTo>
                  <a:pt x="560" y="131"/>
                  <a:pt x="555" y="127"/>
                  <a:pt x="554" y="126"/>
                </a:cubicBezTo>
                <a:cubicBezTo>
                  <a:pt x="556" y="126"/>
                  <a:pt x="561" y="130"/>
                  <a:pt x="562" y="131"/>
                </a:cubicBezTo>
                <a:close/>
                <a:moveTo>
                  <a:pt x="568" y="95"/>
                </a:moveTo>
                <a:cubicBezTo>
                  <a:pt x="568" y="96"/>
                  <a:pt x="569" y="95"/>
                  <a:pt x="570" y="96"/>
                </a:cubicBezTo>
                <a:cubicBezTo>
                  <a:pt x="568" y="97"/>
                  <a:pt x="567" y="94"/>
                  <a:pt x="565" y="95"/>
                </a:cubicBezTo>
                <a:cubicBezTo>
                  <a:pt x="564" y="94"/>
                  <a:pt x="567" y="94"/>
                  <a:pt x="568" y="95"/>
                </a:cubicBezTo>
                <a:close/>
                <a:moveTo>
                  <a:pt x="574" y="71"/>
                </a:moveTo>
                <a:cubicBezTo>
                  <a:pt x="574" y="72"/>
                  <a:pt x="574" y="72"/>
                  <a:pt x="574" y="72"/>
                </a:cubicBezTo>
                <a:cubicBezTo>
                  <a:pt x="571" y="71"/>
                  <a:pt x="572" y="70"/>
                  <a:pt x="572" y="69"/>
                </a:cubicBezTo>
                <a:cubicBezTo>
                  <a:pt x="572" y="69"/>
                  <a:pt x="573" y="70"/>
                  <a:pt x="574" y="71"/>
                </a:cubicBezTo>
                <a:close/>
                <a:moveTo>
                  <a:pt x="565" y="93"/>
                </a:moveTo>
                <a:cubicBezTo>
                  <a:pt x="564" y="93"/>
                  <a:pt x="560" y="92"/>
                  <a:pt x="559" y="91"/>
                </a:cubicBezTo>
                <a:cubicBezTo>
                  <a:pt x="561" y="90"/>
                  <a:pt x="562" y="92"/>
                  <a:pt x="565" y="93"/>
                </a:cubicBezTo>
                <a:close/>
                <a:moveTo>
                  <a:pt x="552" y="123"/>
                </a:moveTo>
                <a:cubicBezTo>
                  <a:pt x="551" y="124"/>
                  <a:pt x="549" y="123"/>
                  <a:pt x="548" y="122"/>
                </a:cubicBezTo>
                <a:cubicBezTo>
                  <a:pt x="548" y="121"/>
                  <a:pt x="550" y="123"/>
                  <a:pt x="552" y="123"/>
                </a:cubicBezTo>
                <a:close/>
                <a:moveTo>
                  <a:pt x="566" y="79"/>
                </a:moveTo>
                <a:cubicBezTo>
                  <a:pt x="566" y="80"/>
                  <a:pt x="566" y="80"/>
                  <a:pt x="565" y="80"/>
                </a:cubicBezTo>
                <a:cubicBezTo>
                  <a:pt x="561" y="78"/>
                  <a:pt x="563" y="76"/>
                  <a:pt x="566" y="79"/>
                </a:cubicBezTo>
                <a:close/>
                <a:moveTo>
                  <a:pt x="553" y="80"/>
                </a:moveTo>
                <a:cubicBezTo>
                  <a:pt x="555" y="80"/>
                  <a:pt x="558" y="82"/>
                  <a:pt x="560" y="82"/>
                </a:cubicBezTo>
                <a:cubicBezTo>
                  <a:pt x="562" y="83"/>
                  <a:pt x="560" y="84"/>
                  <a:pt x="563" y="85"/>
                </a:cubicBezTo>
                <a:cubicBezTo>
                  <a:pt x="560" y="84"/>
                  <a:pt x="557" y="83"/>
                  <a:pt x="556" y="84"/>
                </a:cubicBezTo>
                <a:cubicBezTo>
                  <a:pt x="559" y="85"/>
                  <a:pt x="560" y="84"/>
                  <a:pt x="564" y="87"/>
                </a:cubicBezTo>
                <a:cubicBezTo>
                  <a:pt x="563" y="87"/>
                  <a:pt x="562" y="87"/>
                  <a:pt x="562" y="87"/>
                </a:cubicBezTo>
                <a:cubicBezTo>
                  <a:pt x="560" y="86"/>
                  <a:pt x="561" y="86"/>
                  <a:pt x="559" y="85"/>
                </a:cubicBezTo>
                <a:cubicBezTo>
                  <a:pt x="561" y="87"/>
                  <a:pt x="552" y="83"/>
                  <a:pt x="550" y="81"/>
                </a:cubicBezTo>
                <a:cubicBezTo>
                  <a:pt x="551" y="80"/>
                  <a:pt x="552" y="82"/>
                  <a:pt x="554" y="83"/>
                </a:cubicBezTo>
                <a:cubicBezTo>
                  <a:pt x="555" y="83"/>
                  <a:pt x="555" y="82"/>
                  <a:pt x="556" y="82"/>
                </a:cubicBezTo>
                <a:cubicBezTo>
                  <a:pt x="556" y="82"/>
                  <a:pt x="553" y="81"/>
                  <a:pt x="552" y="80"/>
                </a:cubicBezTo>
                <a:cubicBezTo>
                  <a:pt x="550" y="79"/>
                  <a:pt x="552" y="79"/>
                  <a:pt x="550" y="78"/>
                </a:cubicBezTo>
                <a:cubicBezTo>
                  <a:pt x="551" y="77"/>
                  <a:pt x="553" y="79"/>
                  <a:pt x="553" y="80"/>
                </a:cubicBezTo>
                <a:close/>
                <a:moveTo>
                  <a:pt x="527" y="152"/>
                </a:moveTo>
                <a:cubicBezTo>
                  <a:pt x="527" y="152"/>
                  <a:pt x="526" y="151"/>
                  <a:pt x="527" y="152"/>
                </a:cubicBezTo>
                <a:cubicBezTo>
                  <a:pt x="526" y="152"/>
                  <a:pt x="524" y="151"/>
                  <a:pt x="524" y="151"/>
                </a:cubicBezTo>
                <a:cubicBezTo>
                  <a:pt x="523" y="149"/>
                  <a:pt x="527" y="152"/>
                  <a:pt x="525" y="151"/>
                </a:cubicBezTo>
                <a:cubicBezTo>
                  <a:pt x="526" y="150"/>
                  <a:pt x="527" y="151"/>
                  <a:pt x="527" y="152"/>
                </a:cubicBezTo>
                <a:close/>
                <a:moveTo>
                  <a:pt x="547" y="80"/>
                </a:moveTo>
                <a:cubicBezTo>
                  <a:pt x="547" y="80"/>
                  <a:pt x="547" y="80"/>
                  <a:pt x="548" y="80"/>
                </a:cubicBezTo>
                <a:cubicBezTo>
                  <a:pt x="548" y="80"/>
                  <a:pt x="546" y="79"/>
                  <a:pt x="547" y="79"/>
                </a:cubicBezTo>
                <a:cubicBezTo>
                  <a:pt x="551" y="81"/>
                  <a:pt x="548" y="82"/>
                  <a:pt x="552" y="83"/>
                </a:cubicBezTo>
                <a:cubicBezTo>
                  <a:pt x="546" y="81"/>
                  <a:pt x="539" y="76"/>
                  <a:pt x="531" y="73"/>
                </a:cubicBezTo>
                <a:cubicBezTo>
                  <a:pt x="531" y="73"/>
                  <a:pt x="530" y="73"/>
                  <a:pt x="530" y="73"/>
                </a:cubicBezTo>
                <a:cubicBezTo>
                  <a:pt x="531" y="72"/>
                  <a:pt x="533" y="73"/>
                  <a:pt x="533" y="72"/>
                </a:cubicBezTo>
                <a:cubicBezTo>
                  <a:pt x="534" y="72"/>
                  <a:pt x="534" y="73"/>
                  <a:pt x="534" y="73"/>
                </a:cubicBezTo>
                <a:cubicBezTo>
                  <a:pt x="536" y="74"/>
                  <a:pt x="536" y="73"/>
                  <a:pt x="539" y="75"/>
                </a:cubicBezTo>
                <a:cubicBezTo>
                  <a:pt x="540" y="78"/>
                  <a:pt x="546" y="78"/>
                  <a:pt x="547" y="80"/>
                </a:cubicBezTo>
                <a:close/>
                <a:moveTo>
                  <a:pt x="548" y="76"/>
                </a:moveTo>
                <a:cubicBezTo>
                  <a:pt x="547" y="76"/>
                  <a:pt x="548" y="77"/>
                  <a:pt x="548" y="78"/>
                </a:cubicBezTo>
                <a:cubicBezTo>
                  <a:pt x="546" y="75"/>
                  <a:pt x="537" y="73"/>
                  <a:pt x="536" y="72"/>
                </a:cubicBezTo>
                <a:cubicBezTo>
                  <a:pt x="540" y="72"/>
                  <a:pt x="545" y="76"/>
                  <a:pt x="548" y="76"/>
                </a:cubicBezTo>
                <a:close/>
                <a:moveTo>
                  <a:pt x="544" y="66"/>
                </a:moveTo>
                <a:cubicBezTo>
                  <a:pt x="545" y="67"/>
                  <a:pt x="542" y="65"/>
                  <a:pt x="540" y="64"/>
                </a:cubicBezTo>
                <a:cubicBezTo>
                  <a:pt x="540" y="63"/>
                  <a:pt x="543" y="65"/>
                  <a:pt x="544" y="66"/>
                </a:cubicBezTo>
                <a:close/>
                <a:moveTo>
                  <a:pt x="544" y="72"/>
                </a:moveTo>
                <a:cubicBezTo>
                  <a:pt x="543" y="73"/>
                  <a:pt x="543" y="73"/>
                  <a:pt x="543" y="73"/>
                </a:cubicBezTo>
                <a:cubicBezTo>
                  <a:pt x="539" y="71"/>
                  <a:pt x="540" y="70"/>
                  <a:pt x="544" y="72"/>
                </a:cubicBezTo>
                <a:close/>
                <a:moveTo>
                  <a:pt x="517" y="144"/>
                </a:moveTo>
                <a:cubicBezTo>
                  <a:pt x="516" y="144"/>
                  <a:pt x="515" y="144"/>
                  <a:pt x="514" y="144"/>
                </a:cubicBezTo>
                <a:cubicBezTo>
                  <a:pt x="512" y="143"/>
                  <a:pt x="514" y="143"/>
                  <a:pt x="514" y="142"/>
                </a:cubicBezTo>
                <a:cubicBezTo>
                  <a:pt x="515" y="143"/>
                  <a:pt x="516" y="143"/>
                  <a:pt x="517" y="144"/>
                </a:cubicBezTo>
                <a:close/>
                <a:moveTo>
                  <a:pt x="536" y="70"/>
                </a:moveTo>
                <a:cubicBezTo>
                  <a:pt x="538" y="70"/>
                  <a:pt x="536" y="69"/>
                  <a:pt x="538" y="69"/>
                </a:cubicBezTo>
                <a:cubicBezTo>
                  <a:pt x="539" y="69"/>
                  <a:pt x="539" y="72"/>
                  <a:pt x="536" y="70"/>
                </a:cubicBezTo>
                <a:close/>
                <a:moveTo>
                  <a:pt x="539" y="62"/>
                </a:moveTo>
                <a:cubicBezTo>
                  <a:pt x="539" y="63"/>
                  <a:pt x="534" y="61"/>
                  <a:pt x="535" y="60"/>
                </a:cubicBezTo>
                <a:cubicBezTo>
                  <a:pt x="537" y="61"/>
                  <a:pt x="538" y="62"/>
                  <a:pt x="539" y="62"/>
                </a:cubicBezTo>
                <a:close/>
                <a:moveTo>
                  <a:pt x="512" y="141"/>
                </a:moveTo>
                <a:cubicBezTo>
                  <a:pt x="513" y="142"/>
                  <a:pt x="511" y="141"/>
                  <a:pt x="512" y="142"/>
                </a:cubicBezTo>
                <a:cubicBezTo>
                  <a:pt x="512" y="143"/>
                  <a:pt x="509" y="141"/>
                  <a:pt x="509" y="142"/>
                </a:cubicBezTo>
                <a:cubicBezTo>
                  <a:pt x="508" y="141"/>
                  <a:pt x="508" y="141"/>
                  <a:pt x="507" y="140"/>
                </a:cubicBezTo>
                <a:cubicBezTo>
                  <a:pt x="506" y="140"/>
                  <a:pt x="508" y="141"/>
                  <a:pt x="506" y="141"/>
                </a:cubicBezTo>
                <a:cubicBezTo>
                  <a:pt x="506" y="140"/>
                  <a:pt x="506" y="140"/>
                  <a:pt x="505" y="140"/>
                </a:cubicBezTo>
                <a:cubicBezTo>
                  <a:pt x="505" y="140"/>
                  <a:pt x="506" y="139"/>
                  <a:pt x="506" y="139"/>
                </a:cubicBezTo>
                <a:cubicBezTo>
                  <a:pt x="503" y="139"/>
                  <a:pt x="505" y="139"/>
                  <a:pt x="502" y="138"/>
                </a:cubicBezTo>
                <a:cubicBezTo>
                  <a:pt x="502" y="137"/>
                  <a:pt x="504" y="138"/>
                  <a:pt x="505" y="138"/>
                </a:cubicBezTo>
                <a:cubicBezTo>
                  <a:pt x="505" y="138"/>
                  <a:pt x="505" y="137"/>
                  <a:pt x="504" y="137"/>
                </a:cubicBezTo>
                <a:cubicBezTo>
                  <a:pt x="506" y="137"/>
                  <a:pt x="506" y="139"/>
                  <a:pt x="509" y="139"/>
                </a:cubicBezTo>
                <a:cubicBezTo>
                  <a:pt x="507" y="140"/>
                  <a:pt x="510" y="140"/>
                  <a:pt x="512" y="141"/>
                </a:cubicBezTo>
                <a:close/>
                <a:moveTo>
                  <a:pt x="522" y="105"/>
                </a:moveTo>
                <a:cubicBezTo>
                  <a:pt x="521" y="106"/>
                  <a:pt x="520" y="104"/>
                  <a:pt x="518" y="104"/>
                </a:cubicBezTo>
                <a:cubicBezTo>
                  <a:pt x="518" y="103"/>
                  <a:pt x="520" y="105"/>
                  <a:pt x="522" y="105"/>
                </a:cubicBezTo>
                <a:close/>
                <a:moveTo>
                  <a:pt x="530" y="70"/>
                </a:moveTo>
                <a:cubicBezTo>
                  <a:pt x="531" y="71"/>
                  <a:pt x="528" y="70"/>
                  <a:pt x="527" y="69"/>
                </a:cubicBezTo>
                <a:cubicBezTo>
                  <a:pt x="527" y="69"/>
                  <a:pt x="529" y="69"/>
                  <a:pt x="530" y="70"/>
                </a:cubicBezTo>
                <a:close/>
                <a:moveTo>
                  <a:pt x="527" y="74"/>
                </a:moveTo>
                <a:cubicBezTo>
                  <a:pt x="526" y="73"/>
                  <a:pt x="526" y="72"/>
                  <a:pt x="523" y="71"/>
                </a:cubicBezTo>
                <a:cubicBezTo>
                  <a:pt x="523" y="69"/>
                  <a:pt x="528" y="73"/>
                  <a:pt x="527" y="74"/>
                </a:cubicBezTo>
                <a:close/>
                <a:moveTo>
                  <a:pt x="516" y="116"/>
                </a:moveTo>
                <a:cubicBezTo>
                  <a:pt x="516" y="116"/>
                  <a:pt x="515" y="116"/>
                  <a:pt x="515" y="116"/>
                </a:cubicBezTo>
                <a:cubicBezTo>
                  <a:pt x="514" y="116"/>
                  <a:pt x="515" y="116"/>
                  <a:pt x="515" y="117"/>
                </a:cubicBezTo>
                <a:cubicBezTo>
                  <a:pt x="514" y="117"/>
                  <a:pt x="513" y="116"/>
                  <a:pt x="513" y="115"/>
                </a:cubicBezTo>
                <a:cubicBezTo>
                  <a:pt x="513" y="115"/>
                  <a:pt x="515" y="116"/>
                  <a:pt x="516" y="116"/>
                </a:cubicBezTo>
                <a:close/>
                <a:moveTo>
                  <a:pt x="505" y="48"/>
                </a:moveTo>
                <a:cubicBezTo>
                  <a:pt x="507" y="48"/>
                  <a:pt x="498" y="46"/>
                  <a:pt x="503" y="46"/>
                </a:cubicBezTo>
                <a:cubicBezTo>
                  <a:pt x="502" y="45"/>
                  <a:pt x="501" y="46"/>
                  <a:pt x="500" y="45"/>
                </a:cubicBezTo>
                <a:cubicBezTo>
                  <a:pt x="500" y="45"/>
                  <a:pt x="501" y="46"/>
                  <a:pt x="501" y="46"/>
                </a:cubicBezTo>
                <a:cubicBezTo>
                  <a:pt x="498" y="45"/>
                  <a:pt x="495" y="44"/>
                  <a:pt x="495" y="45"/>
                </a:cubicBezTo>
                <a:cubicBezTo>
                  <a:pt x="493" y="44"/>
                  <a:pt x="492" y="44"/>
                  <a:pt x="489" y="44"/>
                </a:cubicBezTo>
                <a:cubicBezTo>
                  <a:pt x="489" y="42"/>
                  <a:pt x="493" y="44"/>
                  <a:pt x="494" y="44"/>
                </a:cubicBezTo>
                <a:cubicBezTo>
                  <a:pt x="492" y="42"/>
                  <a:pt x="490" y="43"/>
                  <a:pt x="488" y="41"/>
                </a:cubicBezTo>
                <a:cubicBezTo>
                  <a:pt x="487" y="42"/>
                  <a:pt x="491" y="42"/>
                  <a:pt x="490" y="43"/>
                </a:cubicBezTo>
                <a:cubicBezTo>
                  <a:pt x="487" y="42"/>
                  <a:pt x="486" y="41"/>
                  <a:pt x="484" y="41"/>
                </a:cubicBezTo>
                <a:cubicBezTo>
                  <a:pt x="482" y="39"/>
                  <a:pt x="486" y="41"/>
                  <a:pt x="486" y="40"/>
                </a:cubicBezTo>
                <a:cubicBezTo>
                  <a:pt x="485" y="39"/>
                  <a:pt x="483" y="40"/>
                  <a:pt x="482" y="39"/>
                </a:cubicBezTo>
                <a:cubicBezTo>
                  <a:pt x="480" y="39"/>
                  <a:pt x="485" y="41"/>
                  <a:pt x="482" y="41"/>
                </a:cubicBezTo>
                <a:cubicBezTo>
                  <a:pt x="480" y="39"/>
                  <a:pt x="480" y="39"/>
                  <a:pt x="476" y="38"/>
                </a:cubicBezTo>
                <a:cubicBezTo>
                  <a:pt x="477" y="38"/>
                  <a:pt x="477" y="38"/>
                  <a:pt x="477" y="37"/>
                </a:cubicBezTo>
                <a:cubicBezTo>
                  <a:pt x="474" y="37"/>
                  <a:pt x="476" y="38"/>
                  <a:pt x="474" y="38"/>
                </a:cubicBezTo>
                <a:cubicBezTo>
                  <a:pt x="467" y="34"/>
                  <a:pt x="459" y="35"/>
                  <a:pt x="452" y="33"/>
                </a:cubicBezTo>
                <a:cubicBezTo>
                  <a:pt x="451" y="34"/>
                  <a:pt x="445" y="33"/>
                  <a:pt x="446" y="31"/>
                </a:cubicBezTo>
                <a:cubicBezTo>
                  <a:pt x="443" y="32"/>
                  <a:pt x="444" y="32"/>
                  <a:pt x="440" y="32"/>
                </a:cubicBezTo>
                <a:cubicBezTo>
                  <a:pt x="439" y="30"/>
                  <a:pt x="435" y="30"/>
                  <a:pt x="430" y="30"/>
                </a:cubicBezTo>
                <a:cubicBezTo>
                  <a:pt x="426" y="30"/>
                  <a:pt x="421" y="30"/>
                  <a:pt x="418" y="29"/>
                </a:cubicBezTo>
                <a:cubicBezTo>
                  <a:pt x="418" y="28"/>
                  <a:pt x="419" y="28"/>
                  <a:pt x="420" y="28"/>
                </a:cubicBezTo>
                <a:cubicBezTo>
                  <a:pt x="420" y="28"/>
                  <a:pt x="419" y="28"/>
                  <a:pt x="419" y="28"/>
                </a:cubicBezTo>
                <a:cubicBezTo>
                  <a:pt x="417" y="29"/>
                  <a:pt x="409" y="29"/>
                  <a:pt x="406" y="28"/>
                </a:cubicBezTo>
                <a:cubicBezTo>
                  <a:pt x="402" y="29"/>
                  <a:pt x="399" y="28"/>
                  <a:pt x="394" y="28"/>
                </a:cubicBezTo>
                <a:cubicBezTo>
                  <a:pt x="394" y="28"/>
                  <a:pt x="396" y="28"/>
                  <a:pt x="396" y="27"/>
                </a:cubicBezTo>
                <a:cubicBezTo>
                  <a:pt x="396" y="28"/>
                  <a:pt x="399" y="28"/>
                  <a:pt x="400" y="27"/>
                </a:cubicBezTo>
                <a:cubicBezTo>
                  <a:pt x="400" y="27"/>
                  <a:pt x="399" y="27"/>
                  <a:pt x="397" y="27"/>
                </a:cubicBezTo>
                <a:cubicBezTo>
                  <a:pt x="400" y="26"/>
                  <a:pt x="405" y="26"/>
                  <a:pt x="410" y="26"/>
                </a:cubicBezTo>
                <a:cubicBezTo>
                  <a:pt x="409" y="27"/>
                  <a:pt x="409" y="27"/>
                  <a:pt x="410" y="27"/>
                </a:cubicBezTo>
                <a:cubicBezTo>
                  <a:pt x="411" y="27"/>
                  <a:pt x="413" y="27"/>
                  <a:pt x="414" y="27"/>
                </a:cubicBezTo>
                <a:cubicBezTo>
                  <a:pt x="415" y="27"/>
                  <a:pt x="420" y="27"/>
                  <a:pt x="424" y="27"/>
                </a:cubicBezTo>
                <a:cubicBezTo>
                  <a:pt x="428" y="27"/>
                  <a:pt x="431" y="27"/>
                  <a:pt x="430" y="25"/>
                </a:cubicBezTo>
                <a:cubicBezTo>
                  <a:pt x="437" y="26"/>
                  <a:pt x="438" y="26"/>
                  <a:pt x="445" y="25"/>
                </a:cubicBezTo>
                <a:cubicBezTo>
                  <a:pt x="446" y="26"/>
                  <a:pt x="448" y="26"/>
                  <a:pt x="448" y="27"/>
                </a:cubicBezTo>
                <a:cubicBezTo>
                  <a:pt x="450" y="26"/>
                  <a:pt x="458" y="27"/>
                  <a:pt x="462" y="29"/>
                </a:cubicBezTo>
                <a:cubicBezTo>
                  <a:pt x="464" y="29"/>
                  <a:pt x="464" y="29"/>
                  <a:pt x="466" y="29"/>
                </a:cubicBezTo>
                <a:cubicBezTo>
                  <a:pt x="469" y="29"/>
                  <a:pt x="473" y="30"/>
                  <a:pt x="477" y="31"/>
                </a:cubicBezTo>
                <a:cubicBezTo>
                  <a:pt x="481" y="32"/>
                  <a:pt x="485" y="33"/>
                  <a:pt x="488" y="34"/>
                </a:cubicBezTo>
                <a:cubicBezTo>
                  <a:pt x="488" y="35"/>
                  <a:pt x="492" y="37"/>
                  <a:pt x="496" y="37"/>
                </a:cubicBezTo>
                <a:cubicBezTo>
                  <a:pt x="499" y="39"/>
                  <a:pt x="509" y="43"/>
                  <a:pt x="513" y="43"/>
                </a:cubicBezTo>
                <a:cubicBezTo>
                  <a:pt x="516" y="44"/>
                  <a:pt x="513" y="43"/>
                  <a:pt x="513" y="44"/>
                </a:cubicBezTo>
                <a:cubicBezTo>
                  <a:pt x="516" y="45"/>
                  <a:pt x="522" y="46"/>
                  <a:pt x="524" y="48"/>
                </a:cubicBezTo>
                <a:cubicBezTo>
                  <a:pt x="522" y="48"/>
                  <a:pt x="523" y="49"/>
                  <a:pt x="525" y="50"/>
                </a:cubicBezTo>
                <a:cubicBezTo>
                  <a:pt x="527" y="51"/>
                  <a:pt x="529" y="52"/>
                  <a:pt x="530" y="53"/>
                </a:cubicBezTo>
                <a:cubicBezTo>
                  <a:pt x="527" y="52"/>
                  <a:pt x="524" y="50"/>
                  <a:pt x="522" y="49"/>
                </a:cubicBezTo>
                <a:cubicBezTo>
                  <a:pt x="521" y="48"/>
                  <a:pt x="520" y="49"/>
                  <a:pt x="518" y="48"/>
                </a:cubicBezTo>
                <a:cubicBezTo>
                  <a:pt x="518" y="48"/>
                  <a:pt x="519" y="48"/>
                  <a:pt x="519" y="48"/>
                </a:cubicBezTo>
                <a:cubicBezTo>
                  <a:pt x="513" y="46"/>
                  <a:pt x="508" y="45"/>
                  <a:pt x="503" y="43"/>
                </a:cubicBezTo>
                <a:cubicBezTo>
                  <a:pt x="499" y="42"/>
                  <a:pt x="494" y="40"/>
                  <a:pt x="490" y="39"/>
                </a:cubicBezTo>
                <a:cubicBezTo>
                  <a:pt x="488" y="39"/>
                  <a:pt x="483" y="37"/>
                  <a:pt x="482" y="38"/>
                </a:cubicBezTo>
                <a:cubicBezTo>
                  <a:pt x="485" y="39"/>
                  <a:pt x="489" y="40"/>
                  <a:pt x="493" y="41"/>
                </a:cubicBezTo>
                <a:cubicBezTo>
                  <a:pt x="497" y="42"/>
                  <a:pt x="501" y="43"/>
                  <a:pt x="504" y="44"/>
                </a:cubicBezTo>
                <a:cubicBezTo>
                  <a:pt x="504" y="44"/>
                  <a:pt x="503" y="44"/>
                  <a:pt x="503" y="45"/>
                </a:cubicBezTo>
                <a:cubicBezTo>
                  <a:pt x="503" y="45"/>
                  <a:pt x="511" y="46"/>
                  <a:pt x="509" y="48"/>
                </a:cubicBezTo>
                <a:cubicBezTo>
                  <a:pt x="512" y="47"/>
                  <a:pt x="514" y="49"/>
                  <a:pt x="516" y="48"/>
                </a:cubicBezTo>
                <a:cubicBezTo>
                  <a:pt x="519" y="49"/>
                  <a:pt x="523" y="50"/>
                  <a:pt x="522" y="51"/>
                </a:cubicBezTo>
                <a:cubicBezTo>
                  <a:pt x="520" y="51"/>
                  <a:pt x="519" y="50"/>
                  <a:pt x="518" y="50"/>
                </a:cubicBezTo>
                <a:cubicBezTo>
                  <a:pt x="520" y="51"/>
                  <a:pt x="521" y="52"/>
                  <a:pt x="523" y="53"/>
                </a:cubicBezTo>
                <a:cubicBezTo>
                  <a:pt x="523" y="53"/>
                  <a:pt x="522" y="52"/>
                  <a:pt x="524" y="52"/>
                </a:cubicBezTo>
                <a:cubicBezTo>
                  <a:pt x="528" y="53"/>
                  <a:pt x="529" y="55"/>
                  <a:pt x="531" y="56"/>
                </a:cubicBezTo>
                <a:cubicBezTo>
                  <a:pt x="529" y="56"/>
                  <a:pt x="526" y="55"/>
                  <a:pt x="524" y="55"/>
                </a:cubicBezTo>
                <a:cubicBezTo>
                  <a:pt x="523" y="55"/>
                  <a:pt x="523" y="55"/>
                  <a:pt x="523" y="54"/>
                </a:cubicBezTo>
                <a:cubicBezTo>
                  <a:pt x="519" y="53"/>
                  <a:pt x="519" y="53"/>
                  <a:pt x="513" y="51"/>
                </a:cubicBezTo>
                <a:cubicBezTo>
                  <a:pt x="513" y="52"/>
                  <a:pt x="515" y="53"/>
                  <a:pt x="513" y="53"/>
                </a:cubicBezTo>
                <a:cubicBezTo>
                  <a:pt x="509" y="52"/>
                  <a:pt x="510" y="51"/>
                  <a:pt x="508" y="49"/>
                </a:cubicBezTo>
                <a:cubicBezTo>
                  <a:pt x="510" y="50"/>
                  <a:pt x="509" y="50"/>
                  <a:pt x="511" y="51"/>
                </a:cubicBezTo>
                <a:cubicBezTo>
                  <a:pt x="513" y="51"/>
                  <a:pt x="511" y="50"/>
                  <a:pt x="512" y="51"/>
                </a:cubicBezTo>
                <a:cubicBezTo>
                  <a:pt x="511" y="49"/>
                  <a:pt x="509" y="49"/>
                  <a:pt x="507" y="49"/>
                </a:cubicBezTo>
                <a:cubicBezTo>
                  <a:pt x="506" y="49"/>
                  <a:pt x="504" y="49"/>
                  <a:pt x="502" y="48"/>
                </a:cubicBezTo>
                <a:cubicBezTo>
                  <a:pt x="502" y="47"/>
                  <a:pt x="506" y="48"/>
                  <a:pt x="505" y="48"/>
                </a:cubicBezTo>
                <a:close/>
                <a:moveTo>
                  <a:pt x="526" y="58"/>
                </a:moveTo>
                <a:cubicBezTo>
                  <a:pt x="525" y="58"/>
                  <a:pt x="523" y="58"/>
                  <a:pt x="521" y="57"/>
                </a:cubicBezTo>
                <a:cubicBezTo>
                  <a:pt x="522" y="57"/>
                  <a:pt x="525" y="57"/>
                  <a:pt x="526" y="58"/>
                </a:cubicBezTo>
                <a:close/>
                <a:moveTo>
                  <a:pt x="521" y="73"/>
                </a:moveTo>
                <a:cubicBezTo>
                  <a:pt x="520" y="72"/>
                  <a:pt x="520" y="71"/>
                  <a:pt x="521" y="71"/>
                </a:cubicBezTo>
                <a:cubicBezTo>
                  <a:pt x="519" y="70"/>
                  <a:pt x="519" y="70"/>
                  <a:pt x="519" y="70"/>
                </a:cubicBezTo>
                <a:cubicBezTo>
                  <a:pt x="518" y="70"/>
                  <a:pt x="519" y="71"/>
                  <a:pt x="519" y="71"/>
                </a:cubicBezTo>
                <a:cubicBezTo>
                  <a:pt x="518" y="70"/>
                  <a:pt x="518" y="70"/>
                  <a:pt x="516" y="69"/>
                </a:cubicBezTo>
                <a:cubicBezTo>
                  <a:pt x="516" y="69"/>
                  <a:pt x="517" y="69"/>
                  <a:pt x="517" y="69"/>
                </a:cubicBezTo>
                <a:cubicBezTo>
                  <a:pt x="517" y="68"/>
                  <a:pt x="515" y="69"/>
                  <a:pt x="512" y="68"/>
                </a:cubicBezTo>
                <a:cubicBezTo>
                  <a:pt x="514" y="67"/>
                  <a:pt x="516" y="68"/>
                  <a:pt x="517" y="68"/>
                </a:cubicBezTo>
                <a:cubicBezTo>
                  <a:pt x="519" y="69"/>
                  <a:pt x="521" y="70"/>
                  <a:pt x="522" y="71"/>
                </a:cubicBezTo>
                <a:cubicBezTo>
                  <a:pt x="520" y="71"/>
                  <a:pt x="523" y="73"/>
                  <a:pt x="521" y="73"/>
                </a:cubicBezTo>
                <a:close/>
                <a:moveTo>
                  <a:pt x="522" y="68"/>
                </a:moveTo>
                <a:cubicBezTo>
                  <a:pt x="521" y="69"/>
                  <a:pt x="520" y="68"/>
                  <a:pt x="518" y="67"/>
                </a:cubicBezTo>
                <a:cubicBezTo>
                  <a:pt x="516" y="67"/>
                  <a:pt x="514" y="66"/>
                  <a:pt x="514" y="65"/>
                </a:cubicBezTo>
                <a:cubicBezTo>
                  <a:pt x="516" y="66"/>
                  <a:pt x="517" y="66"/>
                  <a:pt x="518" y="67"/>
                </a:cubicBezTo>
                <a:cubicBezTo>
                  <a:pt x="519" y="67"/>
                  <a:pt x="520" y="68"/>
                  <a:pt x="522" y="68"/>
                </a:cubicBezTo>
                <a:close/>
                <a:moveTo>
                  <a:pt x="523" y="56"/>
                </a:moveTo>
                <a:cubicBezTo>
                  <a:pt x="523" y="57"/>
                  <a:pt x="518" y="56"/>
                  <a:pt x="519" y="54"/>
                </a:cubicBezTo>
                <a:cubicBezTo>
                  <a:pt x="522" y="55"/>
                  <a:pt x="521" y="56"/>
                  <a:pt x="523" y="56"/>
                </a:cubicBezTo>
                <a:close/>
                <a:moveTo>
                  <a:pt x="501" y="135"/>
                </a:moveTo>
                <a:cubicBezTo>
                  <a:pt x="502" y="135"/>
                  <a:pt x="502" y="136"/>
                  <a:pt x="503" y="136"/>
                </a:cubicBezTo>
                <a:cubicBezTo>
                  <a:pt x="503" y="137"/>
                  <a:pt x="502" y="136"/>
                  <a:pt x="501" y="136"/>
                </a:cubicBezTo>
                <a:cubicBezTo>
                  <a:pt x="500" y="136"/>
                  <a:pt x="501" y="137"/>
                  <a:pt x="499" y="136"/>
                </a:cubicBezTo>
                <a:cubicBezTo>
                  <a:pt x="499" y="135"/>
                  <a:pt x="499" y="135"/>
                  <a:pt x="499" y="135"/>
                </a:cubicBezTo>
                <a:cubicBezTo>
                  <a:pt x="500" y="136"/>
                  <a:pt x="501" y="136"/>
                  <a:pt x="501" y="135"/>
                </a:cubicBezTo>
                <a:close/>
                <a:moveTo>
                  <a:pt x="520" y="57"/>
                </a:moveTo>
                <a:cubicBezTo>
                  <a:pt x="520" y="58"/>
                  <a:pt x="517" y="56"/>
                  <a:pt x="516" y="55"/>
                </a:cubicBezTo>
                <a:cubicBezTo>
                  <a:pt x="516" y="54"/>
                  <a:pt x="517" y="54"/>
                  <a:pt x="517" y="54"/>
                </a:cubicBezTo>
                <a:cubicBezTo>
                  <a:pt x="519" y="55"/>
                  <a:pt x="517" y="56"/>
                  <a:pt x="520" y="57"/>
                </a:cubicBezTo>
                <a:close/>
                <a:moveTo>
                  <a:pt x="502" y="96"/>
                </a:moveTo>
                <a:cubicBezTo>
                  <a:pt x="503" y="97"/>
                  <a:pt x="506" y="98"/>
                  <a:pt x="506" y="99"/>
                </a:cubicBezTo>
                <a:cubicBezTo>
                  <a:pt x="506" y="100"/>
                  <a:pt x="504" y="99"/>
                  <a:pt x="503" y="98"/>
                </a:cubicBezTo>
                <a:cubicBezTo>
                  <a:pt x="503" y="98"/>
                  <a:pt x="501" y="97"/>
                  <a:pt x="502" y="96"/>
                </a:cubicBezTo>
                <a:cubicBezTo>
                  <a:pt x="500" y="97"/>
                  <a:pt x="499" y="97"/>
                  <a:pt x="497" y="96"/>
                </a:cubicBezTo>
                <a:cubicBezTo>
                  <a:pt x="497" y="95"/>
                  <a:pt x="501" y="96"/>
                  <a:pt x="498" y="94"/>
                </a:cubicBezTo>
                <a:cubicBezTo>
                  <a:pt x="499" y="94"/>
                  <a:pt x="500" y="94"/>
                  <a:pt x="501" y="95"/>
                </a:cubicBezTo>
                <a:cubicBezTo>
                  <a:pt x="501" y="95"/>
                  <a:pt x="500" y="95"/>
                  <a:pt x="500" y="96"/>
                </a:cubicBezTo>
                <a:cubicBezTo>
                  <a:pt x="502" y="96"/>
                  <a:pt x="504" y="95"/>
                  <a:pt x="506" y="96"/>
                </a:cubicBezTo>
                <a:cubicBezTo>
                  <a:pt x="503" y="96"/>
                  <a:pt x="505" y="98"/>
                  <a:pt x="502" y="96"/>
                </a:cubicBezTo>
                <a:close/>
                <a:moveTo>
                  <a:pt x="509" y="51"/>
                </a:moveTo>
                <a:cubicBezTo>
                  <a:pt x="510" y="52"/>
                  <a:pt x="506" y="50"/>
                  <a:pt x="504" y="50"/>
                </a:cubicBezTo>
                <a:cubicBezTo>
                  <a:pt x="504" y="49"/>
                  <a:pt x="507" y="50"/>
                  <a:pt x="509" y="51"/>
                </a:cubicBezTo>
                <a:close/>
                <a:moveTo>
                  <a:pt x="497" y="94"/>
                </a:moveTo>
                <a:cubicBezTo>
                  <a:pt x="496" y="95"/>
                  <a:pt x="496" y="95"/>
                  <a:pt x="496" y="96"/>
                </a:cubicBezTo>
                <a:cubicBezTo>
                  <a:pt x="493" y="95"/>
                  <a:pt x="494" y="95"/>
                  <a:pt x="493" y="94"/>
                </a:cubicBezTo>
                <a:cubicBezTo>
                  <a:pt x="493" y="94"/>
                  <a:pt x="497" y="95"/>
                  <a:pt x="495" y="94"/>
                </a:cubicBezTo>
                <a:cubicBezTo>
                  <a:pt x="495" y="93"/>
                  <a:pt x="496" y="94"/>
                  <a:pt x="497" y="94"/>
                </a:cubicBezTo>
                <a:close/>
                <a:moveTo>
                  <a:pt x="492" y="93"/>
                </a:moveTo>
                <a:cubicBezTo>
                  <a:pt x="492" y="94"/>
                  <a:pt x="489" y="93"/>
                  <a:pt x="490" y="94"/>
                </a:cubicBezTo>
                <a:cubicBezTo>
                  <a:pt x="488" y="93"/>
                  <a:pt x="490" y="92"/>
                  <a:pt x="487" y="92"/>
                </a:cubicBezTo>
                <a:cubicBezTo>
                  <a:pt x="489" y="94"/>
                  <a:pt x="487" y="93"/>
                  <a:pt x="486" y="92"/>
                </a:cubicBezTo>
                <a:cubicBezTo>
                  <a:pt x="487" y="91"/>
                  <a:pt x="490" y="92"/>
                  <a:pt x="492" y="93"/>
                </a:cubicBezTo>
                <a:close/>
                <a:moveTo>
                  <a:pt x="487" y="90"/>
                </a:moveTo>
                <a:cubicBezTo>
                  <a:pt x="487" y="90"/>
                  <a:pt x="488" y="90"/>
                  <a:pt x="490" y="91"/>
                </a:cubicBezTo>
                <a:cubicBezTo>
                  <a:pt x="490" y="91"/>
                  <a:pt x="490" y="91"/>
                  <a:pt x="490" y="92"/>
                </a:cubicBezTo>
                <a:cubicBezTo>
                  <a:pt x="489" y="91"/>
                  <a:pt x="489" y="91"/>
                  <a:pt x="488" y="91"/>
                </a:cubicBezTo>
                <a:cubicBezTo>
                  <a:pt x="489" y="91"/>
                  <a:pt x="489" y="91"/>
                  <a:pt x="487" y="90"/>
                </a:cubicBezTo>
                <a:close/>
                <a:moveTo>
                  <a:pt x="495" y="46"/>
                </a:moveTo>
                <a:cubicBezTo>
                  <a:pt x="495" y="47"/>
                  <a:pt x="492" y="46"/>
                  <a:pt x="490" y="45"/>
                </a:cubicBezTo>
                <a:cubicBezTo>
                  <a:pt x="490" y="44"/>
                  <a:pt x="493" y="45"/>
                  <a:pt x="495" y="46"/>
                </a:cubicBezTo>
                <a:close/>
                <a:moveTo>
                  <a:pt x="481" y="130"/>
                </a:moveTo>
                <a:cubicBezTo>
                  <a:pt x="481" y="131"/>
                  <a:pt x="479" y="131"/>
                  <a:pt x="480" y="132"/>
                </a:cubicBezTo>
                <a:cubicBezTo>
                  <a:pt x="478" y="131"/>
                  <a:pt x="475" y="131"/>
                  <a:pt x="475" y="130"/>
                </a:cubicBezTo>
                <a:cubicBezTo>
                  <a:pt x="479" y="132"/>
                  <a:pt x="478" y="130"/>
                  <a:pt x="481" y="130"/>
                </a:cubicBezTo>
                <a:close/>
                <a:moveTo>
                  <a:pt x="484" y="102"/>
                </a:moveTo>
                <a:cubicBezTo>
                  <a:pt x="483" y="102"/>
                  <a:pt x="483" y="102"/>
                  <a:pt x="484" y="103"/>
                </a:cubicBezTo>
                <a:cubicBezTo>
                  <a:pt x="481" y="103"/>
                  <a:pt x="482" y="101"/>
                  <a:pt x="481" y="101"/>
                </a:cubicBezTo>
                <a:cubicBezTo>
                  <a:pt x="481" y="100"/>
                  <a:pt x="482" y="102"/>
                  <a:pt x="484" y="102"/>
                </a:cubicBezTo>
                <a:close/>
                <a:moveTo>
                  <a:pt x="482" y="89"/>
                </a:moveTo>
                <a:cubicBezTo>
                  <a:pt x="482" y="91"/>
                  <a:pt x="479" y="89"/>
                  <a:pt x="478" y="90"/>
                </a:cubicBezTo>
                <a:cubicBezTo>
                  <a:pt x="476" y="89"/>
                  <a:pt x="478" y="89"/>
                  <a:pt x="477" y="88"/>
                </a:cubicBezTo>
                <a:cubicBezTo>
                  <a:pt x="476" y="89"/>
                  <a:pt x="473" y="88"/>
                  <a:pt x="471" y="87"/>
                </a:cubicBezTo>
                <a:cubicBezTo>
                  <a:pt x="475" y="86"/>
                  <a:pt x="478" y="88"/>
                  <a:pt x="482" y="89"/>
                </a:cubicBezTo>
                <a:close/>
                <a:moveTo>
                  <a:pt x="479" y="90"/>
                </a:moveTo>
                <a:cubicBezTo>
                  <a:pt x="476" y="91"/>
                  <a:pt x="473" y="88"/>
                  <a:pt x="470" y="88"/>
                </a:cubicBezTo>
                <a:cubicBezTo>
                  <a:pt x="472" y="87"/>
                  <a:pt x="476" y="90"/>
                  <a:pt x="479" y="90"/>
                </a:cubicBezTo>
                <a:close/>
                <a:moveTo>
                  <a:pt x="472" y="130"/>
                </a:moveTo>
                <a:cubicBezTo>
                  <a:pt x="471" y="130"/>
                  <a:pt x="471" y="129"/>
                  <a:pt x="470" y="128"/>
                </a:cubicBezTo>
                <a:cubicBezTo>
                  <a:pt x="471" y="128"/>
                  <a:pt x="474" y="130"/>
                  <a:pt x="472" y="130"/>
                </a:cubicBezTo>
                <a:close/>
                <a:moveTo>
                  <a:pt x="469" y="107"/>
                </a:moveTo>
                <a:cubicBezTo>
                  <a:pt x="465" y="106"/>
                  <a:pt x="467" y="106"/>
                  <a:pt x="464" y="104"/>
                </a:cubicBezTo>
                <a:cubicBezTo>
                  <a:pt x="467" y="105"/>
                  <a:pt x="470" y="106"/>
                  <a:pt x="469" y="107"/>
                </a:cubicBezTo>
                <a:close/>
                <a:moveTo>
                  <a:pt x="468" y="85"/>
                </a:moveTo>
                <a:cubicBezTo>
                  <a:pt x="468" y="86"/>
                  <a:pt x="467" y="86"/>
                  <a:pt x="465" y="86"/>
                </a:cubicBezTo>
                <a:cubicBezTo>
                  <a:pt x="464" y="86"/>
                  <a:pt x="463" y="85"/>
                  <a:pt x="462" y="86"/>
                </a:cubicBezTo>
                <a:cubicBezTo>
                  <a:pt x="463" y="85"/>
                  <a:pt x="459" y="84"/>
                  <a:pt x="455" y="83"/>
                </a:cubicBezTo>
                <a:cubicBezTo>
                  <a:pt x="455" y="83"/>
                  <a:pt x="455" y="83"/>
                  <a:pt x="455" y="82"/>
                </a:cubicBezTo>
                <a:cubicBezTo>
                  <a:pt x="457" y="82"/>
                  <a:pt x="457" y="83"/>
                  <a:pt x="459" y="84"/>
                </a:cubicBezTo>
                <a:cubicBezTo>
                  <a:pt x="458" y="82"/>
                  <a:pt x="462" y="84"/>
                  <a:pt x="463" y="83"/>
                </a:cubicBezTo>
                <a:cubicBezTo>
                  <a:pt x="463" y="83"/>
                  <a:pt x="465" y="86"/>
                  <a:pt x="466" y="84"/>
                </a:cubicBezTo>
                <a:cubicBezTo>
                  <a:pt x="467" y="85"/>
                  <a:pt x="467" y="85"/>
                  <a:pt x="468" y="85"/>
                </a:cubicBezTo>
                <a:close/>
                <a:moveTo>
                  <a:pt x="464" y="96"/>
                </a:moveTo>
                <a:cubicBezTo>
                  <a:pt x="463" y="96"/>
                  <a:pt x="463" y="96"/>
                  <a:pt x="462" y="96"/>
                </a:cubicBezTo>
                <a:cubicBezTo>
                  <a:pt x="461" y="94"/>
                  <a:pt x="465" y="95"/>
                  <a:pt x="464" y="96"/>
                </a:cubicBezTo>
                <a:close/>
                <a:moveTo>
                  <a:pt x="460" y="99"/>
                </a:moveTo>
                <a:cubicBezTo>
                  <a:pt x="459" y="100"/>
                  <a:pt x="456" y="98"/>
                  <a:pt x="453" y="98"/>
                </a:cubicBezTo>
                <a:cubicBezTo>
                  <a:pt x="455" y="97"/>
                  <a:pt x="456" y="98"/>
                  <a:pt x="460" y="99"/>
                </a:cubicBezTo>
                <a:close/>
                <a:moveTo>
                  <a:pt x="459" y="95"/>
                </a:moveTo>
                <a:cubicBezTo>
                  <a:pt x="460" y="96"/>
                  <a:pt x="457" y="95"/>
                  <a:pt x="455" y="95"/>
                </a:cubicBezTo>
                <a:cubicBezTo>
                  <a:pt x="456" y="94"/>
                  <a:pt x="458" y="95"/>
                  <a:pt x="459" y="95"/>
                </a:cubicBezTo>
                <a:close/>
                <a:moveTo>
                  <a:pt x="451" y="83"/>
                </a:moveTo>
                <a:cubicBezTo>
                  <a:pt x="450" y="83"/>
                  <a:pt x="450" y="82"/>
                  <a:pt x="449" y="83"/>
                </a:cubicBezTo>
                <a:cubicBezTo>
                  <a:pt x="447" y="82"/>
                  <a:pt x="452" y="81"/>
                  <a:pt x="451" y="83"/>
                </a:cubicBezTo>
                <a:close/>
                <a:moveTo>
                  <a:pt x="450" y="90"/>
                </a:moveTo>
                <a:cubicBezTo>
                  <a:pt x="449" y="90"/>
                  <a:pt x="447" y="89"/>
                  <a:pt x="447" y="88"/>
                </a:cubicBezTo>
                <a:cubicBezTo>
                  <a:pt x="449" y="88"/>
                  <a:pt x="449" y="89"/>
                  <a:pt x="450" y="90"/>
                </a:cubicBezTo>
                <a:close/>
                <a:moveTo>
                  <a:pt x="449" y="101"/>
                </a:moveTo>
                <a:cubicBezTo>
                  <a:pt x="447" y="101"/>
                  <a:pt x="444" y="100"/>
                  <a:pt x="440" y="101"/>
                </a:cubicBezTo>
                <a:cubicBezTo>
                  <a:pt x="441" y="100"/>
                  <a:pt x="445" y="101"/>
                  <a:pt x="444" y="100"/>
                </a:cubicBezTo>
                <a:cubicBezTo>
                  <a:pt x="446" y="100"/>
                  <a:pt x="448" y="100"/>
                  <a:pt x="449" y="101"/>
                </a:cubicBezTo>
                <a:close/>
                <a:moveTo>
                  <a:pt x="443" y="99"/>
                </a:moveTo>
                <a:cubicBezTo>
                  <a:pt x="442" y="100"/>
                  <a:pt x="437" y="100"/>
                  <a:pt x="437" y="99"/>
                </a:cubicBezTo>
                <a:cubicBezTo>
                  <a:pt x="440" y="99"/>
                  <a:pt x="440" y="99"/>
                  <a:pt x="443" y="99"/>
                </a:cubicBezTo>
                <a:close/>
                <a:moveTo>
                  <a:pt x="435" y="89"/>
                </a:moveTo>
                <a:cubicBezTo>
                  <a:pt x="433" y="89"/>
                  <a:pt x="433" y="89"/>
                  <a:pt x="431" y="89"/>
                </a:cubicBezTo>
                <a:cubicBezTo>
                  <a:pt x="431" y="88"/>
                  <a:pt x="432" y="88"/>
                  <a:pt x="432" y="87"/>
                </a:cubicBezTo>
                <a:cubicBezTo>
                  <a:pt x="435" y="87"/>
                  <a:pt x="435" y="87"/>
                  <a:pt x="435" y="87"/>
                </a:cubicBezTo>
                <a:cubicBezTo>
                  <a:pt x="436" y="88"/>
                  <a:pt x="436" y="88"/>
                  <a:pt x="435" y="89"/>
                </a:cubicBezTo>
                <a:close/>
                <a:moveTo>
                  <a:pt x="433" y="49"/>
                </a:moveTo>
                <a:cubicBezTo>
                  <a:pt x="434" y="50"/>
                  <a:pt x="431" y="50"/>
                  <a:pt x="432" y="51"/>
                </a:cubicBezTo>
                <a:cubicBezTo>
                  <a:pt x="430" y="50"/>
                  <a:pt x="431" y="49"/>
                  <a:pt x="433" y="49"/>
                </a:cubicBezTo>
                <a:close/>
                <a:moveTo>
                  <a:pt x="430" y="50"/>
                </a:moveTo>
                <a:cubicBezTo>
                  <a:pt x="425" y="49"/>
                  <a:pt x="427" y="50"/>
                  <a:pt x="421" y="50"/>
                </a:cubicBezTo>
                <a:cubicBezTo>
                  <a:pt x="421" y="50"/>
                  <a:pt x="420" y="49"/>
                  <a:pt x="420" y="49"/>
                </a:cubicBezTo>
                <a:cubicBezTo>
                  <a:pt x="422" y="49"/>
                  <a:pt x="424" y="49"/>
                  <a:pt x="425" y="49"/>
                </a:cubicBezTo>
                <a:cubicBezTo>
                  <a:pt x="427" y="49"/>
                  <a:pt x="429" y="49"/>
                  <a:pt x="430" y="49"/>
                </a:cubicBezTo>
                <a:cubicBezTo>
                  <a:pt x="430" y="50"/>
                  <a:pt x="430" y="51"/>
                  <a:pt x="428" y="51"/>
                </a:cubicBezTo>
                <a:cubicBezTo>
                  <a:pt x="427" y="50"/>
                  <a:pt x="428" y="50"/>
                  <a:pt x="430" y="50"/>
                </a:cubicBezTo>
                <a:close/>
                <a:moveTo>
                  <a:pt x="428" y="88"/>
                </a:moveTo>
                <a:cubicBezTo>
                  <a:pt x="428" y="88"/>
                  <a:pt x="428" y="88"/>
                  <a:pt x="428" y="89"/>
                </a:cubicBezTo>
                <a:cubicBezTo>
                  <a:pt x="427" y="89"/>
                  <a:pt x="426" y="89"/>
                  <a:pt x="425" y="88"/>
                </a:cubicBezTo>
                <a:cubicBezTo>
                  <a:pt x="425" y="87"/>
                  <a:pt x="428" y="88"/>
                  <a:pt x="428" y="88"/>
                </a:cubicBezTo>
                <a:close/>
                <a:moveTo>
                  <a:pt x="427" y="78"/>
                </a:moveTo>
                <a:cubicBezTo>
                  <a:pt x="428" y="79"/>
                  <a:pt x="425" y="79"/>
                  <a:pt x="425" y="79"/>
                </a:cubicBezTo>
                <a:cubicBezTo>
                  <a:pt x="423" y="79"/>
                  <a:pt x="426" y="80"/>
                  <a:pt x="425" y="80"/>
                </a:cubicBezTo>
                <a:cubicBezTo>
                  <a:pt x="423" y="80"/>
                  <a:pt x="423" y="79"/>
                  <a:pt x="422" y="78"/>
                </a:cubicBezTo>
                <a:cubicBezTo>
                  <a:pt x="424" y="78"/>
                  <a:pt x="426" y="78"/>
                  <a:pt x="427" y="78"/>
                </a:cubicBezTo>
                <a:close/>
                <a:moveTo>
                  <a:pt x="421" y="79"/>
                </a:moveTo>
                <a:cubicBezTo>
                  <a:pt x="423" y="80"/>
                  <a:pt x="420" y="80"/>
                  <a:pt x="419" y="80"/>
                </a:cubicBezTo>
                <a:cubicBezTo>
                  <a:pt x="419" y="79"/>
                  <a:pt x="419" y="78"/>
                  <a:pt x="420" y="78"/>
                </a:cubicBezTo>
                <a:cubicBezTo>
                  <a:pt x="420" y="78"/>
                  <a:pt x="419" y="78"/>
                  <a:pt x="418" y="78"/>
                </a:cubicBezTo>
                <a:cubicBezTo>
                  <a:pt x="418" y="79"/>
                  <a:pt x="418" y="79"/>
                  <a:pt x="419" y="79"/>
                </a:cubicBezTo>
                <a:cubicBezTo>
                  <a:pt x="419" y="80"/>
                  <a:pt x="413" y="78"/>
                  <a:pt x="416" y="78"/>
                </a:cubicBezTo>
                <a:cubicBezTo>
                  <a:pt x="415" y="78"/>
                  <a:pt x="412" y="78"/>
                  <a:pt x="413" y="79"/>
                </a:cubicBezTo>
                <a:cubicBezTo>
                  <a:pt x="413" y="79"/>
                  <a:pt x="412" y="79"/>
                  <a:pt x="411" y="79"/>
                </a:cubicBezTo>
                <a:cubicBezTo>
                  <a:pt x="411" y="77"/>
                  <a:pt x="412" y="78"/>
                  <a:pt x="412" y="77"/>
                </a:cubicBezTo>
                <a:cubicBezTo>
                  <a:pt x="416" y="76"/>
                  <a:pt x="418" y="77"/>
                  <a:pt x="422" y="78"/>
                </a:cubicBezTo>
                <a:cubicBezTo>
                  <a:pt x="422" y="78"/>
                  <a:pt x="420" y="80"/>
                  <a:pt x="421" y="79"/>
                </a:cubicBezTo>
                <a:close/>
                <a:moveTo>
                  <a:pt x="413" y="26"/>
                </a:moveTo>
                <a:cubicBezTo>
                  <a:pt x="412" y="24"/>
                  <a:pt x="412" y="24"/>
                  <a:pt x="412" y="24"/>
                </a:cubicBezTo>
                <a:cubicBezTo>
                  <a:pt x="415" y="24"/>
                  <a:pt x="416" y="26"/>
                  <a:pt x="413" y="26"/>
                </a:cubicBezTo>
                <a:close/>
                <a:moveTo>
                  <a:pt x="412" y="24"/>
                </a:moveTo>
                <a:cubicBezTo>
                  <a:pt x="410" y="24"/>
                  <a:pt x="409" y="25"/>
                  <a:pt x="406" y="24"/>
                </a:cubicBezTo>
                <a:cubicBezTo>
                  <a:pt x="407" y="24"/>
                  <a:pt x="406" y="24"/>
                  <a:pt x="406" y="23"/>
                </a:cubicBezTo>
                <a:cubicBezTo>
                  <a:pt x="409" y="23"/>
                  <a:pt x="411" y="23"/>
                  <a:pt x="412" y="24"/>
                </a:cubicBezTo>
                <a:close/>
                <a:moveTo>
                  <a:pt x="414" y="75"/>
                </a:moveTo>
                <a:cubicBezTo>
                  <a:pt x="414" y="76"/>
                  <a:pt x="414" y="76"/>
                  <a:pt x="414" y="76"/>
                </a:cubicBezTo>
                <a:cubicBezTo>
                  <a:pt x="412" y="76"/>
                  <a:pt x="412" y="75"/>
                  <a:pt x="411" y="75"/>
                </a:cubicBezTo>
                <a:cubicBezTo>
                  <a:pt x="411" y="75"/>
                  <a:pt x="413" y="75"/>
                  <a:pt x="414" y="75"/>
                </a:cubicBezTo>
                <a:close/>
                <a:moveTo>
                  <a:pt x="399" y="77"/>
                </a:moveTo>
                <a:cubicBezTo>
                  <a:pt x="398" y="77"/>
                  <a:pt x="395" y="77"/>
                  <a:pt x="395" y="76"/>
                </a:cubicBezTo>
                <a:cubicBezTo>
                  <a:pt x="397" y="76"/>
                  <a:pt x="397" y="77"/>
                  <a:pt x="399" y="77"/>
                </a:cubicBezTo>
                <a:close/>
                <a:moveTo>
                  <a:pt x="392" y="73"/>
                </a:moveTo>
                <a:cubicBezTo>
                  <a:pt x="391" y="73"/>
                  <a:pt x="388" y="73"/>
                  <a:pt x="388" y="72"/>
                </a:cubicBezTo>
                <a:cubicBezTo>
                  <a:pt x="390" y="72"/>
                  <a:pt x="392" y="72"/>
                  <a:pt x="392" y="73"/>
                </a:cubicBezTo>
                <a:close/>
                <a:moveTo>
                  <a:pt x="386" y="74"/>
                </a:moveTo>
                <a:cubicBezTo>
                  <a:pt x="385" y="74"/>
                  <a:pt x="385" y="73"/>
                  <a:pt x="383" y="73"/>
                </a:cubicBezTo>
                <a:cubicBezTo>
                  <a:pt x="384" y="73"/>
                  <a:pt x="384" y="72"/>
                  <a:pt x="386" y="72"/>
                </a:cubicBezTo>
                <a:cubicBezTo>
                  <a:pt x="387" y="73"/>
                  <a:pt x="386" y="73"/>
                  <a:pt x="386" y="74"/>
                </a:cubicBezTo>
                <a:close/>
                <a:moveTo>
                  <a:pt x="364" y="5"/>
                </a:moveTo>
                <a:cubicBezTo>
                  <a:pt x="363" y="6"/>
                  <a:pt x="362" y="5"/>
                  <a:pt x="362" y="5"/>
                </a:cubicBezTo>
                <a:cubicBezTo>
                  <a:pt x="360" y="5"/>
                  <a:pt x="361" y="6"/>
                  <a:pt x="358" y="6"/>
                </a:cubicBezTo>
                <a:cubicBezTo>
                  <a:pt x="359" y="5"/>
                  <a:pt x="364" y="4"/>
                  <a:pt x="364" y="5"/>
                </a:cubicBezTo>
                <a:close/>
                <a:moveTo>
                  <a:pt x="375" y="79"/>
                </a:moveTo>
                <a:cubicBezTo>
                  <a:pt x="375" y="80"/>
                  <a:pt x="372" y="79"/>
                  <a:pt x="372" y="78"/>
                </a:cubicBezTo>
                <a:cubicBezTo>
                  <a:pt x="374" y="78"/>
                  <a:pt x="373" y="80"/>
                  <a:pt x="375" y="79"/>
                </a:cubicBezTo>
                <a:close/>
                <a:moveTo>
                  <a:pt x="374" y="74"/>
                </a:moveTo>
                <a:cubicBezTo>
                  <a:pt x="371" y="74"/>
                  <a:pt x="371" y="75"/>
                  <a:pt x="368" y="75"/>
                </a:cubicBezTo>
                <a:cubicBezTo>
                  <a:pt x="368" y="74"/>
                  <a:pt x="371" y="74"/>
                  <a:pt x="370" y="73"/>
                </a:cubicBezTo>
                <a:cubicBezTo>
                  <a:pt x="371" y="74"/>
                  <a:pt x="373" y="74"/>
                  <a:pt x="374" y="74"/>
                </a:cubicBezTo>
                <a:close/>
                <a:moveTo>
                  <a:pt x="346" y="5"/>
                </a:moveTo>
                <a:cubicBezTo>
                  <a:pt x="346" y="6"/>
                  <a:pt x="341" y="6"/>
                  <a:pt x="341" y="5"/>
                </a:cubicBezTo>
                <a:cubicBezTo>
                  <a:pt x="343" y="5"/>
                  <a:pt x="343" y="6"/>
                  <a:pt x="346" y="5"/>
                </a:cubicBezTo>
                <a:close/>
                <a:moveTo>
                  <a:pt x="367" y="71"/>
                </a:moveTo>
                <a:cubicBezTo>
                  <a:pt x="367" y="72"/>
                  <a:pt x="367" y="72"/>
                  <a:pt x="367" y="73"/>
                </a:cubicBezTo>
                <a:cubicBezTo>
                  <a:pt x="363" y="73"/>
                  <a:pt x="364" y="71"/>
                  <a:pt x="367" y="71"/>
                </a:cubicBezTo>
                <a:close/>
                <a:moveTo>
                  <a:pt x="365" y="69"/>
                </a:moveTo>
                <a:cubicBezTo>
                  <a:pt x="365" y="70"/>
                  <a:pt x="363" y="69"/>
                  <a:pt x="362" y="69"/>
                </a:cubicBezTo>
                <a:cubicBezTo>
                  <a:pt x="362" y="68"/>
                  <a:pt x="365" y="68"/>
                  <a:pt x="365" y="69"/>
                </a:cubicBezTo>
                <a:close/>
                <a:moveTo>
                  <a:pt x="357" y="58"/>
                </a:moveTo>
                <a:cubicBezTo>
                  <a:pt x="355" y="58"/>
                  <a:pt x="351" y="59"/>
                  <a:pt x="351" y="57"/>
                </a:cubicBezTo>
                <a:cubicBezTo>
                  <a:pt x="353" y="58"/>
                  <a:pt x="356" y="56"/>
                  <a:pt x="357" y="58"/>
                </a:cubicBezTo>
                <a:close/>
                <a:moveTo>
                  <a:pt x="338" y="9"/>
                </a:moveTo>
                <a:cubicBezTo>
                  <a:pt x="336" y="10"/>
                  <a:pt x="333" y="10"/>
                  <a:pt x="333" y="9"/>
                </a:cubicBezTo>
                <a:cubicBezTo>
                  <a:pt x="336" y="8"/>
                  <a:pt x="338" y="8"/>
                  <a:pt x="338" y="9"/>
                </a:cubicBezTo>
                <a:close/>
                <a:moveTo>
                  <a:pt x="359" y="73"/>
                </a:moveTo>
                <a:cubicBezTo>
                  <a:pt x="356" y="74"/>
                  <a:pt x="357" y="72"/>
                  <a:pt x="355" y="73"/>
                </a:cubicBezTo>
                <a:cubicBezTo>
                  <a:pt x="355" y="72"/>
                  <a:pt x="357" y="72"/>
                  <a:pt x="358" y="71"/>
                </a:cubicBezTo>
                <a:cubicBezTo>
                  <a:pt x="360" y="72"/>
                  <a:pt x="358" y="72"/>
                  <a:pt x="359" y="73"/>
                </a:cubicBezTo>
                <a:close/>
                <a:moveTo>
                  <a:pt x="353" y="73"/>
                </a:moveTo>
                <a:cubicBezTo>
                  <a:pt x="353" y="74"/>
                  <a:pt x="350" y="74"/>
                  <a:pt x="348" y="75"/>
                </a:cubicBezTo>
                <a:cubicBezTo>
                  <a:pt x="349" y="73"/>
                  <a:pt x="352" y="73"/>
                  <a:pt x="353" y="73"/>
                </a:cubicBezTo>
                <a:close/>
                <a:moveTo>
                  <a:pt x="346" y="59"/>
                </a:moveTo>
                <a:cubicBezTo>
                  <a:pt x="346" y="60"/>
                  <a:pt x="347" y="60"/>
                  <a:pt x="344" y="60"/>
                </a:cubicBezTo>
                <a:cubicBezTo>
                  <a:pt x="344" y="60"/>
                  <a:pt x="344" y="59"/>
                  <a:pt x="346" y="59"/>
                </a:cubicBezTo>
                <a:close/>
                <a:moveTo>
                  <a:pt x="348" y="66"/>
                </a:moveTo>
                <a:cubicBezTo>
                  <a:pt x="348" y="67"/>
                  <a:pt x="345" y="67"/>
                  <a:pt x="344" y="67"/>
                </a:cubicBezTo>
                <a:cubicBezTo>
                  <a:pt x="345" y="66"/>
                  <a:pt x="344" y="66"/>
                  <a:pt x="347" y="65"/>
                </a:cubicBezTo>
                <a:cubicBezTo>
                  <a:pt x="346" y="66"/>
                  <a:pt x="346" y="66"/>
                  <a:pt x="348" y="66"/>
                </a:cubicBezTo>
                <a:close/>
                <a:moveTo>
                  <a:pt x="331" y="67"/>
                </a:moveTo>
                <a:cubicBezTo>
                  <a:pt x="334" y="66"/>
                  <a:pt x="334" y="66"/>
                  <a:pt x="334" y="66"/>
                </a:cubicBezTo>
                <a:cubicBezTo>
                  <a:pt x="334" y="67"/>
                  <a:pt x="332" y="67"/>
                  <a:pt x="332" y="68"/>
                </a:cubicBezTo>
                <a:cubicBezTo>
                  <a:pt x="331" y="68"/>
                  <a:pt x="333" y="67"/>
                  <a:pt x="331" y="67"/>
                </a:cubicBezTo>
                <a:close/>
                <a:moveTo>
                  <a:pt x="296" y="18"/>
                </a:moveTo>
                <a:cubicBezTo>
                  <a:pt x="295" y="19"/>
                  <a:pt x="294" y="20"/>
                  <a:pt x="292" y="20"/>
                </a:cubicBezTo>
                <a:cubicBezTo>
                  <a:pt x="290" y="20"/>
                  <a:pt x="295" y="18"/>
                  <a:pt x="296" y="18"/>
                </a:cubicBezTo>
                <a:close/>
                <a:moveTo>
                  <a:pt x="307" y="75"/>
                </a:moveTo>
                <a:cubicBezTo>
                  <a:pt x="308" y="76"/>
                  <a:pt x="302" y="77"/>
                  <a:pt x="303" y="76"/>
                </a:cubicBezTo>
                <a:cubicBezTo>
                  <a:pt x="305" y="74"/>
                  <a:pt x="305" y="76"/>
                  <a:pt x="307" y="75"/>
                </a:cubicBezTo>
                <a:close/>
                <a:moveTo>
                  <a:pt x="289" y="45"/>
                </a:moveTo>
                <a:cubicBezTo>
                  <a:pt x="289" y="46"/>
                  <a:pt x="288" y="46"/>
                  <a:pt x="288" y="47"/>
                </a:cubicBezTo>
                <a:cubicBezTo>
                  <a:pt x="287" y="47"/>
                  <a:pt x="285" y="47"/>
                  <a:pt x="283" y="48"/>
                </a:cubicBezTo>
                <a:cubicBezTo>
                  <a:pt x="283" y="46"/>
                  <a:pt x="287" y="46"/>
                  <a:pt x="289" y="45"/>
                </a:cubicBezTo>
                <a:close/>
                <a:moveTo>
                  <a:pt x="255" y="58"/>
                </a:moveTo>
                <a:cubicBezTo>
                  <a:pt x="255" y="59"/>
                  <a:pt x="255" y="60"/>
                  <a:pt x="253" y="61"/>
                </a:cubicBezTo>
                <a:cubicBezTo>
                  <a:pt x="252" y="60"/>
                  <a:pt x="252" y="60"/>
                  <a:pt x="252" y="60"/>
                </a:cubicBezTo>
                <a:lnTo>
                  <a:pt x="255" y="58"/>
                </a:lnTo>
                <a:close/>
                <a:moveTo>
                  <a:pt x="223" y="37"/>
                </a:moveTo>
                <a:cubicBezTo>
                  <a:pt x="219" y="39"/>
                  <a:pt x="217" y="40"/>
                  <a:pt x="212" y="43"/>
                </a:cubicBezTo>
                <a:cubicBezTo>
                  <a:pt x="212" y="42"/>
                  <a:pt x="215" y="40"/>
                  <a:pt x="216" y="40"/>
                </a:cubicBezTo>
                <a:cubicBezTo>
                  <a:pt x="216" y="39"/>
                  <a:pt x="215" y="40"/>
                  <a:pt x="214" y="41"/>
                </a:cubicBezTo>
                <a:cubicBezTo>
                  <a:pt x="215" y="40"/>
                  <a:pt x="217" y="39"/>
                  <a:pt x="219" y="38"/>
                </a:cubicBezTo>
                <a:cubicBezTo>
                  <a:pt x="221" y="37"/>
                  <a:pt x="222" y="37"/>
                  <a:pt x="223" y="37"/>
                </a:cubicBezTo>
                <a:close/>
                <a:moveTo>
                  <a:pt x="165" y="64"/>
                </a:moveTo>
                <a:cubicBezTo>
                  <a:pt x="166" y="65"/>
                  <a:pt x="165" y="66"/>
                  <a:pt x="163" y="67"/>
                </a:cubicBezTo>
                <a:cubicBezTo>
                  <a:pt x="162" y="67"/>
                  <a:pt x="164" y="65"/>
                  <a:pt x="165" y="64"/>
                </a:cubicBezTo>
                <a:close/>
                <a:moveTo>
                  <a:pt x="147" y="181"/>
                </a:moveTo>
                <a:cubicBezTo>
                  <a:pt x="145" y="181"/>
                  <a:pt x="146" y="180"/>
                  <a:pt x="146" y="180"/>
                </a:cubicBezTo>
                <a:cubicBezTo>
                  <a:pt x="147" y="178"/>
                  <a:pt x="148" y="179"/>
                  <a:pt x="147" y="181"/>
                </a:cubicBezTo>
                <a:close/>
                <a:moveTo>
                  <a:pt x="69" y="158"/>
                </a:moveTo>
                <a:cubicBezTo>
                  <a:pt x="71" y="158"/>
                  <a:pt x="67" y="164"/>
                  <a:pt x="67" y="163"/>
                </a:cubicBezTo>
                <a:cubicBezTo>
                  <a:pt x="69" y="161"/>
                  <a:pt x="68" y="161"/>
                  <a:pt x="69" y="158"/>
                </a:cubicBezTo>
                <a:close/>
                <a:moveTo>
                  <a:pt x="48" y="165"/>
                </a:moveTo>
                <a:cubicBezTo>
                  <a:pt x="48" y="166"/>
                  <a:pt x="49" y="165"/>
                  <a:pt x="48" y="168"/>
                </a:cubicBezTo>
                <a:cubicBezTo>
                  <a:pt x="47" y="169"/>
                  <a:pt x="46" y="167"/>
                  <a:pt x="48" y="165"/>
                </a:cubicBezTo>
                <a:close/>
                <a:moveTo>
                  <a:pt x="19" y="253"/>
                </a:moveTo>
                <a:cubicBezTo>
                  <a:pt x="20" y="253"/>
                  <a:pt x="19" y="256"/>
                  <a:pt x="19" y="258"/>
                </a:cubicBezTo>
                <a:cubicBezTo>
                  <a:pt x="17" y="259"/>
                  <a:pt x="19" y="255"/>
                  <a:pt x="19" y="253"/>
                </a:cubicBezTo>
                <a:close/>
                <a:moveTo>
                  <a:pt x="203" y="316"/>
                </a:moveTo>
                <a:cubicBezTo>
                  <a:pt x="203" y="313"/>
                  <a:pt x="205" y="312"/>
                  <a:pt x="204" y="311"/>
                </a:cubicBezTo>
                <a:cubicBezTo>
                  <a:pt x="206" y="308"/>
                  <a:pt x="205" y="314"/>
                  <a:pt x="205" y="315"/>
                </a:cubicBezTo>
                <a:cubicBezTo>
                  <a:pt x="205" y="314"/>
                  <a:pt x="203" y="314"/>
                  <a:pt x="204" y="315"/>
                </a:cubicBezTo>
                <a:cubicBezTo>
                  <a:pt x="204" y="316"/>
                  <a:pt x="204" y="315"/>
                  <a:pt x="203" y="316"/>
                </a:cubicBezTo>
                <a:close/>
                <a:moveTo>
                  <a:pt x="28" y="304"/>
                </a:moveTo>
                <a:cubicBezTo>
                  <a:pt x="29" y="301"/>
                  <a:pt x="29" y="307"/>
                  <a:pt x="29" y="308"/>
                </a:cubicBezTo>
                <a:cubicBezTo>
                  <a:pt x="28" y="311"/>
                  <a:pt x="28" y="305"/>
                  <a:pt x="28" y="304"/>
                </a:cubicBezTo>
                <a:close/>
                <a:moveTo>
                  <a:pt x="28" y="312"/>
                </a:moveTo>
                <a:cubicBezTo>
                  <a:pt x="28" y="312"/>
                  <a:pt x="29" y="309"/>
                  <a:pt x="29" y="310"/>
                </a:cubicBezTo>
                <a:cubicBezTo>
                  <a:pt x="29" y="315"/>
                  <a:pt x="29" y="319"/>
                  <a:pt x="28" y="322"/>
                </a:cubicBezTo>
                <a:cubicBezTo>
                  <a:pt x="28" y="326"/>
                  <a:pt x="27" y="329"/>
                  <a:pt x="28" y="333"/>
                </a:cubicBezTo>
                <a:cubicBezTo>
                  <a:pt x="29" y="329"/>
                  <a:pt x="29" y="336"/>
                  <a:pt x="30" y="333"/>
                </a:cubicBezTo>
                <a:cubicBezTo>
                  <a:pt x="30" y="331"/>
                  <a:pt x="30" y="329"/>
                  <a:pt x="30" y="328"/>
                </a:cubicBezTo>
                <a:cubicBezTo>
                  <a:pt x="30" y="325"/>
                  <a:pt x="31" y="328"/>
                  <a:pt x="31" y="323"/>
                </a:cubicBezTo>
                <a:cubicBezTo>
                  <a:pt x="32" y="324"/>
                  <a:pt x="32" y="325"/>
                  <a:pt x="33" y="326"/>
                </a:cubicBezTo>
                <a:cubicBezTo>
                  <a:pt x="33" y="329"/>
                  <a:pt x="32" y="325"/>
                  <a:pt x="32" y="328"/>
                </a:cubicBezTo>
                <a:cubicBezTo>
                  <a:pt x="31" y="329"/>
                  <a:pt x="32" y="327"/>
                  <a:pt x="31" y="328"/>
                </a:cubicBezTo>
                <a:cubicBezTo>
                  <a:pt x="32" y="328"/>
                  <a:pt x="31" y="333"/>
                  <a:pt x="32" y="335"/>
                </a:cubicBezTo>
                <a:cubicBezTo>
                  <a:pt x="30" y="334"/>
                  <a:pt x="30" y="339"/>
                  <a:pt x="29" y="336"/>
                </a:cubicBezTo>
                <a:cubicBezTo>
                  <a:pt x="29" y="336"/>
                  <a:pt x="29" y="339"/>
                  <a:pt x="29" y="341"/>
                </a:cubicBezTo>
                <a:cubicBezTo>
                  <a:pt x="28" y="341"/>
                  <a:pt x="28" y="340"/>
                  <a:pt x="28" y="340"/>
                </a:cubicBezTo>
                <a:cubicBezTo>
                  <a:pt x="28" y="338"/>
                  <a:pt x="28" y="336"/>
                  <a:pt x="28" y="335"/>
                </a:cubicBezTo>
                <a:cubicBezTo>
                  <a:pt x="27" y="336"/>
                  <a:pt x="27" y="339"/>
                  <a:pt x="27" y="339"/>
                </a:cubicBezTo>
                <a:cubicBezTo>
                  <a:pt x="26" y="337"/>
                  <a:pt x="27" y="335"/>
                  <a:pt x="27" y="332"/>
                </a:cubicBezTo>
                <a:cubicBezTo>
                  <a:pt x="26" y="334"/>
                  <a:pt x="25" y="334"/>
                  <a:pt x="25" y="339"/>
                </a:cubicBezTo>
                <a:cubicBezTo>
                  <a:pt x="24" y="340"/>
                  <a:pt x="24" y="337"/>
                  <a:pt x="24" y="335"/>
                </a:cubicBezTo>
                <a:cubicBezTo>
                  <a:pt x="24" y="335"/>
                  <a:pt x="23" y="337"/>
                  <a:pt x="23" y="336"/>
                </a:cubicBezTo>
                <a:cubicBezTo>
                  <a:pt x="23" y="338"/>
                  <a:pt x="23" y="340"/>
                  <a:pt x="23" y="343"/>
                </a:cubicBezTo>
                <a:cubicBezTo>
                  <a:pt x="22" y="342"/>
                  <a:pt x="23" y="338"/>
                  <a:pt x="21" y="340"/>
                </a:cubicBezTo>
                <a:cubicBezTo>
                  <a:pt x="21" y="337"/>
                  <a:pt x="22" y="337"/>
                  <a:pt x="22" y="336"/>
                </a:cubicBezTo>
                <a:cubicBezTo>
                  <a:pt x="22" y="335"/>
                  <a:pt x="22" y="336"/>
                  <a:pt x="21" y="336"/>
                </a:cubicBezTo>
                <a:cubicBezTo>
                  <a:pt x="22" y="334"/>
                  <a:pt x="22" y="334"/>
                  <a:pt x="22" y="335"/>
                </a:cubicBezTo>
                <a:cubicBezTo>
                  <a:pt x="22" y="333"/>
                  <a:pt x="22" y="332"/>
                  <a:pt x="22" y="330"/>
                </a:cubicBezTo>
                <a:cubicBezTo>
                  <a:pt x="23" y="330"/>
                  <a:pt x="23" y="331"/>
                  <a:pt x="23" y="331"/>
                </a:cubicBezTo>
                <a:cubicBezTo>
                  <a:pt x="25" y="327"/>
                  <a:pt x="24" y="321"/>
                  <a:pt x="25" y="315"/>
                </a:cubicBezTo>
                <a:cubicBezTo>
                  <a:pt x="24" y="315"/>
                  <a:pt x="24" y="317"/>
                  <a:pt x="23" y="316"/>
                </a:cubicBezTo>
                <a:cubicBezTo>
                  <a:pt x="23" y="314"/>
                  <a:pt x="24" y="314"/>
                  <a:pt x="24" y="311"/>
                </a:cubicBezTo>
                <a:cubicBezTo>
                  <a:pt x="26" y="313"/>
                  <a:pt x="26" y="308"/>
                  <a:pt x="27" y="306"/>
                </a:cubicBezTo>
                <a:cubicBezTo>
                  <a:pt x="28" y="306"/>
                  <a:pt x="28" y="308"/>
                  <a:pt x="28" y="312"/>
                </a:cubicBezTo>
                <a:close/>
                <a:moveTo>
                  <a:pt x="32" y="318"/>
                </a:moveTo>
                <a:cubicBezTo>
                  <a:pt x="32" y="319"/>
                  <a:pt x="33" y="319"/>
                  <a:pt x="33" y="320"/>
                </a:cubicBezTo>
                <a:cubicBezTo>
                  <a:pt x="33" y="324"/>
                  <a:pt x="33" y="324"/>
                  <a:pt x="33" y="324"/>
                </a:cubicBezTo>
                <a:cubicBezTo>
                  <a:pt x="31" y="324"/>
                  <a:pt x="33" y="320"/>
                  <a:pt x="32" y="318"/>
                </a:cubicBezTo>
                <a:close/>
                <a:moveTo>
                  <a:pt x="33" y="313"/>
                </a:moveTo>
                <a:cubicBezTo>
                  <a:pt x="33" y="314"/>
                  <a:pt x="33" y="315"/>
                  <a:pt x="33" y="317"/>
                </a:cubicBezTo>
                <a:cubicBezTo>
                  <a:pt x="32" y="317"/>
                  <a:pt x="32" y="317"/>
                  <a:pt x="32" y="317"/>
                </a:cubicBezTo>
                <a:cubicBezTo>
                  <a:pt x="32" y="315"/>
                  <a:pt x="33" y="315"/>
                  <a:pt x="33" y="313"/>
                </a:cubicBezTo>
                <a:close/>
                <a:moveTo>
                  <a:pt x="5" y="320"/>
                </a:moveTo>
                <a:cubicBezTo>
                  <a:pt x="6" y="320"/>
                  <a:pt x="6" y="322"/>
                  <a:pt x="6" y="324"/>
                </a:cubicBezTo>
                <a:cubicBezTo>
                  <a:pt x="5" y="325"/>
                  <a:pt x="5" y="322"/>
                  <a:pt x="5" y="320"/>
                </a:cubicBezTo>
                <a:close/>
                <a:moveTo>
                  <a:pt x="202" y="321"/>
                </a:moveTo>
                <a:cubicBezTo>
                  <a:pt x="202" y="322"/>
                  <a:pt x="202" y="324"/>
                  <a:pt x="202" y="325"/>
                </a:cubicBezTo>
                <a:cubicBezTo>
                  <a:pt x="202" y="327"/>
                  <a:pt x="202" y="328"/>
                  <a:pt x="202" y="330"/>
                </a:cubicBezTo>
                <a:cubicBezTo>
                  <a:pt x="201" y="329"/>
                  <a:pt x="201" y="327"/>
                  <a:pt x="201" y="325"/>
                </a:cubicBezTo>
                <a:cubicBezTo>
                  <a:pt x="201" y="323"/>
                  <a:pt x="202" y="322"/>
                  <a:pt x="202" y="321"/>
                </a:cubicBezTo>
                <a:close/>
                <a:moveTo>
                  <a:pt x="22" y="323"/>
                </a:moveTo>
                <a:cubicBezTo>
                  <a:pt x="22" y="324"/>
                  <a:pt x="22" y="326"/>
                  <a:pt x="22" y="329"/>
                </a:cubicBezTo>
                <a:cubicBezTo>
                  <a:pt x="21" y="329"/>
                  <a:pt x="21" y="328"/>
                  <a:pt x="20" y="328"/>
                </a:cubicBezTo>
                <a:cubicBezTo>
                  <a:pt x="20" y="325"/>
                  <a:pt x="22" y="326"/>
                  <a:pt x="22" y="323"/>
                </a:cubicBezTo>
                <a:close/>
                <a:moveTo>
                  <a:pt x="19" y="331"/>
                </a:moveTo>
                <a:cubicBezTo>
                  <a:pt x="19" y="331"/>
                  <a:pt x="19" y="332"/>
                  <a:pt x="20" y="332"/>
                </a:cubicBezTo>
                <a:cubicBezTo>
                  <a:pt x="20" y="334"/>
                  <a:pt x="19" y="336"/>
                  <a:pt x="19" y="338"/>
                </a:cubicBezTo>
                <a:cubicBezTo>
                  <a:pt x="19" y="335"/>
                  <a:pt x="19" y="333"/>
                  <a:pt x="19" y="331"/>
                </a:cubicBezTo>
                <a:close/>
                <a:moveTo>
                  <a:pt x="29" y="339"/>
                </a:moveTo>
                <a:cubicBezTo>
                  <a:pt x="30" y="338"/>
                  <a:pt x="30" y="341"/>
                  <a:pt x="31" y="340"/>
                </a:cubicBezTo>
                <a:cubicBezTo>
                  <a:pt x="31" y="342"/>
                  <a:pt x="29" y="341"/>
                  <a:pt x="29" y="342"/>
                </a:cubicBezTo>
                <a:cubicBezTo>
                  <a:pt x="29" y="341"/>
                  <a:pt x="29" y="340"/>
                  <a:pt x="29" y="339"/>
                </a:cubicBezTo>
                <a:close/>
                <a:moveTo>
                  <a:pt x="202" y="334"/>
                </a:moveTo>
                <a:cubicBezTo>
                  <a:pt x="203" y="334"/>
                  <a:pt x="202" y="336"/>
                  <a:pt x="202" y="336"/>
                </a:cubicBezTo>
                <a:cubicBezTo>
                  <a:pt x="201" y="336"/>
                  <a:pt x="201" y="334"/>
                  <a:pt x="202" y="334"/>
                </a:cubicBezTo>
                <a:close/>
                <a:moveTo>
                  <a:pt x="193" y="360"/>
                </a:moveTo>
                <a:cubicBezTo>
                  <a:pt x="195" y="361"/>
                  <a:pt x="193" y="366"/>
                  <a:pt x="194" y="369"/>
                </a:cubicBezTo>
                <a:cubicBezTo>
                  <a:pt x="194" y="368"/>
                  <a:pt x="193" y="367"/>
                  <a:pt x="193" y="365"/>
                </a:cubicBezTo>
                <a:cubicBezTo>
                  <a:pt x="193" y="363"/>
                  <a:pt x="193" y="361"/>
                  <a:pt x="193" y="360"/>
                </a:cubicBezTo>
                <a:close/>
                <a:moveTo>
                  <a:pt x="32" y="413"/>
                </a:moveTo>
                <a:cubicBezTo>
                  <a:pt x="32" y="416"/>
                  <a:pt x="35" y="421"/>
                  <a:pt x="33" y="423"/>
                </a:cubicBezTo>
                <a:cubicBezTo>
                  <a:pt x="32" y="421"/>
                  <a:pt x="32" y="418"/>
                  <a:pt x="31" y="419"/>
                </a:cubicBezTo>
                <a:cubicBezTo>
                  <a:pt x="30" y="417"/>
                  <a:pt x="31" y="416"/>
                  <a:pt x="31" y="414"/>
                </a:cubicBezTo>
                <a:cubicBezTo>
                  <a:pt x="32" y="414"/>
                  <a:pt x="31" y="413"/>
                  <a:pt x="32" y="413"/>
                </a:cubicBezTo>
                <a:close/>
                <a:moveTo>
                  <a:pt x="197" y="372"/>
                </a:moveTo>
                <a:cubicBezTo>
                  <a:pt x="199" y="371"/>
                  <a:pt x="198" y="374"/>
                  <a:pt x="198" y="375"/>
                </a:cubicBezTo>
                <a:cubicBezTo>
                  <a:pt x="197" y="375"/>
                  <a:pt x="197" y="373"/>
                  <a:pt x="197" y="372"/>
                </a:cubicBezTo>
                <a:close/>
                <a:moveTo>
                  <a:pt x="35" y="415"/>
                </a:moveTo>
                <a:cubicBezTo>
                  <a:pt x="36" y="415"/>
                  <a:pt x="36" y="419"/>
                  <a:pt x="36" y="420"/>
                </a:cubicBezTo>
                <a:cubicBezTo>
                  <a:pt x="35" y="420"/>
                  <a:pt x="35" y="416"/>
                  <a:pt x="35" y="415"/>
                </a:cubicBezTo>
                <a:close/>
                <a:moveTo>
                  <a:pt x="198" y="376"/>
                </a:moveTo>
                <a:cubicBezTo>
                  <a:pt x="198" y="378"/>
                  <a:pt x="198" y="378"/>
                  <a:pt x="198" y="378"/>
                </a:cubicBezTo>
                <a:cubicBezTo>
                  <a:pt x="197" y="378"/>
                  <a:pt x="197" y="376"/>
                  <a:pt x="198" y="376"/>
                </a:cubicBezTo>
                <a:close/>
                <a:moveTo>
                  <a:pt x="201" y="392"/>
                </a:moveTo>
                <a:cubicBezTo>
                  <a:pt x="202" y="392"/>
                  <a:pt x="203" y="395"/>
                  <a:pt x="201" y="394"/>
                </a:cubicBezTo>
                <a:cubicBezTo>
                  <a:pt x="201" y="394"/>
                  <a:pt x="202" y="393"/>
                  <a:pt x="201" y="392"/>
                </a:cubicBezTo>
                <a:close/>
                <a:moveTo>
                  <a:pt x="195" y="397"/>
                </a:moveTo>
                <a:cubicBezTo>
                  <a:pt x="198" y="401"/>
                  <a:pt x="197" y="407"/>
                  <a:pt x="200" y="409"/>
                </a:cubicBezTo>
                <a:cubicBezTo>
                  <a:pt x="201" y="410"/>
                  <a:pt x="199" y="410"/>
                  <a:pt x="200" y="411"/>
                </a:cubicBezTo>
                <a:cubicBezTo>
                  <a:pt x="199" y="411"/>
                  <a:pt x="198" y="410"/>
                  <a:pt x="196" y="410"/>
                </a:cubicBezTo>
                <a:cubicBezTo>
                  <a:pt x="196" y="409"/>
                  <a:pt x="196" y="407"/>
                  <a:pt x="195" y="406"/>
                </a:cubicBezTo>
                <a:cubicBezTo>
                  <a:pt x="195" y="405"/>
                  <a:pt x="194" y="405"/>
                  <a:pt x="194" y="404"/>
                </a:cubicBezTo>
                <a:cubicBezTo>
                  <a:pt x="193" y="402"/>
                  <a:pt x="194" y="402"/>
                  <a:pt x="193" y="400"/>
                </a:cubicBezTo>
                <a:cubicBezTo>
                  <a:pt x="195" y="399"/>
                  <a:pt x="194" y="401"/>
                  <a:pt x="195" y="402"/>
                </a:cubicBezTo>
                <a:cubicBezTo>
                  <a:pt x="197" y="401"/>
                  <a:pt x="194" y="399"/>
                  <a:pt x="195" y="397"/>
                </a:cubicBezTo>
                <a:close/>
                <a:moveTo>
                  <a:pt x="203" y="399"/>
                </a:moveTo>
                <a:cubicBezTo>
                  <a:pt x="203" y="399"/>
                  <a:pt x="203" y="400"/>
                  <a:pt x="202" y="399"/>
                </a:cubicBezTo>
                <a:cubicBezTo>
                  <a:pt x="203" y="400"/>
                  <a:pt x="203" y="400"/>
                  <a:pt x="203" y="400"/>
                </a:cubicBezTo>
                <a:cubicBezTo>
                  <a:pt x="202" y="401"/>
                  <a:pt x="203" y="396"/>
                  <a:pt x="203" y="399"/>
                </a:cubicBezTo>
                <a:close/>
                <a:moveTo>
                  <a:pt x="200" y="401"/>
                </a:moveTo>
                <a:cubicBezTo>
                  <a:pt x="201" y="401"/>
                  <a:pt x="201" y="402"/>
                  <a:pt x="201" y="403"/>
                </a:cubicBezTo>
                <a:cubicBezTo>
                  <a:pt x="201" y="403"/>
                  <a:pt x="200" y="402"/>
                  <a:pt x="200" y="401"/>
                </a:cubicBezTo>
                <a:close/>
                <a:moveTo>
                  <a:pt x="173" y="412"/>
                </a:moveTo>
                <a:cubicBezTo>
                  <a:pt x="173" y="410"/>
                  <a:pt x="174" y="413"/>
                  <a:pt x="174" y="412"/>
                </a:cubicBezTo>
                <a:cubicBezTo>
                  <a:pt x="174" y="413"/>
                  <a:pt x="174" y="414"/>
                  <a:pt x="173" y="415"/>
                </a:cubicBezTo>
                <a:cubicBezTo>
                  <a:pt x="172" y="413"/>
                  <a:pt x="174" y="412"/>
                  <a:pt x="173" y="412"/>
                </a:cubicBezTo>
                <a:close/>
                <a:moveTo>
                  <a:pt x="170" y="416"/>
                </a:moveTo>
                <a:cubicBezTo>
                  <a:pt x="170" y="416"/>
                  <a:pt x="172" y="418"/>
                  <a:pt x="171" y="416"/>
                </a:cubicBezTo>
                <a:cubicBezTo>
                  <a:pt x="174" y="420"/>
                  <a:pt x="170" y="420"/>
                  <a:pt x="171" y="420"/>
                </a:cubicBezTo>
                <a:cubicBezTo>
                  <a:pt x="170" y="421"/>
                  <a:pt x="170" y="420"/>
                  <a:pt x="170" y="420"/>
                </a:cubicBezTo>
                <a:cubicBezTo>
                  <a:pt x="170" y="420"/>
                  <a:pt x="170" y="420"/>
                  <a:pt x="170" y="420"/>
                </a:cubicBezTo>
                <a:cubicBezTo>
                  <a:pt x="169" y="419"/>
                  <a:pt x="170" y="418"/>
                  <a:pt x="170" y="416"/>
                </a:cubicBezTo>
                <a:close/>
                <a:moveTo>
                  <a:pt x="201" y="406"/>
                </a:moveTo>
                <a:cubicBezTo>
                  <a:pt x="202" y="406"/>
                  <a:pt x="202" y="409"/>
                  <a:pt x="203" y="409"/>
                </a:cubicBezTo>
                <a:cubicBezTo>
                  <a:pt x="203" y="410"/>
                  <a:pt x="201" y="408"/>
                  <a:pt x="201" y="406"/>
                </a:cubicBezTo>
                <a:close/>
                <a:moveTo>
                  <a:pt x="179" y="415"/>
                </a:moveTo>
                <a:cubicBezTo>
                  <a:pt x="180" y="415"/>
                  <a:pt x="181" y="419"/>
                  <a:pt x="179" y="418"/>
                </a:cubicBezTo>
                <a:cubicBezTo>
                  <a:pt x="179" y="417"/>
                  <a:pt x="179" y="417"/>
                  <a:pt x="179" y="415"/>
                </a:cubicBezTo>
                <a:close/>
                <a:moveTo>
                  <a:pt x="202" y="414"/>
                </a:moveTo>
                <a:cubicBezTo>
                  <a:pt x="200" y="415"/>
                  <a:pt x="199" y="415"/>
                  <a:pt x="199" y="413"/>
                </a:cubicBezTo>
                <a:cubicBezTo>
                  <a:pt x="200" y="415"/>
                  <a:pt x="201" y="411"/>
                  <a:pt x="202" y="414"/>
                </a:cubicBezTo>
                <a:close/>
                <a:moveTo>
                  <a:pt x="207" y="410"/>
                </a:moveTo>
                <a:cubicBezTo>
                  <a:pt x="207" y="411"/>
                  <a:pt x="208" y="414"/>
                  <a:pt x="209" y="414"/>
                </a:cubicBezTo>
                <a:cubicBezTo>
                  <a:pt x="207" y="415"/>
                  <a:pt x="206" y="411"/>
                  <a:pt x="206" y="410"/>
                </a:cubicBezTo>
                <a:cubicBezTo>
                  <a:pt x="206" y="410"/>
                  <a:pt x="207" y="412"/>
                  <a:pt x="207" y="410"/>
                </a:cubicBezTo>
                <a:close/>
                <a:moveTo>
                  <a:pt x="196" y="416"/>
                </a:moveTo>
                <a:cubicBezTo>
                  <a:pt x="196" y="416"/>
                  <a:pt x="196" y="417"/>
                  <a:pt x="197" y="418"/>
                </a:cubicBezTo>
                <a:cubicBezTo>
                  <a:pt x="196" y="418"/>
                  <a:pt x="196" y="418"/>
                  <a:pt x="196" y="418"/>
                </a:cubicBezTo>
                <a:cubicBezTo>
                  <a:pt x="195" y="417"/>
                  <a:pt x="196" y="418"/>
                  <a:pt x="196" y="416"/>
                </a:cubicBezTo>
                <a:close/>
                <a:moveTo>
                  <a:pt x="202" y="421"/>
                </a:moveTo>
                <a:cubicBezTo>
                  <a:pt x="203" y="419"/>
                  <a:pt x="203" y="422"/>
                  <a:pt x="203" y="423"/>
                </a:cubicBezTo>
                <a:cubicBezTo>
                  <a:pt x="201" y="422"/>
                  <a:pt x="200" y="423"/>
                  <a:pt x="198" y="422"/>
                </a:cubicBezTo>
                <a:cubicBezTo>
                  <a:pt x="199" y="420"/>
                  <a:pt x="200" y="419"/>
                  <a:pt x="200" y="417"/>
                </a:cubicBezTo>
                <a:cubicBezTo>
                  <a:pt x="201" y="418"/>
                  <a:pt x="202" y="419"/>
                  <a:pt x="202" y="420"/>
                </a:cubicBezTo>
                <a:cubicBezTo>
                  <a:pt x="202" y="421"/>
                  <a:pt x="203" y="421"/>
                  <a:pt x="202" y="421"/>
                </a:cubicBezTo>
                <a:close/>
                <a:moveTo>
                  <a:pt x="203" y="419"/>
                </a:moveTo>
                <a:cubicBezTo>
                  <a:pt x="203" y="418"/>
                  <a:pt x="205" y="419"/>
                  <a:pt x="205" y="418"/>
                </a:cubicBezTo>
                <a:cubicBezTo>
                  <a:pt x="206" y="420"/>
                  <a:pt x="205" y="420"/>
                  <a:pt x="206" y="421"/>
                </a:cubicBezTo>
                <a:cubicBezTo>
                  <a:pt x="205" y="421"/>
                  <a:pt x="204" y="419"/>
                  <a:pt x="203" y="419"/>
                </a:cubicBezTo>
                <a:close/>
                <a:moveTo>
                  <a:pt x="187" y="426"/>
                </a:moveTo>
                <a:cubicBezTo>
                  <a:pt x="187" y="425"/>
                  <a:pt x="189" y="426"/>
                  <a:pt x="189" y="425"/>
                </a:cubicBezTo>
                <a:cubicBezTo>
                  <a:pt x="190" y="427"/>
                  <a:pt x="189" y="427"/>
                  <a:pt x="189" y="428"/>
                </a:cubicBezTo>
                <a:cubicBezTo>
                  <a:pt x="188" y="429"/>
                  <a:pt x="188" y="426"/>
                  <a:pt x="187" y="426"/>
                </a:cubicBezTo>
                <a:close/>
                <a:moveTo>
                  <a:pt x="206" y="421"/>
                </a:moveTo>
                <a:cubicBezTo>
                  <a:pt x="207" y="422"/>
                  <a:pt x="207" y="421"/>
                  <a:pt x="208" y="420"/>
                </a:cubicBezTo>
                <a:cubicBezTo>
                  <a:pt x="208" y="422"/>
                  <a:pt x="208" y="422"/>
                  <a:pt x="208" y="422"/>
                </a:cubicBezTo>
                <a:cubicBezTo>
                  <a:pt x="208" y="422"/>
                  <a:pt x="207" y="421"/>
                  <a:pt x="207" y="423"/>
                </a:cubicBezTo>
                <a:cubicBezTo>
                  <a:pt x="207" y="423"/>
                  <a:pt x="207" y="422"/>
                  <a:pt x="206" y="421"/>
                </a:cubicBezTo>
                <a:close/>
                <a:moveTo>
                  <a:pt x="69" y="497"/>
                </a:moveTo>
                <a:cubicBezTo>
                  <a:pt x="71" y="497"/>
                  <a:pt x="72" y="502"/>
                  <a:pt x="73" y="504"/>
                </a:cubicBezTo>
                <a:cubicBezTo>
                  <a:pt x="72" y="503"/>
                  <a:pt x="70" y="499"/>
                  <a:pt x="69" y="497"/>
                </a:cubicBezTo>
                <a:close/>
                <a:moveTo>
                  <a:pt x="67" y="523"/>
                </a:moveTo>
                <a:cubicBezTo>
                  <a:pt x="67" y="522"/>
                  <a:pt x="68" y="522"/>
                  <a:pt x="69" y="522"/>
                </a:cubicBezTo>
                <a:cubicBezTo>
                  <a:pt x="70" y="526"/>
                  <a:pt x="70" y="526"/>
                  <a:pt x="71" y="529"/>
                </a:cubicBezTo>
                <a:cubicBezTo>
                  <a:pt x="70" y="529"/>
                  <a:pt x="68" y="526"/>
                  <a:pt x="67" y="523"/>
                </a:cubicBezTo>
                <a:close/>
                <a:moveTo>
                  <a:pt x="65" y="533"/>
                </a:moveTo>
                <a:cubicBezTo>
                  <a:pt x="66" y="532"/>
                  <a:pt x="66" y="535"/>
                  <a:pt x="68" y="538"/>
                </a:cubicBezTo>
                <a:cubicBezTo>
                  <a:pt x="67" y="538"/>
                  <a:pt x="67" y="536"/>
                  <a:pt x="65" y="533"/>
                </a:cubicBezTo>
                <a:close/>
                <a:moveTo>
                  <a:pt x="83" y="521"/>
                </a:moveTo>
                <a:cubicBezTo>
                  <a:pt x="84" y="524"/>
                  <a:pt x="84" y="524"/>
                  <a:pt x="84" y="524"/>
                </a:cubicBezTo>
                <a:cubicBezTo>
                  <a:pt x="83" y="525"/>
                  <a:pt x="84" y="525"/>
                  <a:pt x="83" y="527"/>
                </a:cubicBezTo>
                <a:cubicBezTo>
                  <a:pt x="81" y="524"/>
                  <a:pt x="81" y="524"/>
                  <a:pt x="81" y="524"/>
                </a:cubicBezTo>
                <a:cubicBezTo>
                  <a:pt x="84" y="526"/>
                  <a:pt x="82" y="522"/>
                  <a:pt x="83" y="521"/>
                </a:cubicBezTo>
                <a:close/>
                <a:moveTo>
                  <a:pt x="164" y="467"/>
                </a:moveTo>
                <a:cubicBezTo>
                  <a:pt x="164" y="469"/>
                  <a:pt x="164" y="470"/>
                  <a:pt x="164" y="472"/>
                </a:cubicBezTo>
                <a:cubicBezTo>
                  <a:pt x="165" y="473"/>
                  <a:pt x="165" y="473"/>
                  <a:pt x="165" y="474"/>
                </a:cubicBezTo>
                <a:cubicBezTo>
                  <a:pt x="166" y="474"/>
                  <a:pt x="166" y="473"/>
                  <a:pt x="166" y="472"/>
                </a:cubicBezTo>
                <a:cubicBezTo>
                  <a:pt x="166" y="471"/>
                  <a:pt x="166" y="473"/>
                  <a:pt x="165" y="473"/>
                </a:cubicBezTo>
                <a:cubicBezTo>
                  <a:pt x="165" y="472"/>
                  <a:pt x="165" y="471"/>
                  <a:pt x="165" y="470"/>
                </a:cubicBezTo>
                <a:cubicBezTo>
                  <a:pt x="165" y="469"/>
                  <a:pt x="166" y="472"/>
                  <a:pt x="166" y="471"/>
                </a:cubicBezTo>
                <a:cubicBezTo>
                  <a:pt x="167" y="469"/>
                  <a:pt x="165" y="469"/>
                  <a:pt x="165" y="468"/>
                </a:cubicBezTo>
                <a:cubicBezTo>
                  <a:pt x="166" y="467"/>
                  <a:pt x="167" y="472"/>
                  <a:pt x="168" y="470"/>
                </a:cubicBezTo>
                <a:cubicBezTo>
                  <a:pt x="169" y="472"/>
                  <a:pt x="169" y="472"/>
                  <a:pt x="169" y="473"/>
                </a:cubicBezTo>
                <a:cubicBezTo>
                  <a:pt x="170" y="473"/>
                  <a:pt x="169" y="472"/>
                  <a:pt x="169" y="471"/>
                </a:cubicBezTo>
                <a:cubicBezTo>
                  <a:pt x="170" y="470"/>
                  <a:pt x="170" y="470"/>
                  <a:pt x="170" y="470"/>
                </a:cubicBezTo>
                <a:cubicBezTo>
                  <a:pt x="171" y="472"/>
                  <a:pt x="171" y="473"/>
                  <a:pt x="172" y="475"/>
                </a:cubicBezTo>
                <a:cubicBezTo>
                  <a:pt x="172" y="475"/>
                  <a:pt x="174" y="476"/>
                  <a:pt x="173" y="474"/>
                </a:cubicBezTo>
                <a:cubicBezTo>
                  <a:pt x="174" y="477"/>
                  <a:pt x="176" y="480"/>
                  <a:pt x="176" y="482"/>
                </a:cubicBezTo>
                <a:cubicBezTo>
                  <a:pt x="177" y="484"/>
                  <a:pt x="177" y="481"/>
                  <a:pt x="177" y="482"/>
                </a:cubicBezTo>
                <a:cubicBezTo>
                  <a:pt x="177" y="483"/>
                  <a:pt x="177" y="485"/>
                  <a:pt x="176" y="485"/>
                </a:cubicBezTo>
                <a:cubicBezTo>
                  <a:pt x="174" y="482"/>
                  <a:pt x="174" y="479"/>
                  <a:pt x="173" y="476"/>
                </a:cubicBezTo>
                <a:cubicBezTo>
                  <a:pt x="172" y="477"/>
                  <a:pt x="173" y="479"/>
                  <a:pt x="174" y="481"/>
                </a:cubicBezTo>
                <a:cubicBezTo>
                  <a:pt x="173" y="481"/>
                  <a:pt x="174" y="482"/>
                  <a:pt x="174" y="483"/>
                </a:cubicBezTo>
                <a:cubicBezTo>
                  <a:pt x="172" y="483"/>
                  <a:pt x="171" y="480"/>
                  <a:pt x="170" y="478"/>
                </a:cubicBezTo>
                <a:cubicBezTo>
                  <a:pt x="169" y="479"/>
                  <a:pt x="172" y="483"/>
                  <a:pt x="174" y="486"/>
                </a:cubicBezTo>
                <a:cubicBezTo>
                  <a:pt x="173" y="486"/>
                  <a:pt x="173" y="484"/>
                  <a:pt x="172" y="486"/>
                </a:cubicBezTo>
                <a:cubicBezTo>
                  <a:pt x="172" y="487"/>
                  <a:pt x="173" y="487"/>
                  <a:pt x="174" y="489"/>
                </a:cubicBezTo>
                <a:cubicBezTo>
                  <a:pt x="173" y="489"/>
                  <a:pt x="171" y="487"/>
                  <a:pt x="170" y="485"/>
                </a:cubicBezTo>
                <a:cubicBezTo>
                  <a:pt x="171" y="485"/>
                  <a:pt x="172" y="485"/>
                  <a:pt x="172" y="484"/>
                </a:cubicBezTo>
                <a:cubicBezTo>
                  <a:pt x="169" y="482"/>
                  <a:pt x="168" y="480"/>
                  <a:pt x="166" y="478"/>
                </a:cubicBezTo>
                <a:cubicBezTo>
                  <a:pt x="166" y="481"/>
                  <a:pt x="169" y="481"/>
                  <a:pt x="170" y="484"/>
                </a:cubicBezTo>
                <a:cubicBezTo>
                  <a:pt x="169" y="484"/>
                  <a:pt x="170" y="485"/>
                  <a:pt x="170" y="486"/>
                </a:cubicBezTo>
                <a:cubicBezTo>
                  <a:pt x="169" y="487"/>
                  <a:pt x="169" y="486"/>
                  <a:pt x="168" y="485"/>
                </a:cubicBezTo>
                <a:cubicBezTo>
                  <a:pt x="168" y="485"/>
                  <a:pt x="168" y="485"/>
                  <a:pt x="169" y="486"/>
                </a:cubicBezTo>
                <a:cubicBezTo>
                  <a:pt x="166" y="480"/>
                  <a:pt x="164" y="478"/>
                  <a:pt x="163" y="475"/>
                </a:cubicBezTo>
                <a:cubicBezTo>
                  <a:pt x="165" y="474"/>
                  <a:pt x="165" y="474"/>
                  <a:pt x="165" y="474"/>
                </a:cubicBezTo>
                <a:cubicBezTo>
                  <a:pt x="163" y="472"/>
                  <a:pt x="164" y="471"/>
                  <a:pt x="163" y="469"/>
                </a:cubicBezTo>
                <a:cubicBezTo>
                  <a:pt x="164" y="470"/>
                  <a:pt x="163" y="468"/>
                  <a:pt x="164" y="467"/>
                </a:cubicBezTo>
                <a:close/>
                <a:moveTo>
                  <a:pt x="171" y="468"/>
                </a:moveTo>
                <a:cubicBezTo>
                  <a:pt x="172" y="470"/>
                  <a:pt x="172" y="471"/>
                  <a:pt x="173" y="469"/>
                </a:cubicBezTo>
                <a:cubicBezTo>
                  <a:pt x="173" y="471"/>
                  <a:pt x="172" y="472"/>
                  <a:pt x="174" y="472"/>
                </a:cubicBezTo>
                <a:cubicBezTo>
                  <a:pt x="175" y="474"/>
                  <a:pt x="174" y="474"/>
                  <a:pt x="175" y="476"/>
                </a:cubicBezTo>
                <a:cubicBezTo>
                  <a:pt x="174" y="474"/>
                  <a:pt x="172" y="474"/>
                  <a:pt x="171" y="472"/>
                </a:cubicBezTo>
                <a:cubicBezTo>
                  <a:pt x="174" y="472"/>
                  <a:pt x="169" y="469"/>
                  <a:pt x="171" y="468"/>
                </a:cubicBezTo>
                <a:close/>
                <a:moveTo>
                  <a:pt x="159" y="471"/>
                </a:moveTo>
                <a:cubicBezTo>
                  <a:pt x="160" y="471"/>
                  <a:pt x="161" y="473"/>
                  <a:pt x="161" y="474"/>
                </a:cubicBezTo>
                <a:cubicBezTo>
                  <a:pt x="160" y="475"/>
                  <a:pt x="159" y="473"/>
                  <a:pt x="159" y="471"/>
                </a:cubicBezTo>
                <a:close/>
                <a:moveTo>
                  <a:pt x="175" y="473"/>
                </a:moveTo>
                <a:cubicBezTo>
                  <a:pt x="177" y="474"/>
                  <a:pt x="177" y="477"/>
                  <a:pt x="178" y="476"/>
                </a:cubicBezTo>
                <a:cubicBezTo>
                  <a:pt x="180" y="478"/>
                  <a:pt x="178" y="477"/>
                  <a:pt x="178" y="478"/>
                </a:cubicBezTo>
                <a:cubicBezTo>
                  <a:pt x="180" y="479"/>
                  <a:pt x="181" y="483"/>
                  <a:pt x="182" y="483"/>
                </a:cubicBezTo>
                <a:cubicBezTo>
                  <a:pt x="181" y="484"/>
                  <a:pt x="181" y="482"/>
                  <a:pt x="180" y="482"/>
                </a:cubicBezTo>
                <a:cubicBezTo>
                  <a:pt x="179" y="483"/>
                  <a:pt x="181" y="485"/>
                  <a:pt x="182" y="487"/>
                </a:cubicBezTo>
                <a:cubicBezTo>
                  <a:pt x="181" y="487"/>
                  <a:pt x="180" y="486"/>
                  <a:pt x="180" y="487"/>
                </a:cubicBezTo>
                <a:cubicBezTo>
                  <a:pt x="179" y="485"/>
                  <a:pt x="180" y="486"/>
                  <a:pt x="178" y="484"/>
                </a:cubicBezTo>
                <a:cubicBezTo>
                  <a:pt x="179" y="484"/>
                  <a:pt x="180" y="485"/>
                  <a:pt x="180" y="484"/>
                </a:cubicBezTo>
                <a:cubicBezTo>
                  <a:pt x="178" y="483"/>
                  <a:pt x="176" y="480"/>
                  <a:pt x="175" y="477"/>
                </a:cubicBezTo>
                <a:cubicBezTo>
                  <a:pt x="176" y="479"/>
                  <a:pt x="178" y="481"/>
                  <a:pt x="180" y="482"/>
                </a:cubicBezTo>
                <a:cubicBezTo>
                  <a:pt x="179" y="480"/>
                  <a:pt x="174" y="475"/>
                  <a:pt x="175" y="473"/>
                </a:cubicBezTo>
                <a:close/>
                <a:moveTo>
                  <a:pt x="195" y="463"/>
                </a:moveTo>
                <a:cubicBezTo>
                  <a:pt x="196" y="463"/>
                  <a:pt x="197" y="466"/>
                  <a:pt x="196" y="466"/>
                </a:cubicBezTo>
                <a:cubicBezTo>
                  <a:pt x="195" y="465"/>
                  <a:pt x="195" y="464"/>
                  <a:pt x="195" y="463"/>
                </a:cubicBezTo>
                <a:close/>
                <a:moveTo>
                  <a:pt x="103" y="538"/>
                </a:moveTo>
                <a:cubicBezTo>
                  <a:pt x="104" y="540"/>
                  <a:pt x="104" y="540"/>
                  <a:pt x="104" y="540"/>
                </a:cubicBezTo>
                <a:cubicBezTo>
                  <a:pt x="103" y="542"/>
                  <a:pt x="103" y="542"/>
                  <a:pt x="103" y="542"/>
                </a:cubicBezTo>
                <a:cubicBezTo>
                  <a:pt x="102" y="540"/>
                  <a:pt x="102" y="539"/>
                  <a:pt x="103" y="538"/>
                </a:cubicBezTo>
                <a:close/>
                <a:moveTo>
                  <a:pt x="195" y="469"/>
                </a:moveTo>
                <a:cubicBezTo>
                  <a:pt x="195" y="469"/>
                  <a:pt x="195" y="470"/>
                  <a:pt x="195" y="471"/>
                </a:cubicBezTo>
                <a:cubicBezTo>
                  <a:pt x="194" y="471"/>
                  <a:pt x="193" y="469"/>
                  <a:pt x="193" y="468"/>
                </a:cubicBezTo>
                <a:cubicBezTo>
                  <a:pt x="194" y="469"/>
                  <a:pt x="195" y="468"/>
                  <a:pt x="196" y="469"/>
                </a:cubicBezTo>
                <a:cubicBezTo>
                  <a:pt x="195" y="470"/>
                  <a:pt x="195" y="469"/>
                  <a:pt x="195" y="469"/>
                </a:cubicBezTo>
                <a:close/>
                <a:moveTo>
                  <a:pt x="178" y="485"/>
                </a:moveTo>
                <a:cubicBezTo>
                  <a:pt x="179" y="487"/>
                  <a:pt x="179" y="487"/>
                  <a:pt x="179" y="487"/>
                </a:cubicBezTo>
                <a:cubicBezTo>
                  <a:pt x="178" y="487"/>
                  <a:pt x="178" y="487"/>
                  <a:pt x="178" y="487"/>
                </a:cubicBezTo>
                <a:cubicBezTo>
                  <a:pt x="177" y="486"/>
                  <a:pt x="177" y="485"/>
                  <a:pt x="178" y="485"/>
                </a:cubicBezTo>
                <a:close/>
                <a:moveTo>
                  <a:pt x="197" y="471"/>
                </a:moveTo>
                <a:cubicBezTo>
                  <a:pt x="198" y="470"/>
                  <a:pt x="199" y="475"/>
                  <a:pt x="198" y="474"/>
                </a:cubicBezTo>
                <a:cubicBezTo>
                  <a:pt x="197" y="473"/>
                  <a:pt x="197" y="472"/>
                  <a:pt x="197" y="471"/>
                </a:cubicBezTo>
                <a:close/>
                <a:moveTo>
                  <a:pt x="173" y="496"/>
                </a:moveTo>
                <a:cubicBezTo>
                  <a:pt x="174" y="495"/>
                  <a:pt x="174" y="495"/>
                  <a:pt x="174" y="495"/>
                </a:cubicBezTo>
                <a:cubicBezTo>
                  <a:pt x="174" y="496"/>
                  <a:pt x="174" y="496"/>
                  <a:pt x="175" y="496"/>
                </a:cubicBezTo>
                <a:cubicBezTo>
                  <a:pt x="175" y="497"/>
                  <a:pt x="173" y="497"/>
                  <a:pt x="173" y="496"/>
                </a:cubicBezTo>
                <a:close/>
                <a:moveTo>
                  <a:pt x="189" y="487"/>
                </a:moveTo>
                <a:cubicBezTo>
                  <a:pt x="190" y="486"/>
                  <a:pt x="191" y="489"/>
                  <a:pt x="190" y="489"/>
                </a:cubicBezTo>
                <a:cubicBezTo>
                  <a:pt x="190" y="488"/>
                  <a:pt x="190" y="488"/>
                  <a:pt x="189" y="487"/>
                </a:cubicBezTo>
                <a:close/>
                <a:moveTo>
                  <a:pt x="193" y="490"/>
                </a:moveTo>
                <a:cubicBezTo>
                  <a:pt x="194" y="491"/>
                  <a:pt x="194" y="492"/>
                  <a:pt x="195" y="493"/>
                </a:cubicBezTo>
                <a:cubicBezTo>
                  <a:pt x="194" y="493"/>
                  <a:pt x="193" y="491"/>
                  <a:pt x="193" y="492"/>
                </a:cubicBezTo>
                <a:cubicBezTo>
                  <a:pt x="192" y="491"/>
                  <a:pt x="192" y="490"/>
                  <a:pt x="193" y="490"/>
                </a:cubicBezTo>
                <a:close/>
                <a:moveTo>
                  <a:pt x="165" y="567"/>
                </a:moveTo>
                <a:cubicBezTo>
                  <a:pt x="167" y="568"/>
                  <a:pt x="164" y="564"/>
                  <a:pt x="165" y="563"/>
                </a:cubicBezTo>
                <a:cubicBezTo>
                  <a:pt x="167" y="566"/>
                  <a:pt x="169" y="568"/>
                  <a:pt x="171" y="570"/>
                </a:cubicBezTo>
                <a:cubicBezTo>
                  <a:pt x="173" y="571"/>
                  <a:pt x="175" y="573"/>
                  <a:pt x="176" y="576"/>
                </a:cubicBezTo>
                <a:cubicBezTo>
                  <a:pt x="176" y="577"/>
                  <a:pt x="175" y="578"/>
                  <a:pt x="177" y="579"/>
                </a:cubicBezTo>
                <a:cubicBezTo>
                  <a:pt x="176" y="579"/>
                  <a:pt x="177" y="581"/>
                  <a:pt x="176" y="582"/>
                </a:cubicBezTo>
                <a:cubicBezTo>
                  <a:pt x="175" y="580"/>
                  <a:pt x="175" y="579"/>
                  <a:pt x="174" y="577"/>
                </a:cubicBezTo>
                <a:cubicBezTo>
                  <a:pt x="171" y="576"/>
                  <a:pt x="169" y="573"/>
                  <a:pt x="167" y="572"/>
                </a:cubicBezTo>
                <a:cubicBezTo>
                  <a:pt x="166" y="571"/>
                  <a:pt x="166" y="570"/>
                  <a:pt x="167" y="569"/>
                </a:cubicBezTo>
                <a:cubicBezTo>
                  <a:pt x="164" y="567"/>
                  <a:pt x="163" y="566"/>
                  <a:pt x="164" y="564"/>
                </a:cubicBezTo>
                <a:cubicBezTo>
                  <a:pt x="165" y="565"/>
                  <a:pt x="166" y="566"/>
                  <a:pt x="165" y="567"/>
                </a:cubicBezTo>
                <a:close/>
                <a:moveTo>
                  <a:pt x="164" y="566"/>
                </a:moveTo>
                <a:cubicBezTo>
                  <a:pt x="161" y="565"/>
                  <a:pt x="164" y="568"/>
                  <a:pt x="163" y="569"/>
                </a:cubicBezTo>
                <a:cubicBezTo>
                  <a:pt x="161" y="566"/>
                  <a:pt x="157" y="562"/>
                  <a:pt x="154" y="558"/>
                </a:cubicBezTo>
                <a:cubicBezTo>
                  <a:pt x="150" y="554"/>
                  <a:pt x="148" y="551"/>
                  <a:pt x="148" y="548"/>
                </a:cubicBezTo>
                <a:cubicBezTo>
                  <a:pt x="146" y="547"/>
                  <a:pt x="145" y="546"/>
                  <a:pt x="145" y="544"/>
                </a:cubicBezTo>
                <a:cubicBezTo>
                  <a:pt x="143" y="543"/>
                  <a:pt x="145" y="545"/>
                  <a:pt x="144" y="545"/>
                </a:cubicBezTo>
                <a:cubicBezTo>
                  <a:pt x="143" y="543"/>
                  <a:pt x="142" y="540"/>
                  <a:pt x="142" y="539"/>
                </a:cubicBezTo>
                <a:cubicBezTo>
                  <a:pt x="147" y="545"/>
                  <a:pt x="148" y="547"/>
                  <a:pt x="151" y="551"/>
                </a:cubicBezTo>
                <a:cubicBezTo>
                  <a:pt x="151" y="551"/>
                  <a:pt x="151" y="550"/>
                  <a:pt x="150" y="549"/>
                </a:cubicBezTo>
                <a:cubicBezTo>
                  <a:pt x="155" y="551"/>
                  <a:pt x="155" y="556"/>
                  <a:pt x="162" y="561"/>
                </a:cubicBezTo>
                <a:cubicBezTo>
                  <a:pt x="162" y="563"/>
                  <a:pt x="162" y="564"/>
                  <a:pt x="162" y="564"/>
                </a:cubicBezTo>
                <a:cubicBezTo>
                  <a:pt x="162" y="565"/>
                  <a:pt x="163" y="564"/>
                  <a:pt x="164" y="566"/>
                </a:cubicBezTo>
                <a:close/>
                <a:moveTo>
                  <a:pt x="139" y="571"/>
                </a:moveTo>
                <a:cubicBezTo>
                  <a:pt x="139" y="569"/>
                  <a:pt x="142" y="573"/>
                  <a:pt x="141" y="573"/>
                </a:cubicBezTo>
                <a:lnTo>
                  <a:pt x="139" y="571"/>
                </a:lnTo>
                <a:close/>
                <a:moveTo>
                  <a:pt x="188" y="517"/>
                </a:moveTo>
                <a:cubicBezTo>
                  <a:pt x="190" y="515"/>
                  <a:pt x="191" y="520"/>
                  <a:pt x="188" y="517"/>
                </a:cubicBezTo>
                <a:close/>
                <a:moveTo>
                  <a:pt x="188" y="518"/>
                </a:moveTo>
                <a:cubicBezTo>
                  <a:pt x="189" y="517"/>
                  <a:pt x="191" y="520"/>
                  <a:pt x="190" y="521"/>
                </a:cubicBezTo>
                <a:cubicBezTo>
                  <a:pt x="189" y="520"/>
                  <a:pt x="189" y="519"/>
                  <a:pt x="188" y="518"/>
                </a:cubicBezTo>
                <a:close/>
                <a:moveTo>
                  <a:pt x="140" y="575"/>
                </a:moveTo>
                <a:cubicBezTo>
                  <a:pt x="142" y="577"/>
                  <a:pt x="141" y="578"/>
                  <a:pt x="143" y="579"/>
                </a:cubicBezTo>
                <a:cubicBezTo>
                  <a:pt x="142" y="579"/>
                  <a:pt x="141" y="578"/>
                  <a:pt x="139" y="577"/>
                </a:cubicBezTo>
                <a:cubicBezTo>
                  <a:pt x="139" y="576"/>
                  <a:pt x="139" y="575"/>
                  <a:pt x="140" y="575"/>
                </a:cubicBezTo>
                <a:close/>
                <a:moveTo>
                  <a:pt x="153" y="587"/>
                </a:moveTo>
                <a:cubicBezTo>
                  <a:pt x="154" y="587"/>
                  <a:pt x="155" y="588"/>
                  <a:pt x="157" y="589"/>
                </a:cubicBezTo>
                <a:cubicBezTo>
                  <a:pt x="157" y="588"/>
                  <a:pt x="155" y="588"/>
                  <a:pt x="155" y="587"/>
                </a:cubicBezTo>
                <a:cubicBezTo>
                  <a:pt x="155" y="585"/>
                  <a:pt x="158" y="589"/>
                  <a:pt x="159" y="590"/>
                </a:cubicBezTo>
                <a:cubicBezTo>
                  <a:pt x="158" y="591"/>
                  <a:pt x="161" y="593"/>
                  <a:pt x="161" y="594"/>
                </a:cubicBezTo>
                <a:cubicBezTo>
                  <a:pt x="159" y="592"/>
                  <a:pt x="156" y="590"/>
                  <a:pt x="156" y="591"/>
                </a:cubicBezTo>
                <a:cubicBezTo>
                  <a:pt x="154" y="589"/>
                  <a:pt x="154" y="589"/>
                  <a:pt x="153" y="587"/>
                </a:cubicBezTo>
                <a:close/>
                <a:moveTo>
                  <a:pt x="202" y="537"/>
                </a:moveTo>
                <a:cubicBezTo>
                  <a:pt x="203" y="537"/>
                  <a:pt x="205" y="539"/>
                  <a:pt x="204" y="540"/>
                </a:cubicBezTo>
                <a:cubicBezTo>
                  <a:pt x="203" y="539"/>
                  <a:pt x="202" y="538"/>
                  <a:pt x="202" y="537"/>
                </a:cubicBezTo>
                <a:close/>
                <a:moveTo>
                  <a:pt x="204" y="547"/>
                </a:moveTo>
                <a:cubicBezTo>
                  <a:pt x="203" y="546"/>
                  <a:pt x="201" y="545"/>
                  <a:pt x="202" y="544"/>
                </a:cubicBezTo>
                <a:cubicBezTo>
                  <a:pt x="203" y="545"/>
                  <a:pt x="205" y="546"/>
                  <a:pt x="204" y="547"/>
                </a:cubicBezTo>
                <a:close/>
                <a:moveTo>
                  <a:pt x="208" y="548"/>
                </a:moveTo>
                <a:cubicBezTo>
                  <a:pt x="208" y="549"/>
                  <a:pt x="210" y="551"/>
                  <a:pt x="207" y="550"/>
                </a:cubicBezTo>
                <a:cubicBezTo>
                  <a:pt x="209" y="552"/>
                  <a:pt x="213" y="554"/>
                  <a:pt x="212" y="556"/>
                </a:cubicBezTo>
                <a:cubicBezTo>
                  <a:pt x="208" y="553"/>
                  <a:pt x="205" y="550"/>
                  <a:pt x="204" y="547"/>
                </a:cubicBezTo>
                <a:cubicBezTo>
                  <a:pt x="204" y="547"/>
                  <a:pt x="206" y="548"/>
                  <a:pt x="207" y="549"/>
                </a:cubicBezTo>
                <a:cubicBezTo>
                  <a:pt x="206" y="546"/>
                  <a:pt x="203" y="544"/>
                  <a:pt x="201" y="542"/>
                </a:cubicBezTo>
                <a:cubicBezTo>
                  <a:pt x="201" y="540"/>
                  <a:pt x="206" y="545"/>
                  <a:pt x="207" y="548"/>
                </a:cubicBezTo>
                <a:cubicBezTo>
                  <a:pt x="207" y="548"/>
                  <a:pt x="209" y="548"/>
                  <a:pt x="208" y="547"/>
                </a:cubicBezTo>
                <a:cubicBezTo>
                  <a:pt x="209" y="548"/>
                  <a:pt x="211" y="551"/>
                  <a:pt x="212" y="552"/>
                </a:cubicBezTo>
                <a:cubicBezTo>
                  <a:pt x="211" y="553"/>
                  <a:pt x="209" y="549"/>
                  <a:pt x="208" y="548"/>
                </a:cubicBezTo>
                <a:close/>
                <a:moveTo>
                  <a:pt x="175" y="583"/>
                </a:moveTo>
                <a:cubicBezTo>
                  <a:pt x="176" y="583"/>
                  <a:pt x="177" y="585"/>
                  <a:pt x="179" y="586"/>
                </a:cubicBezTo>
                <a:cubicBezTo>
                  <a:pt x="179" y="585"/>
                  <a:pt x="177" y="584"/>
                  <a:pt x="177" y="583"/>
                </a:cubicBezTo>
                <a:cubicBezTo>
                  <a:pt x="178" y="582"/>
                  <a:pt x="179" y="583"/>
                  <a:pt x="181" y="584"/>
                </a:cubicBezTo>
                <a:cubicBezTo>
                  <a:pt x="183" y="588"/>
                  <a:pt x="180" y="587"/>
                  <a:pt x="182" y="592"/>
                </a:cubicBezTo>
                <a:cubicBezTo>
                  <a:pt x="179" y="589"/>
                  <a:pt x="180" y="592"/>
                  <a:pt x="177" y="589"/>
                </a:cubicBezTo>
                <a:cubicBezTo>
                  <a:pt x="179" y="589"/>
                  <a:pt x="179" y="589"/>
                  <a:pt x="178" y="587"/>
                </a:cubicBezTo>
                <a:cubicBezTo>
                  <a:pt x="176" y="586"/>
                  <a:pt x="176" y="585"/>
                  <a:pt x="175" y="583"/>
                </a:cubicBezTo>
                <a:close/>
                <a:moveTo>
                  <a:pt x="214" y="554"/>
                </a:moveTo>
                <a:cubicBezTo>
                  <a:pt x="216" y="554"/>
                  <a:pt x="216" y="555"/>
                  <a:pt x="218" y="557"/>
                </a:cubicBezTo>
                <a:cubicBezTo>
                  <a:pt x="216" y="557"/>
                  <a:pt x="215" y="556"/>
                  <a:pt x="214" y="554"/>
                </a:cubicBezTo>
                <a:close/>
                <a:moveTo>
                  <a:pt x="520" y="133"/>
                </a:moveTo>
                <a:cubicBezTo>
                  <a:pt x="517" y="132"/>
                  <a:pt x="515" y="131"/>
                  <a:pt x="514" y="130"/>
                </a:cubicBezTo>
                <a:cubicBezTo>
                  <a:pt x="514" y="130"/>
                  <a:pt x="516" y="130"/>
                  <a:pt x="515" y="129"/>
                </a:cubicBezTo>
                <a:cubicBezTo>
                  <a:pt x="516" y="131"/>
                  <a:pt x="519" y="131"/>
                  <a:pt x="520" y="133"/>
                </a:cubicBezTo>
                <a:close/>
                <a:moveTo>
                  <a:pt x="505" y="122"/>
                </a:moveTo>
                <a:cubicBezTo>
                  <a:pt x="506" y="122"/>
                  <a:pt x="507" y="123"/>
                  <a:pt x="508" y="122"/>
                </a:cubicBezTo>
                <a:cubicBezTo>
                  <a:pt x="510" y="123"/>
                  <a:pt x="510" y="123"/>
                  <a:pt x="512" y="124"/>
                </a:cubicBezTo>
                <a:cubicBezTo>
                  <a:pt x="512" y="124"/>
                  <a:pt x="511" y="124"/>
                  <a:pt x="509" y="124"/>
                </a:cubicBezTo>
                <a:cubicBezTo>
                  <a:pt x="508" y="123"/>
                  <a:pt x="507" y="123"/>
                  <a:pt x="505" y="122"/>
                </a:cubicBezTo>
                <a:close/>
                <a:moveTo>
                  <a:pt x="509" y="124"/>
                </a:moveTo>
                <a:cubicBezTo>
                  <a:pt x="512" y="126"/>
                  <a:pt x="508" y="125"/>
                  <a:pt x="506" y="124"/>
                </a:cubicBezTo>
                <a:cubicBezTo>
                  <a:pt x="507" y="124"/>
                  <a:pt x="508" y="124"/>
                  <a:pt x="509" y="124"/>
                </a:cubicBezTo>
                <a:cubicBezTo>
                  <a:pt x="510" y="125"/>
                  <a:pt x="512" y="125"/>
                  <a:pt x="513" y="126"/>
                </a:cubicBezTo>
                <a:cubicBezTo>
                  <a:pt x="511" y="127"/>
                  <a:pt x="511" y="125"/>
                  <a:pt x="509" y="124"/>
                </a:cubicBezTo>
                <a:close/>
              </a:path>
            </a:pathLst>
          </a:custGeom>
          <a:solidFill>
            <a:srgbClr val="77C7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p>
            <a:endParaRPr lang="zh-CN" altLang="en-US" sz="2000">
              <a:solidFill>
                <a:srgbClr val="FFFFFF"/>
              </a:solidFill>
            </a:endParaRPr>
          </a:p>
        </p:txBody>
      </p:sp>
      <p:sp>
        <p:nvSpPr>
          <p:cNvPr id="1153" name="Freeform 919"/>
          <p:cNvSpPr>
            <a:spLocks noEditPoints="1"/>
          </p:cNvSpPr>
          <p:nvPr>
            <p:custDataLst>
              <p:tags r:id="rId14"/>
            </p:custDataLst>
          </p:nvPr>
        </p:nvSpPr>
        <p:spPr bwMode="auto">
          <a:xfrm>
            <a:off x="7814126" y="3447258"/>
            <a:ext cx="1634486" cy="1210753"/>
          </a:xfrm>
          <a:custGeom>
            <a:avLst/>
            <a:gdLst>
              <a:gd name="T0" fmla="*/ 13 w 738"/>
              <a:gd name="T1" fmla="*/ 294 h 578"/>
              <a:gd name="T2" fmla="*/ 53 w 738"/>
              <a:gd name="T3" fmla="*/ 390 h 578"/>
              <a:gd name="T4" fmla="*/ 174 w 738"/>
              <a:gd name="T5" fmla="*/ 498 h 578"/>
              <a:gd name="T6" fmla="*/ 356 w 738"/>
              <a:gd name="T7" fmla="*/ 551 h 578"/>
              <a:gd name="T8" fmla="*/ 352 w 738"/>
              <a:gd name="T9" fmla="*/ 574 h 578"/>
              <a:gd name="T10" fmla="*/ 616 w 738"/>
              <a:gd name="T11" fmla="*/ 462 h 578"/>
              <a:gd name="T12" fmla="*/ 629 w 738"/>
              <a:gd name="T13" fmla="*/ 447 h 578"/>
              <a:gd name="T14" fmla="*/ 689 w 738"/>
              <a:gd name="T15" fmla="*/ 353 h 578"/>
              <a:gd name="T16" fmla="*/ 709 w 738"/>
              <a:gd name="T17" fmla="*/ 293 h 578"/>
              <a:gd name="T18" fmla="*/ 714 w 738"/>
              <a:gd name="T19" fmla="*/ 216 h 578"/>
              <a:gd name="T20" fmla="*/ 725 w 738"/>
              <a:gd name="T21" fmla="*/ 189 h 578"/>
              <a:gd name="T22" fmla="*/ 725 w 738"/>
              <a:gd name="T23" fmla="*/ 144 h 578"/>
              <a:gd name="T24" fmla="*/ 698 w 738"/>
              <a:gd name="T25" fmla="*/ 87 h 578"/>
              <a:gd name="T26" fmla="*/ 641 w 738"/>
              <a:gd name="T27" fmla="*/ 49 h 578"/>
              <a:gd name="T28" fmla="*/ 618 w 738"/>
              <a:gd name="T29" fmla="*/ 93 h 578"/>
              <a:gd name="T30" fmla="*/ 617 w 738"/>
              <a:gd name="T31" fmla="*/ 149 h 578"/>
              <a:gd name="T32" fmla="*/ 592 w 738"/>
              <a:gd name="T33" fmla="*/ 179 h 578"/>
              <a:gd name="T34" fmla="*/ 571 w 738"/>
              <a:gd name="T35" fmla="*/ 210 h 578"/>
              <a:gd name="T36" fmla="*/ 526 w 738"/>
              <a:gd name="T37" fmla="*/ 271 h 578"/>
              <a:gd name="T38" fmla="*/ 535 w 738"/>
              <a:gd name="T39" fmla="*/ 275 h 578"/>
              <a:gd name="T40" fmla="*/ 351 w 738"/>
              <a:gd name="T41" fmla="*/ 389 h 578"/>
              <a:gd name="T42" fmla="*/ 189 w 738"/>
              <a:gd name="T43" fmla="*/ 341 h 578"/>
              <a:gd name="T44" fmla="*/ 165 w 738"/>
              <a:gd name="T45" fmla="*/ 342 h 578"/>
              <a:gd name="T46" fmla="*/ 161 w 738"/>
              <a:gd name="T47" fmla="*/ 357 h 578"/>
              <a:gd name="T48" fmla="*/ 120 w 738"/>
              <a:gd name="T49" fmla="*/ 318 h 578"/>
              <a:gd name="T50" fmla="*/ 162 w 738"/>
              <a:gd name="T51" fmla="*/ 370 h 578"/>
              <a:gd name="T52" fmla="*/ 123 w 738"/>
              <a:gd name="T53" fmla="*/ 326 h 578"/>
              <a:gd name="T54" fmla="*/ 149 w 738"/>
              <a:gd name="T55" fmla="*/ 370 h 578"/>
              <a:gd name="T56" fmla="*/ 88 w 738"/>
              <a:gd name="T57" fmla="*/ 286 h 578"/>
              <a:gd name="T58" fmla="*/ 116 w 738"/>
              <a:gd name="T59" fmla="*/ 352 h 578"/>
              <a:gd name="T60" fmla="*/ 183 w 738"/>
              <a:gd name="T61" fmla="*/ 415 h 578"/>
              <a:gd name="T62" fmla="*/ 219 w 738"/>
              <a:gd name="T63" fmla="*/ 445 h 578"/>
              <a:gd name="T64" fmla="*/ 229 w 738"/>
              <a:gd name="T65" fmla="*/ 453 h 578"/>
              <a:gd name="T66" fmla="*/ 213 w 738"/>
              <a:gd name="T67" fmla="*/ 458 h 578"/>
              <a:gd name="T68" fmla="*/ 126 w 738"/>
              <a:gd name="T69" fmla="*/ 396 h 578"/>
              <a:gd name="T70" fmla="*/ 86 w 738"/>
              <a:gd name="T71" fmla="*/ 346 h 578"/>
              <a:gd name="T72" fmla="*/ 71 w 738"/>
              <a:gd name="T73" fmla="*/ 349 h 578"/>
              <a:gd name="T74" fmla="*/ 47 w 738"/>
              <a:gd name="T75" fmla="*/ 310 h 578"/>
              <a:gd name="T76" fmla="*/ 35 w 738"/>
              <a:gd name="T77" fmla="*/ 313 h 578"/>
              <a:gd name="T78" fmla="*/ 29 w 738"/>
              <a:gd name="T79" fmla="*/ 205 h 578"/>
              <a:gd name="T80" fmla="*/ 12 w 738"/>
              <a:gd name="T81" fmla="*/ 238 h 578"/>
              <a:gd name="T82" fmla="*/ 83 w 738"/>
              <a:gd name="T83" fmla="*/ 366 h 578"/>
              <a:gd name="T84" fmla="*/ 173 w 738"/>
              <a:gd name="T85" fmla="*/ 394 h 578"/>
              <a:gd name="T86" fmla="*/ 163 w 738"/>
              <a:gd name="T87" fmla="*/ 379 h 578"/>
              <a:gd name="T88" fmla="*/ 7 w 738"/>
              <a:gd name="T89" fmla="*/ 157 h 578"/>
              <a:gd name="T90" fmla="*/ 24 w 738"/>
              <a:gd name="T91" fmla="*/ 266 h 578"/>
              <a:gd name="T92" fmla="*/ 40 w 738"/>
              <a:gd name="T93" fmla="*/ 327 h 578"/>
              <a:gd name="T94" fmla="*/ 68 w 738"/>
              <a:gd name="T95" fmla="*/ 351 h 578"/>
              <a:gd name="T96" fmla="*/ 88 w 738"/>
              <a:gd name="T97" fmla="*/ 374 h 578"/>
              <a:gd name="T98" fmla="*/ 126 w 738"/>
              <a:gd name="T99" fmla="*/ 431 h 578"/>
              <a:gd name="T100" fmla="*/ 93 w 738"/>
              <a:gd name="T101" fmla="*/ 392 h 578"/>
              <a:gd name="T102" fmla="*/ 132 w 738"/>
              <a:gd name="T103" fmla="*/ 367 h 578"/>
              <a:gd name="T104" fmla="*/ 162 w 738"/>
              <a:gd name="T105" fmla="*/ 396 h 578"/>
              <a:gd name="T106" fmla="*/ 195 w 738"/>
              <a:gd name="T107" fmla="*/ 410 h 578"/>
              <a:gd name="T108" fmla="*/ 234 w 738"/>
              <a:gd name="T109" fmla="*/ 446 h 578"/>
              <a:gd name="T110" fmla="*/ 296 w 738"/>
              <a:gd name="T111" fmla="*/ 511 h 578"/>
              <a:gd name="T112" fmla="*/ 662 w 738"/>
              <a:gd name="T113" fmla="*/ 383 h 578"/>
              <a:gd name="T114" fmla="*/ 511 w 738"/>
              <a:gd name="T115" fmla="*/ 296 h 578"/>
              <a:gd name="T116" fmla="*/ 583 w 738"/>
              <a:gd name="T117" fmla="*/ 237 h 578"/>
              <a:gd name="T118" fmla="*/ 725 w 738"/>
              <a:gd name="T119" fmla="*/ 196 h 578"/>
              <a:gd name="T120" fmla="*/ 607 w 738"/>
              <a:gd name="T121" fmla="*/ 194 h 578"/>
              <a:gd name="T122" fmla="*/ 601 w 738"/>
              <a:gd name="T123" fmla="*/ 166 h 578"/>
              <a:gd name="T124" fmla="*/ 618 w 738"/>
              <a:gd name="T125" fmla="*/ 1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578">
                <a:moveTo>
                  <a:pt x="20" y="106"/>
                </a:moveTo>
                <a:cubicBezTo>
                  <a:pt x="20" y="107"/>
                  <a:pt x="19" y="109"/>
                  <a:pt x="19" y="110"/>
                </a:cubicBezTo>
                <a:cubicBezTo>
                  <a:pt x="20" y="106"/>
                  <a:pt x="18" y="110"/>
                  <a:pt x="18" y="110"/>
                </a:cubicBezTo>
                <a:cubicBezTo>
                  <a:pt x="18" y="108"/>
                  <a:pt x="18" y="108"/>
                  <a:pt x="19" y="106"/>
                </a:cubicBezTo>
                <a:cubicBezTo>
                  <a:pt x="17" y="106"/>
                  <a:pt x="17" y="108"/>
                  <a:pt x="16" y="111"/>
                </a:cubicBezTo>
                <a:cubicBezTo>
                  <a:pt x="16" y="113"/>
                  <a:pt x="16" y="116"/>
                  <a:pt x="15" y="118"/>
                </a:cubicBezTo>
                <a:cubicBezTo>
                  <a:pt x="15" y="122"/>
                  <a:pt x="13" y="120"/>
                  <a:pt x="12" y="125"/>
                </a:cubicBezTo>
                <a:cubicBezTo>
                  <a:pt x="12" y="125"/>
                  <a:pt x="13" y="123"/>
                  <a:pt x="13" y="123"/>
                </a:cubicBezTo>
                <a:cubicBezTo>
                  <a:pt x="13" y="125"/>
                  <a:pt x="13" y="127"/>
                  <a:pt x="12" y="129"/>
                </a:cubicBezTo>
                <a:cubicBezTo>
                  <a:pt x="12" y="130"/>
                  <a:pt x="12" y="132"/>
                  <a:pt x="11" y="133"/>
                </a:cubicBezTo>
                <a:cubicBezTo>
                  <a:pt x="11" y="130"/>
                  <a:pt x="10" y="133"/>
                  <a:pt x="9" y="135"/>
                </a:cubicBezTo>
                <a:cubicBezTo>
                  <a:pt x="10" y="136"/>
                  <a:pt x="9" y="138"/>
                  <a:pt x="9" y="141"/>
                </a:cubicBezTo>
                <a:cubicBezTo>
                  <a:pt x="8" y="138"/>
                  <a:pt x="8" y="145"/>
                  <a:pt x="7" y="142"/>
                </a:cubicBezTo>
                <a:cubicBezTo>
                  <a:pt x="7" y="146"/>
                  <a:pt x="8" y="144"/>
                  <a:pt x="8" y="146"/>
                </a:cubicBezTo>
                <a:cubicBezTo>
                  <a:pt x="6" y="148"/>
                  <a:pt x="8" y="146"/>
                  <a:pt x="8" y="149"/>
                </a:cubicBezTo>
                <a:cubicBezTo>
                  <a:pt x="7" y="150"/>
                  <a:pt x="7" y="152"/>
                  <a:pt x="7" y="150"/>
                </a:cubicBezTo>
                <a:cubicBezTo>
                  <a:pt x="6" y="155"/>
                  <a:pt x="6" y="157"/>
                  <a:pt x="5" y="161"/>
                </a:cubicBezTo>
                <a:cubicBezTo>
                  <a:pt x="6" y="162"/>
                  <a:pt x="6" y="162"/>
                  <a:pt x="6" y="163"/>
                </a:cubicBezTo>
                <a:cubicBezTo>
                  <a:pt x="6" y="166"/>
                  <a:pt x="5" y="170"/>
                  <a:pt x="5" y="175"/>
                </a:cubicBezTo>
                <a:cubicBezTo>
                  <a:pt x="3" y="174"/>
                  <a:pt x="2" y="187"/>
                  <a:pt x="1" y="191"/>
                </a:cubicBezTo>
                <a:cubicBezTo>
                  <a:pt x="1" y="191"/>
                  <a:pt x="2" y="190"/>
                  <a:pt x="2" y="191"/>
                </a:cubicBezTo>
                <a:cubicBezTo>
                  <a:pt x="1" y="194"/>
                  <a:pt x="0" y="193"/>
                  <a:pt x="1" y="196"/>
                </a:cubicBezTo>
                <a:cubicBezTo>
                  <a:pt x="2" y="196"/>
                  <a:pt x="1" y="192"/>
                  <a:pt x="2" y="193"/>
                </a:cubicBezTo>
                <a:cubicBezTo>
                  <a:pt x="2" y="197"/>
                  <a:pt x="4" y="205"/>
                  <a:pt x="3" y="209"/>
                </a:cubicBezTo>
                <a:cubicBezTo>
                  <a:pt x="3" y="206"/>
                  <a:pt x="2" y="205"/>
                  <a:pt x="2" y="206"/>
                </a:cubicBezTo>
                <a:cubicBezTo>
                  <a:pt x="2" y="208"/>
                  <a:pt x="3" y="209"/>
                  <a:pt x="3" y="213"/>
                </a:cubicBezTo>
                <a:cubicBezTo>
                  <a:pt x="3" y="212"/>
                  <a:pt x="2" y="212"/>
                  <a:pt x="2" y="211"/>
                </a:cubicBezTo>
                <a:cubicBezTo>
                  <a:pt x="1" y="216"/>
                  <a:pt x="3" y="220"/>
                  <a:pt x="3" y="224"/>
                </a:cubicBezTo>
                <a:cubicBezTo>
                  <a:pt x="2" y="223"/>
                  <a:pt x="2" y="223"/>
                  <a:pt x="2" y="222"/>
                </a:cubicBezTo>
                <a:cubicBezTo>
                  <a:pt x="1" y="219"/>
                  <a:pt x="1" y="215"/>
                  <a:pt x="1" y="212"/>
                </a:cubicBezTo>
                <a:cubicBezTo>
                  <a:pt x="1" y="209"/>
                  <a:pt x="1" y="205"/>
                  <a:pt x="0" y="204"/>
                </a:cubicBezTo>
                <a:cubicBezTo>
                  <a:pt x="1" y="210"/>
                  <a:pt x="0" y="217"/>
                  <a:pt x="1" y="225"/>
                </a:cubicBezTo>
                <a:cubicBezTo>
                  <a:pt x="0" y="225"/>
                  <a:pt x="3" y="236"/>
                  <a:pt x="2" y="238"/>
                </a:cubicBezTo>
                <a:cubicBezTo>
                  <a:pt x="2" y="240"/>
                  <a:pt x="3" y="243"/>
                  <a:pt x="3" y="245"/>
                </a:cubicBezTo>
                <a:cubicBezTo>
                  <a:pt x="4" y="248"/>
                  <a:pt x="4" y="251"/>
                  <a:pt x="4" y="254"/>
                </a:cubicBezTo>
                <a:cubicBezTo>
                  <a:pt x="5" y="257"/>
                  <a:pt x="5" y="259"/>
                  <a:pt x="5" y="262"/>
                </a:cubicBezTo>
                <a:cubicBezTo>
                  <a:pt x="6" y="264"/>
                  <a:pt x="6" y="266"/>
                  <a:pt x="6" y="268"/>
                </a:cubicBezTo>
                <a:cubicBezTo>
                  <a:pt x="6" y="267"/>
                  <a:pt x="5" y="267"/>
                  <a:pt x="5" y="267"/>
                </a:cubicBezTo>
                <a:cubicBezTo>
                  <a:pt x="6" y="270"/>
                  <a:pt x="6" y="271"/>
                  <a:pt x="7" y="272"/>
                </a:cubicBezTo>
                <a:cubicBezTo>
                  <a:pt x="7" y="271"/>
                  <a:pt x="6" y="270"/>
                  <a:pt x="7" y="270"/>
                </a:cubicBezTo>
                <a:cubicBezTo>
                  <a:pt x="8" y="276"/>
                  <a:pt x="8" y="278"/>
                  <a:pt x="9" y="281"/>
                </a:cubicBezTo>
                <a:cubicBezTo>
                  <a:pt x="9" y="281"/>
                  <a:pt x="8" y="280"/>
                  <a:pt x="8" y="280"/>
                </a:cubicBezTo>
                <a:cubicBezTo>
                  <a:pt x="10" y="284"/>
                  <a:pt x="8" y="285"/>
                  <a:pt x="10" y="290"/>
                </a:cubicBezTo>
                <a:cubicBezTo>
                  <a:pt x="11" y="289"/>
                  <a:pt x="10" y="287"/>
                  <a:pt x="11" y="289"/>
                </a:cubicBezTo>
                <a:cubicBezTo>
                  <a:pt x="11" y="289"/>
                  <a:pt x="11" y="291"/>
                  <a:pt x="11" y="293"/>
                </a:cubicBezTo>
                <a:cubicBezTo>
                  <a:pt x="12" y="294"/>
                  <a:pt x="12" y="291"/>
                  <a:pt x="13" y="294"/>
                </a:cubicBezTo>
                <a:cubicBezTo>
                  <a:pt x="15" y="299"/>
                  <a:pt x="15" y="299"/>
                  <a:pt x="17" y="304"/>
                </a:cubicBezTo>
                <a:cubicBezTo>
                  <a:pt x="16" y="304"/>
                  <a:pt x="17" y="309"/>
                  <a:pt x="16" y="307"/>
                </a:cubicBezTo>
                <a:cubicBezTo>
                  <a:pt x="17" y="312"/>
                  <a:pt x="17" y="313"/>
                  <a:pt x="19" y="315"/>
                </a:cubicBezTo>
                <a:cubicBezTo>
                  <a:pt x="18" y="315"/>
                  <a:pt x="19" y="318"/>
                  <a:pt x="17" y="316"/>
                </a:cubicBezTo>
                <a:cubicBezTo>
                  <a:pt x="18" y="317"/>
                  <a:pt x="18" y="317"/>
                  <a:pt x="19" y="319"/>
                </a:cubicBezTo>
                <a:cubicBezTo>
                  <a:pt x="19" y="318"/>
                  <a:pt x="19" y="316"/>
                  <a:pt x="21" y="318"/>
                </a:cubicBezTo>
                <a:cubicBezTo>
                  <a:pt x="21" y="321"/>
                  <a:pt x="22" y="323"/>
                  <a:pt x="23" y="325"/>
                </a:cubicBezTo>
                <a:cubicBezTo>
                  <a:pt x="24" y="328"/>
                  <a:pt x="25" y="330"/>
                  <a:pt x="25" y="332"/>
                </a:cubicBezTo>
                <a:cubicBezTo>
                  <a:pt x="27" y="337"/>
                  <a:pt x="29" y="341"/>
                  <a:pt x="31" y="343"/>
                </a:cubicBezTo>
                <a:cubicBezTo>
                  <a:pt x="31" y="343"/>
                  <a:pt x="31" y="343"/>
                  <a:pt x="30" y="343"/>
                </a:cubicBezTo>
                <a:cubicBezTo>
                  <a:pt x="32" y="347"/>
                  <a:pt x="32" y="347"/>
                  <a:pt x="32" y="347"/>
                </a:cubicBezTo>
                <a:cubicBezTo>
                  <a:pt x="32" y="346"/>
                  <a:pt x="33" y="346"/>
                  <a:pt x="34" y="348"/>
                </a:cubicBezTo>
                <a:cubicBezTo>
                  <a:pt x="32" y="347"/>
                  <a:pt x="34" y="350"/>
                  <a:pt x="33" y="351"/>
                </a:cubicBezTo>
                <a:cubicBezTo>
                  <a:pt x="31" y="348"/>
                  <a:pt x="30" y="344"/>
                  <a:pt x="28" y="340"/>
                </a:cubicBezTo>
                <a:cubicBezTo>
                  <a:pt x="26" y="339"/>
                  <a:pt x="22" y="329"/>
                  <a:pt x="23" y="327"/>
                </a:cubicBezTo>
                <a:cubicBezTo>
                  <a:pt x="22" y="331"/>
                  <a:pt x="27" y="342"/>
                  <a:pt x="30" y="345"/>
                </a:cubicBezTo>
                <a:cubicBezTo>
                  <a:pt x="30" y="348"/>
                  <a:pt x="31" y="350"/>
                  <a:pt x="32" y="353"/>
                </a:cubicBezTo>
                <a:cubicBezTo>
                  <a:pt x="33" y="355"/>
                  <a:pt x="34" y="358"/>
                  <a:pt x="36" y="361"/>
                </a:cubicBezTo>
                <a:cubicBezTo>
                  <a:pt x="36" y="360"/>
                  <a:pt x="37" y="362"/>
                  <a:pt x="37" y="362"/>
                </a:cubicBezTo>
                <a:cubicBezTo>
                  <a:pt x="39" y="362"/>
                  <a:pt x="37" y="360"/>
                  <a:pt x="38" y="360"/>
                </a:cubicBezTo>
                <a:cubicBezTo>
                  <a:pt x="37" y="357"/>
                  <a:pt x="37" y="360"/>
                  <a:pt x="36" y="357"/>
                </a:cubicBezTo>
                <a:cubicBezTo>
                  <a:pt x="38" y="357"/>
                  <a:pt x="35" y="354"/>
                  <a:pt x="36" y="354"/>
                </a:cubicBezTo>
                <a:cubicBezTo>
                  <a:pt x="38" y="357"/>
                  <a:pt x="40" y="363"/>
                  <a:pt x="42" y="363"/>
                </a:cubicBezTo>
                <a:cubicBezTo>
                  <a:pt x="42" y="364"/>
                  <a:pt x="43" y="365"/>
                  <a:pt x="44" y="367"/>
                </a:cubicBezTo>
                <a:cubicBezTo>
                  <a:pt x="43" y="366"/>
                  <a:pt x="43" y="367"/>
                  <a:pt x="42" y="366"/>
                </a:cubicBezTo>
                <a:cubicBezTo>
                  <a:pt x="44" y="370"/>
                  <a:pt x="43" y="364"/>
                  <a:pt x="45" y="369"/>
                </a:cubicBezTo>
                <a:cubicBezTo>
                  <a:pt x="46" y="370"/>
                  <a:pt x="45" y="371"/>
                  <a:pt x="47" y="372"/>
                </a:cubicBezTo>
                <a:cubicBezTo>
                  <a:pt x="47" y="375"/>
                  <a:pt x="45" y="371"/>
                  <a:pt x="45" y="373"/>
                </a:cubicBezTo>
                <a:cubicBezTo>
                  <a:pt x="46" y="373"/>
                  <a:pt x="49" y="378"/>
                  <a:pt x="48" y="378"/>
                </a:cubicBezTo>
                <a:cubicBezTo>
                  <a:pt x="48" y="379"/>
                  <a:pt x="47" y="379"/>
                  <a:pt x="47" y="377"/>
                </a:cubicBezTo>
                <a:cubicBezTo>
                  <a:pt x="49" y="378"/>
                  <a:pt x="44" y="373"/>
                  <a:pt x="42" y="371"/>
                </a:cubicBezTo>
                <a:cubicBezTo>
                  <a:pt x="42" y="370"/>
                  <a:pt x="43" y="369"/>
                  <a:pt x="42" y="368"/>
                </a:cubicBezTo>
                <a:cubicBezTo>
                  <a:pt x="41" y="369"/>
                  <a:pt x="40" y="364"/>
                  <a:pt x="39" y="363"/>
                </a:cubicBezTo>
                <a:cubicBezTo>
                  <a:pt x="38" y="365"/>
                  <a:pt x="41" y="369"/>
                  <a:pt x="42" y="371"/>
                </a:cubicBezTo>
                <a:cubicBezTo>
                  <a:pt x="41" y="371"/>
                  <a:pt x="40" y="368"/>
                  <a:pt x="39" y="368"/>
                </a:cubicBezTo>
                <a:cubicBezTo>
                  <a:pt x="41" y="371"/>
                  <a:pt x="43" y="373"/>
                  <a:pt x="43" y="375"/>
                </a:cubicBezTo>
                <a:cubicBezTo>
                  <a:pt x="44" y="375"/>
                  <a:pt x="46" y="380"/>
                  <a:pt x="46" y="378"/>
                </a:cubicBezTo>
                <a:cubicBezTo>
                  <a:pt x="45" y="376"/>
                  <a:pt x="43" y="375"/>
                  <a:pt x="43" y="374"/>
                </a:cubicBezTo>
                <a:cubicBezTo>
                  <a:pt x="46" y="376"/>
                  <a:pt x="46" y="378"/>
                  <a:pt x="48" y="381"/>
                </a:cubicBezTo>
                <a:cubicBezTo>
                  <a:pt x="49" y="381"/>
                  <a:pt x="46" y="379"/>
                  <a:pt x="48" y="379"/>
                </a:cubicBezTo>
                <a:cubicBezTo>
                  <a:pt x="48" y="380"/>
                  <a:pt x="48" y="380"/>
                  <a:pt x="49" y="380"/>
                </a:cubicBezTo>
                <a:cubicBezTo>
                  <a:pt x="51" y="384"/>
                  <a:pt x="51" y="385"/>
                  <a:pt x="52" y="388"/>
                </a:cubicBezTo>
                <a:cubicBezTo>
                  <a:pt x="54" y="390"/>
                  <a:pt x="52" y="387"/>
                  <a:pt x="53" y="387"/>
                </a:cubicBezTo>
                <a:cubicBezTo>
                  <a:pt x="53" y="388"/>
                  <a:pt x="54" y="388"/>
                  <a:pt x="54" y="389"/>
                </a:cubicBezTo>
                <a:cubicBezTo>
                  <a:pt x="55" y="390"/>
                  <a:pt x="55" y="391"/>
                  <a:pt x="55" y="391"/>
                </a:cubicBezTo>
                <a:cubicBezTo>
                  <a:pt x="54" y="392"/>
                  <a:pt x="53" y="389"/>
                  <a:pt x="53" y="390"/>
                </a:cubicBezTo>
                <a:cubicBezTo>
                  <a:pt x="55" y="393"/>
                  <a:pt x="55" y="394"/>
                  <a:pt x="56" y="396"/>
                </a:cubicBezTo>
                <a:cubicBezTo>
                  <a:pt x="58" y="397"/>
                  <a:pt x="58" y="396"/>
                  <a:pt x="60" y="398"/>
                </a:cubicBezTo>
                <a:cubicBezTo>
                  <a:pt x="61" y="400"/>
                  <a:pt x="60" y="400"/>
                  <a:pt x="61" y="402"/>
                </a:cubicBezTo>
                <a:cubicBezTo>
                  <a:pt x="62" y="402"/>
                  <a:pt x="66" y="406"/>
                  <a:pt x="68" y="410"/>
                </a:cubicBezTo>
                <a:cubicBezTo>
                  <a:pt x="69" y="410"/>
                  <a:pt x="70" y="411"/>
                  <a:pt x="71" y="412"/>
                </a:cubicBezTo>
                <a:cubicBezTo>
                  <a:pt x="69" y="409"/>
                  <a:pt x="67" y="408"/>
                  <a:pt x="67" y="406"/>
                </a:cubicBezTo>
                <a:cubicBezTo>
                  <a:pt x="67" y="406"/>
                  <a:pt x="68" y="407"/>
                  <a:pt x="69" y="407"/>
                </a:cubicBezTo>
                <a:cubicBezTo>
                  <a:pt x="67" y="405"/>
                  <a:pt x="67" y="405"/>
                  <a:pt x="66" y="404"/>
                </a:cubicBezTo>
                <a:cubicBezTo>
                  <a:pt x="67" y="404"/>
                  <a:pt x="62" y="400"/>
                  <a:pt x="62" y="399"/>
                </a:cubicBezTo>
                <a:cubicBezTo>
                  <a:pt x="63" y="399"/>
                  <a:pt x="64" y="400"/>
                  <a:pt x="64" y="399"/>
                </a:cubicBezTo>
                <a:cubicBezTo>
                  <a:pt x="60" y="396"/>
                  <a:pt x="56" y="390"/>
                  <a:pt x="55" y="386"/>
                </a:cubicBezTo>
                <a:cubicBezTo>
                  <a:pt x="54" y="388"/>
                  <a:pt x="50" y="379"/>
                  <a:pt x="53" y="382"/>
                </a:cubicBezTo>
                <a:cubicBezTo>
                  <a:pt x="51" y="378"/>
                  <a:pt x="52" y="381"/>
                  <a:pt x="50" y="379"/>
                </a:cubicBezTo>
                <a:cubicBezTo>
                  <a:pt x="50" y="378"/>
                  <a:pt x="49" y="377"/>
                  <a:pt x="50" y="377"/>
                </a:cubicBezTo>
                <a:cubicBezTo>
                  <a:pt x="53" y="379"/>
                  <a:pt x="54" y="382"/>
                  <a:pt x="56" y="384"/>
                </a:cubicBezTo>
                <a:cubicBezTo>
                  <a:pt x="57" y="387"/>
                  <a:pt x="59" y="390"/>
                  <a:pt x="60" y="393"/>
                </a:cubicBezTo>
                <a:cubicBezTo>
                  <a:pt x="64" y="397"/>
                  <a:pt x="65" y="399"/>
                  <a:pt x="67" y="401"/>
                </a:cubicBezTo>
                <a:cubicBezTo>
                  <a:pt x="67" y="402"/>
                  <a:pt x="67" y="402"/>
                  <a:pt x="67" y="402"/>
                </a:cubicBezTo>
                <a:cubicBezTo>
                  <a:pt x="68" y="402"/>
                  <a:pt x="73" y="409"/>
                  <a:pt x="72" y="406"/>
                </a:cubicBezTo>
                <a:cubicBezTo>
                  <a:pt x="70" y="405"/>
                  <a:pt x="67" y="401"/>
                  <a:pt x="67" y="400"/>
                </a:cubicBezTo>
                <a:cubicBezTo>
                  <a:pt x="71" y="404"/>
                  <a:pt x="72" y="406"/>
                  <a:pt x="76" y="410"/>
                </a:cubicBezTo>
                <a:cubicBezTo>
                  <a:pt x="74" y="410"/>
                  <a:pt x="75" y="411"/>
                  <a:pt x="76" y="413"/>
                </a:cubicBezTo>
                <a:cubicBezTo>
                  <a:pt x="77" y="411"/>
                  <a:pt x="80" y="416"/>
                  <a:pt x="79" y="416"/>
                </a:cubicBezTo>
                <a:cubicBezTo>
                  <a:pt x="81" y="418"/>
                  <a:pt x="84" y="421"/>
                  <a:pt x="86" y="424"/>
                </a:cubicBezTo>
                <a:cubicBezTo>
                  <a:pt x="89" y="427"/>
                  <a:pt x="92" y="430"/>
                  <a:pt x="95" y="433"/>
                </a:cubicBezTo>
                <a:cubicBezTo>
                  <a:pt x="96" y="435"/>
                  <a:pt x="99" y="439"/>
                  <a:pt x="102" y="440"/>
                </a:cubicBezTo>
                <a:cubicBezTo>
                  <a:pt x="102" y="440"/>
                  <a:pt x="101" y="440"/>
                  <a:pt x="101" y="440"/>
                </a:cubicBezTo>
                <a:cubicBezTo>
                  <a:pt x="103" y="442"/>
                  <a:pt x="104" y="443"/>
                  <a:pt x="104" y="444"/>
                </a:cubicBezTo>
                <a:cubicBezTo>
                  <a:pt x="107" y="446"/>
                  <a:pt x="102" y="441"/>
                  <a:pt x="104" y="442"/>
                </a:cubicBezTo>
                <a:cubicBezTo>
                  <a:pt x="106" y="444"/>
                  <a:pt x="108" y="446"/>
                  <a:pt x="108" y="447"/>
                </a:cubicBezTo>
                <a:cubicBezTo>
                  <a:pt x="110" y="449"/>
                  <a:pt x="114" y="452"/>
                  <a:pt x="117" y="455"/>
                </a:cubicBezTo>
                <a:cubicBezTo>
                  <a:pt x="121" y="457"/>
                  <a:pt x="124" y="460"/>
                  <a:pt x="126" y="462"/>
                </a:cubicBezTo>
                <a:cubicBezTo>
                  <a:pt x="128" y="463"/>
                  <a:pt x="135" y="468"/>
                  <a:pt x="140" y="471"/>
                </a:cubicBezTo>
                <a:cubicBezTo>
                  <a:pt x="145" y="475"/>
                  <a:pt x="149" y="478"/>
                  <a:pt x="144" y="476"/>
                </a:cubicBezTo>
                <a:cubicBezTo>
                  <a:pt x="149" y="479"/>
                  <a:pt x="155" y="482"/>
                  <a:pt x="158" y="484"/>
                </a:cubicBezTo>
                <a:cubicBezTo>
                  <a:pt x="155" y="482"/>
                  <a:pt x="159" y="485"/>
                  <a:pt x="158" y="485"/>
                </a:cubicBezTo>
                <a:cubicBezTo>
                  <a:pt x="160" y="486"/>
                  <a:pt x="160" y="486"/>
                  <a:pt x="161" y="488"/>
                </a:cubicBezTo>
                <a:cubicBezTo>
                  <a:pt x="162" y="486"/>
                  <a:pt x="166" y="491"/>
                  <a:pt x="168" y="491"/>
                </a:cubicBezTo>
                <a:cubicBezTo>
                  <a:pt x="168" y="490"/>
                  <a:pt x="167" y="490"/>
                  <a:pt x="168" y="490"/>
                </a:cubicBezTo>
                <a:cubicBezTo>
                  <a:pt x="168" y="491"/>
                  <a:pt x="168" y="491"/>
                  <a:pt x="169" y="493"/>
                </a:cubicBezTo>
                <a:cubicBezTo>
                  <a:pt x="167" y="493"/>
                  <a:pt x="167" y="492"/>
                  <a:pt x="164" y="491"/>
                </a:cubicBezTo>
                <a:cubicBezTo>
                  <a:pt x="165" y="492"/>
                  <a:pt x="163" y="491"/>
                  <a:pt x="162" y="492"/>
                </a:cubicBezTo>
                <a:cubicBezTo>
                  <a:pt x="164" y="493"/>
                  <a:pt x="166" y="494"/>
                  <a:pt x="167" y="494"/>
                </a:cubicBezTo>
                <a:cubicBezTo>
                  <a:pt x="169" y="495"/>
                  <a:pt x="169" y="496"/>
                  <a:pt x="170" y="496"/>
                </a:cubicBezTo>
                <a:cubicBezTo>
                  <a:pt x="172" y="497"/>
                  <a:pt x="174" y="498"/>
                  <a:pt x="178" y="501"/>
                </a:cubicBezTo>
                <a:cubicBezTo>
                  <a:pt x="179" y="500"/>
                  <a:pt x="174" y="498"/>
                  <a:pt x="174" y="498"/>
                </a:cubicBezTo>
                <a:cubicBezTo>
                  <a:pt x="178" y="499"/>
                  <a:pt x="178" y="499"/>
                  <a:pt x="178" y="499"/>
                </a:cubicBezTo>
                <a:cubicBezTo>
                  <a:pt x="178" y="499"/>
                  <a:pt x="178" y="498"/>
                  <a:pt x="177" y="498"/>
                </a:cubicBezTo>
                <a:cubicBezTo>
                  <a:pt x="177" y="499"/>
                  <a:pt x="175" y="496"/>
                  <a:pt x="174" y="497"/>
                </a:cubicBezTo>
                <a:cubicBezTo>
                  <a:pt x="173" y="496"/>
                  <a:pt x="171" y="495"/>
                  <a:pt x="172" y="495"/>
                </a:cubicBezTo>
                <a:cubicBezTo>
                  <a:pt x="173" y="495"/>
                  <a:pt x="176" y="497"/>
                  <a:pt x="175" y="496"/>
                </a:cubicBezTo>
                <a:cubicBezTo>
                  <a:pt x="173" y="495"/>
                  <a:pt x="172" y="494"/>
                  <a:pt x="171" y="493"/>
                </a:cubicBezTo>
                <a:cubicBezTo>
                  <a:pt x="175" y="494"/>
                  <a:pt x="184" y="500"/>
                  <a:pt x="190" y="502"/>
                </a:cubicBezTo>
                <a:cubicBezTo>
                  <a:pt x="191" y="503"/>
                  <a:pt x="195" y="505"/>
                  <a:pt x="199" y="507"/>
                </a:cubicBezTo>
                <a:cubicBezTo>
                  <a:pt x="203" y="508"/>
                  <a:pt x="207" y="509"/>
                  <a:pt x="206" y="508"/>
                </a:cubicBezTo>
                <a:cubicBezTo>
                  <a:pt x="208" y="510"/>
                  <a:pt x="208" y="509"/>
                  <a:pt x="209" y="511"/>
                </a:cubicBezTo>
                <a:cubicBezTo>
                  <a:pt x="206" y="510"/>
                  <a:pt x="200" y="507"/>
                  <a:pt x="200" y="508"/>
                </a:cubicBezTo>
                <a:cubicBezTo>
                  <a:pt x="203" y="509"/>
                  <a:pt x="209" y="511"/>
                  <a:pt x="205" y="511"/>
                </a:cubicBezTo>
                <a:cubicBezTo>
                  <a:pt x="207" y="512"/>
                  <a:pt x="207" y="511"/>
                  <a:pt x="209" y="512"/>
                </a:cubicBezTo>
                <a:cubicBezTo>
                  <a:pt x="209" y="513"/>
                  <a:pt x="209" y="513"/>
                  <a:pt x="209" y="513"/>
                </a:cubicBezTo>
                <a:cubicBezTo>
                  <a:pt x="207" y="512"/>
                  <a:pt x="201" y="510"/>
                  <a:pt x="204" y="512"/>
                </a:cubicBezTo>
                <a:cubicBezTo>
                  <a:pt x="206" y="511"/>
                  <a:pt x="209" y="513"/>
                  <a:pt x="210" y="514"/>
                </a:cubicBezTo>
                <a:cubicBezTo>
                  <a:pt x="211" y="514"/>
                  <a:pt x="214" y="515"/>
                  <a:pt x="216" y="516"/>
                </a:cubicBezTo>
                <a:cubicBezTo>
                  <a:pt x="219" y="517"/>
                  <a:pt x="221" y="518"/>
                  <a:pt x="221" y="519"/>
                </a:cubicBezTo>
                <a:cubicBezTo>
                  <a:pt x="221" y="519"/>
                  <a:pt x="220" y="519"/>
                  <a:pt x="220" y="519"/>
                </a:cubicBezTo>
                <a:cubicBezTo>
                  <a:pt x="218" y="518"/>
                  <a:pt x="217" y="518"/>
                  <a:pt x="215" y="517"/>
                </a:cubicBezTo>
                <a:cubicBezTo>
                  <a:pt x="214" y="517"/>
                  <a:pt x="213" y="516"/>
                  <a:pt x="213" y="517"/>
                </a:cubicBezTo>
                <a:cubicBezTo>
                  <a:pt x="212" y="516"/>
                  <a:pt x="212" y="515"/>
                  <a:pt x="213" y="515"/>
                </a:cubicBezTo>
                <a:cubicBezTo>
                  <a:pt x="209" y="514"/>
                  <a:pt x="212" y="516"/>
                  <a:pt x="210" y="515"/>
                </a:cubicBezTo>
                <a:cubicBezTo>
                  <a:pt x="209" y="514"/>
                  <a:pt x="208" y="513"/>
                  <a:pt x="206" y="514"/>
                </a:cubicBezTo>
                <a:cubicBezTo>
                  <a:pt x="207" y="514"/>
                  <a:pt x="211" y="516"/>
                  <a:pt x="215" y="518"/>
                </a:cubicBezTo>
                <a:cubicBezTo>
                  <a:pt x="220" y="520"/>
                  <a:pt x="224" y="521"/>
                  <a:pt x="227" y="522"/>
                </a:cubicBezTo>
                <a:cubicBezTo>
                  <a:pt x="230" y="524"/>
                  <a:pt x="240" y="525"/>
                  <a:pt x="241" y="528"/>
                </a:cubicBezTo>
                <a:cubicBezTo>
                  <a:pt x="243" y="528"/>
                  <a:pt x="248" y="530"/>
                  <a:pt x="248" y="531"/>
                </a:cubicBezTo>
                <a:cubicBezTo>
                  <a:pt x="251" y="532"/>
                  <a:pt x="250" y="530"/>
                  <a:pt x="253" y="531"/>
                </a:cubicBezTo>
                <a:cubicBezTo>
                  <a:pt x="257" y="533"/>
                  <a:pt x="256" y="534"/>
                  <a:pt x="258" y="536"/>
                </a:cubicBezTo>
                <a:cubicBezTo>
                  <a:pt x="258" y="534"/>
                  <a:pt x="265" y="536"/>
                  <a:pt x="268" y="537"/>
                </a:cubicBezTo>
                <a:cubicBezTo>
                  <a:pt x="267" y="537"/>
                  <a:pt x="266" y="537"/>
                  <a:pt x="266" y="537"/>
                </a:cubicBezTo>
                <a:cubicBezTo>
                  <a:pt x="269" y="539"/>
                  <a:pt x="270" y="537"/>
                  <a:pt x="273" y="538"/>
                </a:cubicBezTo>
                <a:cubicBezTo>
                  <a:pt x="274" y="540"/>
                  <a:pt x="268" y="538"/>
                  <a:pt x="271" y="539"/>
                </a:cubicBezTo>
                <a:cubicBezTo>
                  <a:pt x="274" y="539"/>
                  <a:pt x="275" y="541"/>
                  <a:pt x="277" y="540"/>
                </a:cubicBezTo>
                <a:cubicBezTo>
                  <a:pt x="278" y="540"/>
                  <a:pt x="278" y="541"/>
                  <a:pt x="279" y="541"/>
                </a:cubicBezTo>
                <a:cubicBezTo>
                  <a:pt x="281" y="541"/>
                  <a:pt x="297" y="542"/>
                  <a:pt x="295" y="544"/>
                </a:cubicBezTo>
                <a:cubicBezTo>
                  <a:pt x="310" y="545"/>
                  <a:pt x="333" y="549"/>
                  <a:pt x="348" y="548"/>
                </a:cubicBezTo>
                <a:cubicBezTo>
                  <a:pt x="347" y="549"/>
                  <a:pt x="348" y="549"/>
                  <a:pt x="345" y="549"/>
                </a:cubicBezTo>
                <a:cubicBezTo>
                  <a:pt x="345" y="549"/>
                  <a:pt x="344" y="548"/>
                  <a:pt x="342" y="549"/>
                </a:cubicBezTo>
                <a:cubicBezTo>
                  <a:pt x="343" y="549"/>
                  <a:pt x="344" y="549"/>
                  <a:pt x="344" y="550"/>
                </a:cubicBezTo>
                <a:cubicBezTo>
                  <a:pt x="341" y="550"/>
                  <a:pt x="338" y="549"/>
                  <a:pt x="337" y="550"/>
                </a:cubicBezTo>
                <a:cubicBezTo>
                  <a:pt x="339" y="550"/>
                  <a:pt x="345" y="551"/>
                  <a:pt x="347" y="551"/>
                </a:cubicBezTo>
                <a:cubicBezTo>
                  <a:pt x="348" y="550"/>
                  <a:pt x="347" y="549"/>
                  <a:pt x="349" y="549"/>
                </a:cubicBezTo>
                <a:cubicBezTo>
                  <a:pt x="348" y="551"/>
                  <a:pt x="353" y="549"/>
                  <a:pt x="355" y="550"/>
                </a:cubicBezTo>
                <a:cubicBezTo>
                  <a:pt x="352" y="550"/>
                  <a:pt x="355" y="551"/>
                  <a:pt x="356" y="551"/>
                </a:cubicBezTo>
                <a:cubicBezTo>
                  <a:pt x="354" y="551"/>
                  <a:pt x="356" y="550"/>
                  <a:pt x="357" y="550"/>
                </a:cubicBezTo>
                <a:cubicBezTo>
                  <a:pt x="360" y="550"/>
                  <a:pt x="361" y="553"/>
                  <a:pt x="364" y="551"/>
                </a:cubicBezTo>
                <a:cubicBezTo>
                  <a:pt x="364" y="551"/>
                  <a:pt x="360" y="552"/>
                  <a:pt x="361" y="551"/>
                </a:cubicBezTo>
                <a:cubicBezTo>
                  <a:pt x="362" y="549"/>
                  <a:pt x="366" y="550"/>
                  <a:pt x="369" y="550"/>
                </a:cubicBezTo>
                <a:cubicBezTo>
                  <a:pt x="370" y="548"/>
                  <a:pt x="374" y="547"/>
                  <a:pt x="379" y="547"/>
                </a:cubicBezTo>
                <a:cubicBezTo>
                  <a:pt x="375" y="548"/>
                  <a:pt x="377" y="548"/>
                  <a:pt x="377" y="549"/>
                </a:cubicBezTo>
                <a:cubicBezTo>
                  <a:pt x="383" y="548"/>
                  <a:pt x="386" y="548"/>
                  <a:pt x="391" y="548"/>
                </a:cubicBezTo>
                <a:cubicBezTo>
                  <a:pt x="390" y="548"/>
                  <a:pt x="383" y="549"/>
                  <a:pt x="385" y="549"/>
                </a:cubicBezTo>
                <a:cubicBezTo>
                  <a:pt x="390" y="548"/>
                  <a:pt x="390" y="549"/>
                  <a:pt x="388" y="550"/>
                </a:cubicBezTo>
                <a:cubicBezTo>
                  <a:pt x="392" y="549"/>
                  <a:pt x="393" y="550"/>
                  <a:pt x="396" y="549"/>
                </a:cubicBezTo>
                <a:cubicBezTo>
                  <a:pt x="396" y="549"/>
                  <a:pt x="397" y="549"/>
                  <a:pt x="397" y="549"/>
                </a:cubicBezTo>
                <a:cubicBezTo>
                  <a:pt x="397" y="550"/>
                  <a:pt x="396" y="550"/>
                  <a:pt x="394" y="551"/>
                </a:cubicBezTo>
                <a:cubicBezTo>
                  <a:pt x="397" y="551"/>
                  <a:pt x="398" y="551"/>
                  <a:pt x="401" y="552"/>
                </a:cubicBezTo>
                <a:cubicBezTo>
                  <a:pt x="402" y="551"/>
                  <a:pt x="398" y="551"/>
                  <a:pt x="400" y="551"/>
                </a:cubicBezTo>
                <a:cubicBezTo>
                  <a:pt x="404" y="550"/>
                  <a:pt x="403" y="549"/>
                  <a:pt x="406" y="549"/>
                </a:cubicBezTo>
                <a:cubicBezTo>
                  <a:pt x="406" y="551"/>
                  <a:pt x="410" y="549"/>
                  <a:pt x="412" y="549"/>
                </a:cubicBezTo>
                <a:cubicBezTo>
                  <a:pt x="411" y="550"/>
                  <a:pt x="409" y="550"/>
                  <a:pt x="407" y="550"/>
                </a:cubicBezTo>
                <a:cubicBezTo>
                  <a:pt x="405" y="550"/>
                  <a:pt x="404" y="550"/>
                  <a:pt x="403" y="551"/>
                </a:cubicBezTo>
                <a:cubicBezTo>
                  <a:pt x="405" y="551"/>
                  <a:pt x="409" y="551"/>
                  <a:pt x="408" y="552"/>
                </a:cubicBezTo>
                <a:cubicBezTo>
                  <a:pt x="406" y="553"/>
                  <a:pt x="402" y="553"/>
                  <a:pt x="401" y="554"/>
                </a:cubicBezTo>
                <a:cubicBezTo>
                  <a:pt x="406" y="553"/>
                  <a:pt x="409" y="552"/>
                  <a:pt x="411" y="554"/>
                </a:cubicBezTo>
                <a:cubicBezTo>
                  <a:pt x="411" y="552"/>
                  <a:pt x="417" y="552"/>
                  <a:pt x="420" y="551"/>
                </a:cubicBezTo>
                <a:cubicBezTo>
                  <a:pt x="422" y="551"/>
                  <a:pt x="420" y="551"/>
                  <a:pt x="422" y="552"/>
                </a:cubicBezTo>
                <a:cubicBezTo>
                  <a:pt x="424" y="551"/>
                  <a:pt x="426" y="552"/>
                  <a:pt x="426" y="551"/>
                </a:cubicBezTo>
                <a:cubicBezTo>
                  <a:pt x="424" y="551"/>
                  <a:pt x="426" y="550"/>
                  <a:pt x="427" y="550"/>
                </a:cubicBezTo>
                <a:cubicBezTo>
                  <a:pt x="427" y="551"/>
                  <a:pt x="430" y="550"/>
                  <a:pt x="432" y="549"/>
                </a:cubicBezTo>
                <a:cubicBezTo>
                  <a:pt x="432" y="550"/>
                  <a:pt x="434" y="550"/>
                  <a:pt x="434" y="551"/>
                </a:cubicBezTo>
                <a:cubicBezTo>
                  <a:pt x="438" y="549"/>
                  <a:pt x="441" y="548"/>
                  <a:pt x="445" y="548"/>
                </a:cubicBezTo>
                <a:cubicBezTo>
                  <a:pt x="448" y="547"/>
                  <a:pt x="452" y="547"/>
                  <a:pt x="456" y="545"/>
                </a:cubicBezTo>
                <a:cubicBezTo>
                  <a:pt x="457" y="545"/>
                  <a:pt x="456" y="547"/>
                  <a:pt x="457" y="546"/>
                </a:cubicBezTo>
                <a:cubicBezTo>
                  <a:pt x="459" y="545"/>
                  <a:pt x="461" y="544"/>
                  <a:pt x="464" y="544"/>
                </a:cubicBezTo>
                <a:cubicBezTo>
                  <a:pt x="464" y="544"/>
                  <a:pt x="462" y="544"/>
                  <a:pt x="462" y="545"/>
                </a:cubicBezTo>
                <a:cubicBezTo>
                  <a:pt x="466" y="544"/>
                  <a:pt x="478" y="539"/>
                  <a:pt x="475" y="542"/>
                </a:cubicBezTo>
                <a:cubicBezTo>
                  <a:pt x="476" y="541"/>
                  <a:pt x="479" y="540"/>
                  <a:pt x="481" y="539"/>
                </a:cubicBezTo>
                <a:cubicBezTo>
                  <a:pt x="483" y="538"/>
                  <a:pt x="485" y="538"/>
                  <a:pt x="485" y="539"/>
                </a:cubicBezTo>
                <a:cubicBezTo>
                  <a:pt x="488" y="537"/>
                  <a:pt x="485" y="537"/>
                  <a:pt x="486" y="537"/>
                </a:cubicBezTo>
                <a:cubicBezTo>
                  <a:pt x="491" y="536"/>
                  <a:pt x="495" y="534"/>
                  <a:pt x="500" y="532"/>
                </a:cubicBezTo>
                <a:cubicBezTo>
                  <a:pt x="504" y="530"/>
                  <a:pt x="509" y="528"/>
                  <a:pt x="513" y="527"/>
                </a:cubicBezTo>
                <a:cubicBezTo>
                  <a:pt x="513" y="526"/>
                  <a:pt x="521" y="525"/>
                  <a:pt x="522" y="522"/>
                </a:cubicBezTo>
                <a:cubicBezTo>
                  <a:pt x="524" y="522"/>
                  <a:pt x="525" y="521"/>
                  <a:pt x="525" y="522"/>
                </a:cubicBezTo>
                <a:cubicBezTo>
                  <a:pt x="515" y="528"/>
                  <a:pt x="510" y="530"/>
                  <a:pt x="499" y="535"/>
                </a:cubicBezTo>
                <a:cubicBezTo>
                  <a:pt x="500" y="536"/>
                  <a:pt x="504" y="534"/>
                  <a:pt x="505" y="535"/>
                </a:cubicBezTo>
                <a:cubicBezTo>
                  <a:pt x="488" y="545"/>
                  <a:pt x="471" y="552"/>
                  <a:pt x="453" y="555"/>
                </a:cubicBezTo>
                <a:cubicBezTo>
                  <a:pt x="434" y="562"/>
                  <a:pt x="413" y="565"/>
                  <a:pt x="394" y="570"/>
                </a:cubicBezTo>
                <a:cubicBezTo>
                  <a:pt x="389" y="571"/>
                  <a:pt x="381" y="572"/>
                  <a:pt x="374" y="573"/>
                </a:cubicBezTo>
                <a:cubicBezTo>
                  <a:pt x="367" y="574"/>
                  <a:pt x="359" y="574"/>
                  <a:pt x="352" y="574"/>
                </a:cubicBezTo>
                <a:cubicBezTo>
                  <a:pt x="355" y="575"/>
                  <a:pt x="360" y="575"/>
                  <a:pt x="365" y="574"/>
                </a:cubicBezTo>
                <a:cubicBezTo>
                  <a:pt x="368" y="574"/>
                  <a:pt x="371" y="574"/>
                  <a:pt x="373" y="574"/>
                </a:cubicBezTo>
                <a:cubicBezTo>
                  <a:pt x="376" y="574"/>
                  <a:pt x="378" y="574"/>
                  <a:pt x="380" y="574"/>
                </a:cubicBezTo>
                <a:cubicBezTo>
                  <a:pt x="379" y="575"/>
                  <a:pt x="379" y="576"/>
                  <a:pt x="379" y="576"/>
                </a:cubicBezTo>
                <a:cubicBezTo>
                  <a:pt x="384" y="576"/>
                  <a:pt x="389" y="577"/>
                  <a:pt x="392" y="578"/>
                </a:cubicBezTo>
                <a:cubicBezTo>
                  <a:pt x="397" y="577"/>
                  <a:pt x="403" y="576"/>
                  <a:pt x="408" y="576"/>
                </a:cubicBezTo>
                <a:cubicBezTo>
                  <a:pt x="413" y="576"/>
                  <a:pt x="417" y="576"/>
                  <a:pt x="421" y="576"/>
                </a:cubicBezTo>
                <a:cubicBezTo>
                  <a:pt x="424" y="575"/>
                  <a:pt x="422" y="575"/>
                  <a:pt x="425" y="574"/>
                </a:cubicBezTo>
                <a:cubicBezTo>
                  <a:pt x="425" y="575"/>
                  <a:pt x="427" y="575"/>
                  <a:pt x="426" y="575"/>
                </a:cubicBezTo>
                <a:cubicBezTo>
                  <a:pt x="429" y="575"/>
                  <a:pt x="433" y="574"/>
                  <a:pt x="434" y="574"/>
                </a:cubicBezTo>
                <a:cubicBezTo>
                  <a:pt x="439" y="572"/>
                  <a:pt x="439" y="574"/>
                  <a:pt x="445" y="571"/>
                </a:cubicBezTo>
                <a:cubicBezTo>
                  <a:pt x="445" y="572"/>
                  <a:pt x="445" y="572"/>
                  <a:pt x="445" y="572"/>
                </a:cubicBezTo>
                <a:cubicBezTo>
                  <a:pt x="450" y="571"/>
                  <a:pt x="454" y="570"/>
                  <a:pt x="458" y="569"/>
                </a:cubicBezTo>
                <a:cubicBezTo>
                  <a:pt x="463" y="568"/>
                  <a:pt x="467" y="567"/>
                  <a:pt x="471" y="565"/>
                </a:cubicBezTo>
                <a:cubicBezTo>
                  <a:pt x="471" y="566"/>
                  <a:pt x="473" y="566"/>
                  <a:pt x="473" y="566"/>
                </a:cubicBezTo>
                <a:cubicBezTo>
                  <a:pt x="478" y="564"/>
                  <a:pt x="480" y="563"/>
                  <a:pt x="483" y="563"/>
                </a:cubicBezTo>
                <a:cubicBezTo>
                  <a:pt x="485" y="563"/>
                  <a:pt x="486" y="562"/>
                  <a:pt x="488" y="561"/>
                </a:cubicBezTo>
                <a:cubicBezTo>
                  <a:pt x="490" y="561"/>
                  <a:pt x="492" y="560"/>
                  <a:pt x="494" y="559"/>
                </a:cubicBezTo>
                <a:cubicBezTo>
                  <a:pt x="497" y="558"/>
                  <a:pt x="501" y="557"/>
                  <a:pt x="504" y="556"/>
                </a:cubicBezTo>
                <a:cubicBezTo>
                  <a:pt x="511" y="553"/>
                  <a:pt x="518" y="550"/>
                  <a:pt x="525" y="545"/>
                </a:cubicBezTo>
                <a:cubicBezTo>
                  <a:pt x="526" y="546"/>
                  <a:pt x="527" y="545"/>
                  <a:pt x="528" y="545"/>
                </a:cubicBezTo>
                <a:cubicBezTo>
                  <a:pt x="530" y="543"/>
                  <a:pt x="535" y="541"/>
                  <a:pt x="539" y="538"/>
                </a:cubicBezTo>
                <a:cubicBezTo>
                  <a:pt x="543" y="536"/>
                  <a:pt x="547" y="533"/>
                  <a:pt x="550" y="532"/>
                </a:cubicBezTo>
                <a:cubicBezTo>
                  <a:pt x="551" y="530"/>
                  <a:pt x="551" y="529"/>
                  <a:pt x="552" y="528"/>
                </a:cubicBezTo>
                <a:cubicBezTo>
                  <a:pt x="554" y="527"/>
                  <a:pt x="551" y="530"/>
                  <a:pt x="554" y="528"/>
                </a:cubicBezTo>
                <a:cubicBezTo>
                  <a:pt x="557" y="526"/>
                  <a:pt x="551" y="529"/>
                  <a:pt x="553" y="527"/>
                </a:cubicBezTo>
                <a:cubicBezTo>
                  <a:pt x="554" y="527"/>
                  <a:pt x="555" y="526"/>
                  <a:pt x="557" y="526"/>
                </a:cubicBezTo>
                <a:cubicBezTo>
                  <a:pt x="555" y="525"/>
                  <a:pt x="560" y="523"/>
                  <a:pt x="562" y="521"/>
                </a:cubicBezTo>
                <a:cubicBezTo>
                  <a:pt x="565" y="517"/>
                  <a:pt x="573" y="511"/>
                  <a:pt x="575" y="507"/>
                </a:cubicBezTo>
                <a:cubicBezTo>
                  <a:pt x="580" y="503"/>
                  <a:pt x="584" y="500"/>
                  <a:pt x="586" y="497"/>
                </a:cubicBezTo>
                <a:cubicBezTo>
                  <a:pt x="589" y="494"/>
                  <a:pt x="590" y="491"/>
                  <a:pt x="592" y="489"/>
                </a:cubicBezTo>
                <a:cubicBezTo>
                  <a:pt x="594" y="488"/>
                  <a:pt x="594" y="486"/>
                  <a:pt x="596" y="486"/>
                </a:cubicBezTo>
                <a:cubicBezTo>
                  <a:pt x="593" y="486"/>
                  <a:pt x="593" y="487"/>
                  <a:pt x="592" y="486"/>
                </a:cubicBezTo>
                <a:cubicBezTo>
                  <a:pt x="592" y="485"/>
                  <a:pt x="592" y="485"/>
                  <a:pt x="593" y="484"/>
                </a:cubicBezTo>
                <a:cubicBezTo>
                  <a:pt x="594" y="484"/>
                  <a:pt x="593" y="485"/>
                  <a:pt x="594" y="485"/>
                </a:cubicBezTo>
                <a:cubicBezTo>
                  <a:pt x="596" y="482"/>
                  <a:pt x="596" y="482"/>
                  <a:pt x="598" y="480"/>
                </a:cubicBezTo>
                <a:cubicBezTo>
                  <a:pt x="596" y="481"/>
                  <a:pt x="596" y="480"/>
                  <a:pt x="597" y="479"/>
                </a:cubicBezTo>
                <a:cubicBezTo>
                  <a:pt x="599" y="477"/>
                  <a:pt x="600" y="476"/>
                  <a:pt x="601" y="475"/>
                </a:cubicBezTo>
                <a:cubicBezTo>
                  <a:pt x="600" y="476"/>
                  <a:pt x="598" y="477"/>
                  <a:pt x="597" y="478"/>
                </a:cubicBezTo>
                <a:cubicBezTo>
                  <a:pt x="596" y="479"/>
                  <a:pt x="595" y="480"/>
                  <a:pt x="594" y="481"/>
                </a:cubicBezTo>
                <a:cubicBezTo>
                  <a:pt x="594" y="481"/>
                  <a:pt x="593" y="481"/>
                  <a:pt x="594" y="480"/>
                </a:cubicBezTo>
                <a:cubicBezTo>
                  <a:pt x="598" y="476"/>
                  <a:pt x="602" y="474"/>
                  <a:pt x="607" y="469"/>
                </a:cubicBezTo>
                <a:cubicBezTo>
                  <a:pt x="608" y="467"/>
                  <a:pt x="605" y="469"/>
                  <a:pt x="609" y="466"/>
                </a:cubicBezTo>
                <a:cubicBezTo>
                  <a:pt x="609" y="467"/>
                  <a:pt x="612" y="464"/>
                  <a:pt x="610" y="467"/>
                </a:cubicBezTo>
                <a:cubicBezTo>
                  <a:pt x="614" y="465"/>
                  <a:pt x="612" y="464"/>
                  <a:pt x="615" y="462"/>
                </a:cubicBezTo>
                <a:cubicBezTo>
                  <a:pt x="616" y="462"/>
                  <a:pt x="616" y="462"/>
                  <a:pt x="616" y="462"/>
                </a:cubicBezTo>
                <a:cubicBezTo>
                  <a:pt x="618" y="461"/>
                  <a:pt x="616" y="461"/>
                  <a:pt x="618" y="459"/>
                </a:cubicBezTo>
                <a:cubicBezTo>
                  <a:pt x="622" y="457"/>
                  <a:pt x="625" y="455"/>
                  <a:pt x="628" y="453"/>
                </a:cubicBezTo>
                <a:cubicBezTo>
                  <a:pt x="625" y="456"/>
                  <a:pt x="622" y="460"/>
                  <a:pt x="619" y="462"/>
                </a:cubicBezTo>
                <a:cubicBezTo>
                  <a:pt x="620" y="460"/>
                  <a:pt x="622" y="458"/>
                  <a:pt x="622" y="457"/>
                </a:cubicBezTo>
                <a:cubicBezTo>
                  <a:pt x="618" y="460"/>
                  <a:pt x="619" y="462"/>
                  <a:pt x="615" y="464"/>
                </a:cubicBezTo>
                <a:cubicBezTo>
                  <a:pt x="611" y="470"/>
                  <a:pt x="603" y="474"/>
                  <a:pt x="601" y="478"/>
                </a:cubicBezTo>
                <a:cubicBezTo>
                  <a:pt x="607" y="473"/>
                  <a:pt x="614" y="471"/>
                  <a:pt x="615" y="468"/>
                </a:cubicBezTo>
                <a:cubicBezTo>
                  <a:pt x="615" y="469"/>
                  <a:pt x="611" y="472"/>
                  <a:pt x="611" y="471"/>
                </a:cubicBezTo>
                <a:cubicBezTo>
                  <a:pt x="611" y="470"/>
                  <a:pt x="611" y="470"/>
                  <a:pt x="613" y="468"/>
                </a:cubicBezTo>
                <a:cubicBezTo>
                  <a:pt x="616" y="467"/>
                  <a:pt x="616" y="466"/>
                  <a:pt x="620" y="462"/>
                </a:cubicBezTo>
                <a:cubicBezTo>
                  <a:pt x="619" y="464"/>
                  <a:pt x="624" y="459"/>
                  <a:pt x="621" y="463"/>
                </a:cubicBezTo>
                <a:cubicBezTo>
                  <a:pt x="623" y="462"/>
                  <a:pt x="626" y="457"/>
                  <a:pt x="628" y="458"/>
                </a:cubicBezTo>
                <a:cubicBezTo>
                  <a:pt x="627" y="459"/>
                  <a:pt x="623" y="462"/>
                  <a:pt x="624" y="463"/>
                </a:cubicBezTo>
                <a:cubicBezTo>
                  <a:pt x="626" y="461"/>
                  <a:pt x="622" y="466"/>
                  <a:pt x="625" y="463"/>
                </a:cubicBezTo>
                <a:cubicBezTo>
                  <a:pt x="627" y="460"/>
                  <a:pt x="630" y="460"/>
                  <a:pt x="632" y="456"/>
                </a:cubicBezTo>
                <a:cubicBezTo>
                  <a:pt x="632" y="457"/>
                  <a:pt x="631" y="458"/>
                  <a:pt x="632" y="458"/>
                </a:cubicBezTo>
                <a:cubicBezTo>
                  <a:pt x="634" y="455"/>
                  <a:pt x="634" y="456"/>
                  <a:pt x="635" y="455"/>
                </a:cubicBezTo>
                <a:cubicBezTo>
                  <a:pt x="635" y="453"/>
                  <a:pt x="633" y="457"/>
                  <a:pt x="632" y="456"/>
                </a:cubicBezTo>
                <a:cubicBezTo>
                  <a:pt x="639" y="448"/>
                  <a:pt x="640" y="446"/>
                  <a:pt x="645" y="444"/>
                </a:cubicBezTo>
                <a:cubicBezTo>
                  <a:pt x="645" y="445"/>
                  <a:pt x="644" y="446"/>
                  <a:pt x="644" y="446"/>
                </a:cubicBezTo>
                <a:cubicBezTo>
                  <a:pt x="645" y="445"/>
                  <a:pt x="645" y="445"/>
                  <a:pt x="646" y="445"/>
                </a:cubicBezTo>
                <a:cubicBezTo>
                  <a:pt x="649" y="442"/>
                  <a:pt x="649" y="440"/>
                  <a:pt x="650" y="439"/>
                </a:cubicBezTo>
                <a:cubicBezTo>
                  <a:pt x="654" y="435"/>
                  <a:pt x="660" y="430"/>
                  <a:pt x="664" y="425"/>
                </a:cubicBezTo>
                <a:cubicBezTo>
                  <a:pt x="669" y="419"/>
                  <a:pt x="675" y="413"/>
                  <a:pt x="679" y="406"/>
                </a:cubicBezTo>
                <a:cubicBezTo>
                  <a:pt x="680" y="406"/>
                  <a:pt x="678" y="408"/>
                  <a:pt x="679" y="408"/>
                </a:cubicBezTo>
                <a:cubicBezTo>
                  <a:pt x="681" y="404"/>
                  <a:pt x="682" y="401"/>
                  <a:pt x="679" y="403"/>
                </a:cubicBezTo>
                <a:cubicBezTo>
                  <a:pt x="680" y="401"/>
                  <a:pt x="681" y="402"/>
                  <a:pt x="682" y="400"/>
                </a:cubicBezTo>
                <a:cubicBezTo>
                  <a:pt x="680" y="399"/>
                  <a:pt x="680" y="399"/>
                  <a:pt x="680" y="399"/>
                </a:cubicBezTo>
                <a:cubicBezTo>
                  <a:pt x="683" y="396"/>
                  <a:pt x="683" y="394"/>
                  <a:pt x="682" y="393"/>
                </a:cubicBezTo>
                <a:cubicBezTo>
                  <a:pt x="681" y="394"/>
                  <a:pt x="680" y="392"/>
                  <a:pt x="678" y="394"/>
                </a:cubicBezTo>
                <a:cubicBezTo>
                  <a:pt x="678" y="397"/>
                  <a:pt x="677" y="398"/>
                  <a:pt x="675" y="400"/>
                </a:cubicBezTo>
                <a:cubicBezTo>
                  <a:pt x="675" y="401"/>
                  <a:pt x="677" y="400"/>
                  <a:pt x="675" y="403"/>
                </a:cubicBezTo>
                <a:cubicBezTo>
                  <a:pt x="675" y="400"/>
                  <a:pt x="674" y="402"/>
                  <a:pt x="672" y="405"/>
                </a:cubicBezTo>
                <a:cubicBezTo>
                  <a:pt x="671" y="404"/>
                  <a:pt x="673" y="399"/>
                  <a:pt x="676" y="397"/>
                </a:cubicBezTo>
                <a:cubicBezTo>
                  <a:pt x="675" y="397"/>
                  <a:pt x="675" y="397"/>
                  <a:pt x="675" y="397"/>
                </a:cubicBezTo>
                <a:cubicBezTo>
                  <a:pt x="672" y="401"/>
                  <a:pt x="671" y="403"/>
                  <a:pt x="669" y="407"/>
                </a:cubicBezTo>
                <a:cubicBezTo>
                  <a:pt x="669" y="406"/>
                  <a:pt x="670" y="404"/>
                  <a:pt x="671" y="402"/>
                </a:cubicBezTo>
                <a:cubicBezTo>
                  <a:pt x="669" y="404"/>
                  <a:pt x="668" y="406"/>
                  <a:pt x="666" y="409"/>
                </a:cubicBezTo>
                <a:cubicBezTo>
                  <a:pt x="663" y="412"/>
                  <a:pt x="661" y="414"/>
                  <a:pt x="659" y="417"/>
                </a:cubicBezTo>
                <a:cubicBezTo>
                  <a:pt x="657" y="419"/>
                  <a:pt x="655" y="422"/>
                  <a:pt x="653" y="423"/>
                </a:cubicBezTo>
                <a:cubicBezTo>
                  <a:pt x="651" y="424"/>
                  <a:pt x="650" y="425"/>
                  <a:pt x="649" y="424"/>
                </a:cubicBezTo>
                <a:cubicBezTo>
                  <a:pt x="647" y="426"/>
                  <a:pt x="643" y="429"/>
                  <a:pt x="641" y="433"/>
                </a:cubicBezTo>
                <a:cubicBezTo>
                  <a:pt x="641" y="434"/>
                  <a:pt x="643" y="432"/>
                  <a:pt x="644" y="432"/>
                </a:cubicBezTo>
                <a:cubicBezTo>
                  <a:pt x="642" y="435"/>
                  <a:pt x="639" y="437"/>
                  <a:pt x="637" y="438"/>
                </a:cubicBezTo>
                <a:cubicBezTo>
                  <a:pt x="638" y="438"/>
                  <a:pt x="634" y="442"/>
                  <a:pt x="633" y="442"/>
                </a:cubicBezTo>
                <a:cubicBezTo>
                  <a:pt x="633" y="444"/>
                  <a:pt x="630" y="447"/>
                  <a:pt x="629" y="447"/>
                </a:cubicBezTo>
                <a:cubicBezTo>
                  <a:pt x="629" y="447"/>
                  <a:pt x="629" y="446"/>
                  <a:pt x="629" y="446"/>
                </a:cubicBezTo>
                <a:cubicBezTo>
                  <a:pt x="630" y="445"/>
                  <a:pt x="631" y="444"/>
                  <a:pt x="631" y="443"/>
                </a:cubicBezTo>
                <a:cubicBezTo>
                  <a:pt x="629" y="445"/>
                  <a:pt x="629" y="445"/>
                  <a:pt x="628" y="445"/>
                </a:cubicBezTo>
                <a:cubicBezTo>
                  <a:pt x="627" y="447"/>
                  <a:pt x="626" y="448"/>
                  <a:pt x="626" y="449"/>
                </a:cubicBezTo>
                <a:cubicBezTo>
                  <a:pt x="627" y="448"/>
                  <a:pt x="627" y="446"/>
                  <a:pt x="629" y="446"/>
                </a:cubicBezTo>
                <a:cubicBezTo>
                  <a:pt x="628" y="447"/>
                  <a:pt x="628" y="448"/>
                  <a:pt x="626" y="451"/>
                </a:cubicBezTo>
                <a:cubicBezTo>
                  <a:pt x="621" y="453"/>
                  <a:pt x="623" y="450"/>
                  <a:pt x="629" y="442"/>
                </a:cubicBezTo>
                <a:cubicBezTo>
                  <a:pt x="631" y="441"/>
                  <a:pt x="633" y="440"/>
                  <a:pt x="635" y="438"/>
                </a:cubicBezTo>
                <a:cubicBezTo>
                  <a:pt x="635" y="436"/>
                  <a:pt x="632" y="439"/>
                  <a:pt x="634" y="437"/>
                </a:cubicBezTo>
                <a:cubicBezTo>
                  <a:pt x="635" y="435"/>
                  <a:pt x="637" y="435"/>
                  <a:pt x="637" y="433"/>
                </a:cubicBezTo>
                <a:cubicBezTo>
                  <a:pt x="637" y="431"/>
                  <a:pt x="635" y="436"/>
                  <a:pt x="635" y="434"/>
                </a:cubicBezTo>
                <a:cubicBezTo>
                  <a:pt x="636" y="431"/>
                  <a:pt x="639" y="430"/>
                  <a:pt x="641" y="426"/>
                </a:cubicBezTo>
                <a:cubicBezTo>
                  <a:pt x="641" y="426"/>
                  <a:pt x="641" y="426"/>
                  <a:pt x="642" y="426"/>
                </a:cubicBezTo>
                <a:cubicBezTo>
                  <a:pt x="643" y="424"/>
                  <a:pt x="645" y="422"/>
                  <a:pt x="647" y="419"/>
                </a:cubicBezTo>
                <a:cubicBezTo>
                  <a:pt x="648" y="417"/>
                  <a:pt x="651" y="415"/>
                  <a:pt x="653" y="411"/>
                </a:cubicBezTo>
                <a:cubicBezTo>
                  <a:pt x="653" y="412"/>
                  <a:pt x="655" y="409"/>
                  <a:pt x="656" y="410"/>
                </a:cubicBezTo>
                <a:cubicBezTo>
                  <a:pt x="657" y="408"/>
                  <a:pt x="658" y="406"/>
                  <a:pt x="660" y="404"/>
                </a:cubicBezTo>
                <a:cubicBezTo>
                  <a:pt x="661" y="402"/>
                  <a:pt x="662" y="401"/>
                  <a:pt x="663" y="400"/>
                </a:cubicBezTo>
                <a:cubicBezTo>
                  <a:pt x="661" y="403"/>
                  <a:pt x="659" y="407"/>
                  <a:pt x="656" y="410"/>
                </a:cubicBezTo>
                <a:cubicBezTo>
                  <a:pt x="653" y="414"/>
                  <a:pt x="650" y="417"/>
                  <a:pt x="648" y="419"/>
                </a:cubicBezTo>
                <a:cubicBezTo>
                  <a:pt x="650" y="418"/>
                  <a:pt x="653" y="414"/>
                  <a:pt x="655" y="413"/>
                </a:cubicBezTo>
                <a:cubicBezTo>
                  <a:pt x="657" y="411"/>
                  <a:pt x="655" y="412"/>
                  <a:pt x="657" y="409"/>
                </a:cubicBezTo>
                <a:cubicBezTo>
                  <a:pt x="659" y="409"/>
                  <a:pt x="661" y="407"/>
                  <a:pt x="659" y="410"/>
                </a:cubicBezTo>
                <a:cubicBezTo>
                  <a:pt x="661" y="408"/>
                  <a:pt x="662" y="407"/>
                  <a:pt x="662" y="404"/>
                </a:cubicBezTo>
                <a:cubicBezTo>
                  <a:pt x="661" y="405"/>
                  <a:pt x="661" y="407"/>
                  <a:pt x="660" y="407"/>
                </a:cubicBezTo>
                <a:cubicBezTo>
                  <a:pt x="660" y="405"/>
                  <a:pt x="664" y="402"/>
                  <a:pt x="666" y="400"/>
                </a:cubicBezTo>
                <a:cubicBezTo>
                  <a:pt x="665" y="400"/>
                  <a:pt x="663" y="403"/>
                  <a:pt x="662" y="403"/>
                </a:cubicBezTo>
                <a:cubicBezTo>
                  <a:pt x="664" y="400"/>
                  <a:pt x="664" y="400"/>
                  <a:pt x="666" y="397"/>
                </a:cubicBezTo>
                <a:cubicBezTo>
                  <a:pt x="666" y="396"/>
                  <a:pt x="665" y="396"/>
                  <a:pt x="665" y="397"/>
                </a:cubicBezTo>
                <a:cubicBezTo>
                  <a:pt x="667" y="392"/>
                  <a:pt x="672" y="386"/>
                  <a:pt x="672" y="383"/>
                </a:cubicBezTo>
                <a:cubicBezTo>
                  <a:pt x="671" y="384"/>
                  <a:pt x="670" y="386"/>
                  <a:pt x="668" y="386"/>
                </a:cubicBezTo>
                <a:cubicBezTo>
                  <a:pt x="671" y="383"/>
                  <a:pt x="675" y="379"/>
                  <a:pt x="677" y="375"/>
                </a:cubicBezTo>
                <a:cubicBezTo>
                  <a:pt x="677" y="376"/>
                  <a:pt x="675" y="379"/>
                  <a:pt x="674" y="381"/>
                </a:cubicBezTo>
                <a:cubicBezTo>
                  <a:pt x="677" y="379"/>
                  <a:pt x="678" y="376"/>
                  <a:pt x="678" y="374"/>
                </a:cubicBezTo>
                <a:cubicBezTo>
                  <a:pt x="679" y="373"/>
                  <a:pt x="681" y="374"/>
                  <a:pt x="680" y="373"/>
                </a:cubicBezTo>
                <a:cubicBezTo>
                  <a:pt x="682" y="371"/>
                  <a:pt x="678" y="375"/>
                  <a:pt x="680" y="372"/>
                </a:cubicBezTo>
                <a:cubicBezTo>
                  <a:pt x="681" y="371"/>
                  <a:pt x="681" y="371"/>
                  <a:pt x="681" y="371"/>
                </a:cubicBezTo>
                <a:cubicBezTo>
                  <a:pt x="681" y="372"/>
                  <a:pt x="682" y="372"/>
                  <a:pt x="683" y="371"/>
                </a:cubicBezTo>
                <a:cubicBezTo>
                  <a:pt x="682" y="370"/>
                  <a:pt x="684" y="368"/>
                  <a:pt x="683" y="368"/>
                </a:cubicBezTo>
                <a:cubicBezTo>
                  <a:pt x="682" y="370"/>
                  <a:pt x="682" y="371"/>
                  <a:pt x="681" y="371"/>
                </a:cubicBezTo>
                <a:cubicBezTo>
                  <a:pt x="683" y="368"/>
                  <a:pt x="684" y="366"/>
                  <a:pt x="685" y="362"/>
                </a:cubicBezTo>
                <a:cubicBezTo>
                  <a:pt x="686" y="363"/>
                  <a:pt x="689" y="360"/>
                  <a:pt x="689" y="357"/>
                </a:cubicBezTo>
                <a:cubicBezTo>
                  <a:pt x="688" y="359"/>
                  <a:pt x="687" y="361"/>
                  <a:pt x="687" y="361"/>
                </a:cubicBezTo>
                <a:cubicBezTo>
                  <a:pt x="689" y="358"/>
                  <a:pt x="690" y="354"/>
                  <a:pt x="691" y="351"/>
                </a:cubicBezTo>
                <a:cubicBezTo>
                  <a:pt x="690" y="350"/>
                  <a:pt x="688" y="352"/>
                  <a:pt x="687" y="353"/>
                </a:cubicBezTo>
                <a:cubicBezTo>
                  <a:pt x="688" y="354"/>
                  <a:pt x="689" y="351"/>
                  <a:pt x="689" y="353"/>
                </a:cubicBezTo>
                <a:cubicBezTo>
                  <a:pt x="687" y="357"/>
                  <a:pt x="685" y="359"/>
                  <a:pt x="684" y="363"/>
                </a:cubicBezTo>
                <a:cubicBezTo>
                  <a:pt x="682" y="365"/>
                  <a:pt x="681" y="363"/>
                  <a:pt x="680" y="365"/>
                </a:cubicBezTo>
                <a:cubicBezTo>
                  <a:pt x="680" y="363"/>
                  <a:pt x="679" y="364"/>
                  <a:pt x="679" y="363"/>
                </a:cubicBezTo>
                <a:cubicBezTo>
                  <a:pt x="678" y="365"/>
                  <a:pt x="677" y="365"/>
                  <a:pt x="677" y="364"/>
                </a:cubicBezTo>
                <a:cubicBezTo>
                  <a:pt x="676" y="367"/>
                  <a:pt x="676" y="366"/>
                  <a:pt x="675" y="368"/>
                </a:cubicBezTo>
                <a:cubicBezTo>
                  <a:pt x="673" y="369"/>
                  <a:pt x="671" y="370"/>
                  <a:pt x="669" y="373"/>
                </a:cubicBezTo>
                <a:cubicBezTo>
                  <a:pt x="669" y="373"/>
                  <a:pt x="672" y="370"/>
                  <a:pt x="672" y="372"/>
                </a:cubicBezTo>
                <a:cubicBezTo>
                  <a:pt x="670" y="374"/>
                  <a:pt x="670" y="373"/>
                  <a:pt x="669" y="375"/>
                </a:cubicBezTo>
                <a:cubicBezTo>
                  <a:pt x="669" y="377"/>
                  <a:pt x="675" y="368"/>
                  <a:pt x="675" y="370"/>
                </a:cubicBezTo>
                <a:cubicBezTo>
                  <a:pt x="674" y="372"/>
                  <a:pt x="673" y="372"/>
                  <a:pt x="671" y="375"/>
                </a:cubicBezTo>
                <a:cubicBezTo>
                  <a:pt x="670" y="374"/>
                  <a:pt x="667" y="379"/>
                  <a:pt x="665" y="380"/>
                </a:cubicBezTo>
                <a:cubicBezTo>
                  <a:pt x="666" y="379"/>
                  <a:pt x="668" y="378"/>
                  <a:pt x="668" y="377"/>
                </a:cubicBezTo>
                <a:cubicBezTo>
                  <a:pt x="665" y="379"/>
                  <a:pt x="668" y="375"/>
                  <a:pt x="668" y="375"/>
                </a:cubicBezTo>
                <a:cubicBezTo>
                  <a:pt x="668" y="375"/>
                  <a:pt x="666" y="376"/>
                  <a:pt x="666" y="375"/>
                </a:cubicBezTo>
                <a:cubicBezTo>
                  <a:pt x="670" y="370"/>
                  <a:pt x="673" y="363"/>
                  <a:pt x="674" y="359"/>
                </a:cubicBezTo>
                <a:cubicBezTo>
                  <a:pt x="672" y="362"/>
                  <a:pt x="669" y="371"/>
                  <a:pt x="666" y="373"/>
                </a:cubicBezTo>
                <a:cubicBezTo>
                  <a:pt x="666" y="373"/>
                  <a:pt x="664" y="372"/>
                  <a:pt x="664" y="372"/>
                </a:cubicBezTo>
                <a:cubicBezTo>
                  <a:pt x="664" y="374"/>
                  <a:pt x="662" y="374"/>
                  <a:pt x="661" y="376"/>
                </a:cubicBezTo>
                <a:cubicBezTo>
                  <a:pt x="661" y="376"/>
                  <a:pt x="662" y="376"/>
                  <a:pt x="661" y="378"/>
                </a:cubicBezTo>
                <a:cubicBezTo>
                  <a:pt x="660" y="377"/>
                  <a:pt x="660" y="377"/>
                  <a:pt x="660" y="377"/>
                </a:cubicBezTo>
                <a:cubicBezTo>
                  <a:pt x="662" y="373"/>
                  <a:pt x="664" y="370"/>
                  <a:pt x="665" y="368"/>
                </a:cubicBezTo>
                <a:cubicBezTo>
                  <a:pt x="665" y="368"/>
                  <a:pt x="664" y="369"/>
                  <a:pt x="664" y="369"/>
                </a:cubicBezTo>
                <a:cubicBezTo>
                  <a:pt x="665" y="367"/>
                  <a:pt x="666" y="367"/>
                  <a:pt x="666" y="364"/>
                </a:cubicBezTo>
                <a:cubicBezTo>
                  <a:pt x="669" y="364"/>
                  <a:pt x="672" y="355"/>
                  <a:pt x="676" y="352"/>
                </a:cubicBezTo>
                <a:cubicBezTo>
                  <a:pt x="675" y="356"/>
                  <a:pt x="676" y="355"/>
                  <a:pt x="676" y="355"/>
                </a:cubicBezTo>
                <a:cubicBezTo>
                  <a:pt x="676" y="353"/>
                  <a:pt x="679" y="349"/>
                  <a:pt x="680" y="350"/>
                </a:cubicBezTo>
                <a:cubicBezTo>
                  <a:pt x="678" y="353"/>
                  <a:pt x="678" y="351"/>
                  <a:pt x="677" y="353"/>
                </a:cubicBezTo>
                <a:cubicBezTo>
                  <a:pt x="678" y="354"/>
                  <a:pt x="679" y="351"/>
                  <a:pt x="680" y="349"/>
                </a:cubicBezTo>
                <a:cubicBezTo>
                  <a:pt x="679" y="349"/>
                  <a:pt x="679" y="348"/>
                  <a:pt x="680" y="346"/>
                </a:cubicBezTo>
                <a:cubicBezTo>
                  <a:pt x="681" y="346"/>
                  <a:pt x="682" y="344"/>
                  <a:pt x="683" y="345"/>
                </a:cubicBezTo>
                <a:cubicBezTo>
                  <a:pt x="686" y="339"/>
                  <a:pt x="686" y="341"/>
                  <a:pt x="687" y="340"/>
                </a:cubicBezTo>
                <a:cubicBezTo>
                  <a:pt x="689" y="336"/>
                  <a:pt x="686" y="341"/>
                  <a:pt x="687" y="338"/>
                </a:cubicBezTo>
                <a:cubicBezTo>
                  <a:pt x="690" y="333"/>
                  <a:pt x="692" y="331"/>
                  <a:pt x="694" y="326"/>
                </a:cubicBezTo>
                <a:cubicBezTo>
                  <a:pt x="695" y="326"/>
                  <a:pt x="695" y="326"/>
                  <a:pt x="695" y="327"/>
                </a:cubicBezTo>
                <a:cubicBezTo>
                  <a:pt x="696" y="324"/>
                  <a:pt x="699" y="322"/>
                  <a:pt x="698" y="323"/>
                </a:cubicBezTo>
                <a:cubicBezTo>
                  <a:pt x="698" y="325"/>
                  <a:pt x="696" y="324"/>
                  <a:pt x="697" y="326"/>
                </a:cubicBezTo>
                <a:cubicBezTo>
                  <a:pt x="697" y="325"/>
                  <a:pt x="698" y="324"/>
                  <a:pt x="698" y="324"/>
                </a:cubicBezTo>
                <a:cubicBezTo>
                  <a:pt x="699" y="322"/>
                  <a:pt x="700" y="320"/>
                  <a:pt x="701" y="320"/>
                </a:cubicBezTo>
                <a:cubicBezTo>
                  <a:pt x="701" y="318"/>
                  <a:pt x="704" y="312"/>
                  <a:pt x="705" y="310"/>
                </a:cubicBezTo>
                <a:cubicBezTo>
                  <a:pt x="706" y="310"/>
                  <a:pt x="705" y="314"/>
                  <a:pt x="705" y="314"/>
                </a:cubicBezTo>
                <a:cubicBezTo>
                  <a:pt x="706" y="313"/>
                  <a:pt x="707" y="312"/>
                  <a:pt x="707" y="312"/>
                </a:cubicBezTo>
                <a:cubicBezTo>
                  <a:pt x="707" y="313"/>
                  <a:pt x="706" y="314"/>
                  <a:pt x="707" y="315"/>
                </a:cubicBezTo>
                <a:cubicBezTo>
                  <a:pt x="707" y="313"/>
                  <a:pt x="708" y="311"/>
                  <a:pt x="708" y="310"/>
                </a:cubicBezTo>
                <a:cubicBezTo>
                  <a:pt x="704" y="312"/>
                  <a:pt x="708" y="304"/>
                  <a:pt x="708" y="303"/>
                </a:cubicBezTo>
                <a:cubicBezTo>
                  <a:pt x="709" y="301"/>
                  <a:pt x="709" y="299"/>
                  <a:pt x="710" y="296"/>
                </a:cubicBezTo>
                <a:cubicBezTo>
                  <a:pt x="709" y="297"/>
                  <a:pt x="709" y="296"/>
                  <a:pt x="709" y="293"/>
                </a:cubicBezTo>
                <a:cubicBezTo>
                  <a:pt x="707" y="293"/>
                  <a:pt x="705" y="292"/>
                  <a:pt x="707" y="288"/>
                </a:cubicBezTo>
                <a:cubicBezTo>
                  <a:pt x="706" y="289"/>
                  <a:pt x="706" y="289"/>
                  <a:pt x="706" y="289"/>
                </a:cubicBezTo>
                <a:cubicBezTo>
                  <a:pt x="705" y="290"/>
                  <a:pt x="705" y="294"/>
                  <a:pt x="704" y="294"/>
                </a:cubicBezTo>
                <a:cubicBezTo>
                  <a:pt x="704" y="293"/>
                  <a:pt x="704" y="293"/>
                  <a:pt x="705" y="290"/>
                </a:cubicBezTo>
                <a:cubicBezTo>
                  <a:pt x="704" y="291"/>
                  <a:pt x="706" y="288"/>
                  <a:pt x="704" y="289"/>
                </a:cubicBezTo>
                <a:cubicBezTo>
                  <a:pt x="704" y="291"/>
                  <a:pt x="703" y="293"/>
                  <a:pt x="702" y="293"/>
                </a:cubicBezTo>
                <a:cubicBezTo>
                  <a:pt x="700" y="298"/>
                  <a:pt x="701" y="300"/>
                  <a:pt x="699" y="305"/>
                </a:cubicBezTo>
                <a:cubicBezTo>
                  <a:pt x="699" y="305"/>
                  <a:pt x="699" y="304"/>
                  <a:pt x="699" y="304"/>
                </a:cubicBezTo>
                <a:cubicBezTo>
                  <a:pt x="697" y="308"/>
                  <a:pt x="696" y="312"/>
                  <a:pt x="695" y="316"/>
                </a:cubicBezTo>
                <a:cubicBezTo>
                  <a:pt x="695" y="316"/>
                  <a:pt x="695" y="316"/>
                  <a:pt x="694" y="316"/>
                </a:cubicBezTo>
                <a:cubicBezTo>
                  <a:pt x="693" y="315"/>
                  <a:pt x="695" y="314"/>
                  <a:pt x="694" y="313"/>
                </a:cubicBezTo>
                <a:cubicBezTo>
                  <a:pt x="696" y="311"/>
                  <a:pt x="694" y="310"/>
                  <a:pt x="696" y="309"/>
                </a:cubicBezTo>
                <a:cubicBezTo>
                  <a:pt x="696" y="309"/>
                  <a:pt x="697" y="307"/>
                  <a:pt x="696" y="307"/>
                </a:cubicBezTo>
                <a:cubicBezTo>
                  <a:pt x="695" y="308"/>
                  <a:pt x="694" y="311"/>
                  <a:pt x="694" y="309"/>
                </a:cubicBezTo>
                <a:cubicBezTo>
                  <a:pt x="693" y="312"/>
                  <a:pt x="693" y="314"/>
                  <a:pt x="691" y="315"/>
                </a:cubicBezTo>
                <a:cubicBezTo>
                  <a:pt x="693" y="313"/>
                  <a:pt x="692" y="312"/>
                  <a:pt x="692" y="311"/>
                </a:cubicBezTo>
                <a:cubicBezTo>
                  <a:pt x="693" y="310"/>
                  <a:pt x="695" y="306"/>
                  <a:pt x="693" y="309"/>
                </a:cubicBezTo>
                <a:cubicBezTo>
                  <a:pt x="694" y="306"/>
                  <a:pt x="695" y="305"/>
                  <a:pt x="695" y="303"/>
                </a:cubicBezTo>
                <a:cubicBezTo>
                  <a:pt x="695" y="304"/>
                  <a:pt x="693" y="306"/>
                  <a:pt x="694" y="304"/>
                </a:cubicBezTo>
                <a:cubicBezTo>
                  <a:pt x="695" y="301"/>
                  <a:pt x="696" y="302"/>
                  <a:pt x="697" y="300"/>
                </a:cubicBezTo>
                <a:cubicBezTo>
                  <a:pt x="697" y="298"/>
                  <a:pt x="696" y="301"/>
                  <a:pt x="696" y="298"/>
                </a:cubicBezTo>
                <a:cubicBezTo>
                  <a:pt x="696" y="301"/>
                  <a:pt x="698" y="296"/>
                  <a:pt x="698" y="294"/>
                </a:cubicBezTo>
                <a:cubicBezTo>
                  <a:pt x="697" y="295"/>
                  <a:pt x="698" y="293"/>
                  <a:pt x="699" y="291"/>
                </a:cubicBezTo>
                <a:cubicBezTo>
                  <a:pt x="697" y="289"/>
                  <a:pt x="695" y="287"/>
                  <a:pt x="696" y="282"/>
                </a:cubicBezTo>
                <a:cubicBezTo>
                  <a:pt x="697" y="280"/>
                  <a:pt x="696" y="280"/>
                  <a:pt x="697" y="277"/>
                </a:cubicBezTo>
                <a:cubicBezTo>
                  <a:pt x="698" y="275"/>
                  <a:pt x="696" y="277"/>
                  <a:pt x="696" y="275"/>
                </a:cubicBezTo>
                <a:cubicBezTo>
                  <a:pt x="697" y="275"/>
                  <a:pt x="698" y="275"/>
                  <a:pt x="698" y="274"/>
                </a:cubicBezTo>
                <a:cubicBezTo>
                  <a:pt x="698" y="273"/>
                  <a:pt x="697" y="273"/>
                  <a:pt x="697" y="272"/>
                </a:cubicBezTo>
                <a:cubicBezTo>
                  <a:pt x="699" y="269"/>
                  <a:pt x="700" y="272"/>
                  <a:pt x="701" y="268"/>
                </a:cubicBezTo>
                <a:cubicBezTo>
                  <a:pt x="701" y="268"/>
                  <a:pt x="700" y="270"/>
                  <a:pt x="700" y="269"/>
                </a:cubicBezTo>
                <a:cubicBezTo>
                  <a:pt x="701" y="264"/>
                  <a:pt x="701" y="261"/>
                  <a:pt x="703" y="257"/>
                </a:cubicBezTo>
                <a:cubicBezTo>
                  <a:pt x="705" y="258"/>
                  <a:pt x="705" y="255"/>
                  <a:pt x="706" y="253"/>
                </a:cubicBezTo>
                <a:cubicBezTo>
                  <a:pt x="708" y="255"/>
                  <a:pt x="706" y="255"/>
                  <a:pt x="709" y="252"/>
                </a:cubicBezTo>
                <a:cubicBezTo>
                  <a:pt x="709" y="253"/>
                  <a:pt x="708" y="255"/>
                  <a:pt x="708" y="256"/>
                </a:cubicBezTo>
                <a:cubicBezTo>
                  <a:pt x="709" y="254"/>
                  <a:pt x="710" y="253"/>
                  <a:pt x="711" y="253"/>
                </a:cubicBezTo>
                <a:cubicBezTo>
                  <a:pt x="711" y="254"/>
                  <a:pt x="710" y="256"/>
                  <a:pt x="710" y="256"/>
                </a:cubicBezTo>
                <a:cubicBezTo>
                  <a:pt x="711" y="252"/>
                  <a:pt x="713" y="256"/>
                  <a:pt x="714" y="252"/>
                </a:cubicBezTo>
                <a:cubicBezTo>
                  <a:pt x="712" y="253"/>
                  <a:pt x="711" y="250"/>
                  <a:pt x="711" y="247"/>
                </a:cubicBezTo>
                <a:cubicBezTo>
                  <a:pt x="710" y="248"/>
                  <a:pt x="710" y="250"/>
                  <a:pt x="710" y="250"/>
                </a:cubicBezTo>
                <a:cubicBezTo>
                  <a:pt x="711" y="244"/>
                  <a:pt x="708" y="245"/>
                  <a:pt x="710" y="238"/>
                </a:cubicBezTo>
                <a:cubicBezTo>
                  <a:pt x="710" y="237"/>
                  <a:pt x="711" y="238"/>
                  <a:pt x="711" y="237"/>
                </a:cubicBezTo>
                <a:cubicBezTo>
                  <a:pt x="710" y="235"/>
                  <a:pt x="709" y="232"/>
                  <a:pt x="709" y="228"/>
                </a:cubicBezTo>
                <a:cubicBezTo>
                  <a:pt x="710" y="227"/>
                  <a:pt x="711" y="226"/>
                  <a:pt x="711" y="224"/>
                </a:cubicBezTo>
                <a:cubicBezTo>
                  <a:pt x="711" y="225"/>
                  <a:pt x="712" y="226"/>
                  <a:pt x="712" y="227"/>
                </a:cubicBezTo>
                <a:cubicBezTo>
                  <a:pt x="712" y="222"/>
                  <a:pt x="714" y="221"/>
                  <a:pt x="714" y="223"/>
                </a:cubicBezTo>
                <a:cubicBezTo>
                  <a:pt x="715" y="220"/>
                  <a:pt x="714" y="219"/>
                  <a:pt x="714" y="216"/>
                </a:cubicBezTo>
                <a:cubicBezTo>
                  <a:pt x="715" y="217"/>
                  <a:pt x="715" y="214"/>
                  <a:pt x="715" y="213"/>
                </a:cubicBezTo>
                <a:cubicBezTo>
                  <a:pt x="717" y="215"/>
                  <a:pt x="715" y="219"/>
                  <a:pt x="715" y="221"/>
                </a:cubicBezTo>
                <a:cubicBezTo>
                  <a:pt x="718" y="218"/>
                  <a:pt x="715" y="231"/>
                  <a:pt x="716" y="233"/>
                </a:cubicBezTo>
                <a:cubicBezTo>
                  <a:pt x="718" y="232"/>
                  <a:pt x="717" y="228"/>
                  <a:pt x="717" y="223"/>
                </a:cubicBezTo>
                <a:cubicBezTo>
                  <a:pt x="718" y="221"/>
                  <a:pt x="719" y="220"/>
                  <a:pt x="719" y="221"/>
                </a:cubicBezTo>
                <a:cubicBezTo>
                  <a:pt x="719" y="216"/>
                  <a:pt x="719" y="212"/>
                  <a:pt x="721" y="208"/>
                </a:cubicBezTo>
                <a:cubicBezTo>
                  <a:pt x="720" y="206"/>
                  <a:pt x="720" y="209"/>
                  <a:pt x="720" y="207"/>
                </a:cubicBezTo>
                <a:cubicBezTo>
                  <a:pt x="720" y="206"/>
                  <a:pt x="720" y="205"/>
                  <a:pt x="720" y="205"/>
                </a:cubicBezTo>
                <a:cubicBezTo>
                  <a:pt x="720" y="206"/>
                  <a:pt x="720" y="207"/>
                  <a:pt x="721" y="207"/>
                </a:cubicBezTo>
                <a:cubicBezTo>
                  <a:pt x="721" y="205"/>
                  <a:pt x="721" y="202"/>
                  <a:pt x="723" y="201"/>
                </a:cubicBezTo>
                <a:cubicBezTo>
                  <a:pt x="722" y="201"/>
                  <a:pt x="722" y="197"/>
                  <a:pt x="723" y="197"/>
                </a:cubicBezTo>
                <a:cubicBezTo>
                  <a:pt x="723" y="198"/>
                  <a:pt x="723" y="197"/>
                  <a:pt x="723" y="198"/>
                </a:cubicBezTo>
                <a:cubicBezTo>
                  <a:pt x="723" y="203"/>
                  <a:pt x="723" y="207"/>
                  <a:pt x="724" y="208"/>
                </a:cubicBezTo>
                <a:cubicBezTo>
                  <a:pt x="726" y="204"/>
                  <a:pt x="728" y="201"/>
                  <a:pt x="729" y="196"/>
                </a:cubicBezTo>
                <a:cubicBezTo>
                  <a:pt x="729" y="200"/>
                  <a:pt x="728" y="201"/>
                  <a:pt x="727" y="201"/>
                </a:cubicBezTo>
                <a:cubicBezTo>
                  <a:pt x="728" y="202"/>
                  <a:pt x="727" y="205"/>
                  <a:pt x="728" y="205"/>
                </a:cubicBezTo>
                <a:cubicBezTo>
                  <a:pt x="729" y="203"/>
                  <a:pt x="729" y="200"/>
                  <a:pt x="730" y="199"/>
                </a:cubicBezTo>
                <a:cubicBezTo>
                  <a:pt x="731" y="198"/>
                  <a:pt x="731" y="201"/>
                  <a:pt x="731" y="202"/>
                </a:cubicBezTo>
                <a:cubicBezTo>
                  <a:pt x="732" y="200"/>
                  <a:pt x="732" y="197"/>
                  <a:pt x="733" y="196"/>
                </a:cubicBezTo>
                <a:cubicBezTo>
                  <a:pt x="734" y="194"/>
                  <a:pt x="734" y="193"/>
                  <a:pt x="735" y="193"/>
                </a:cubicBezTo>
                <a:cubicBezTo>
                  <a:pt x="735" y="190"/>
                  <a:pt x="734" y="192"/>
                  <a:pt x="735" y="189"/>
                </a:cubicBezTo>
                <a:cubicBezTo>
                  <a:pt x="736" y="188"/>
                  <a:pt x="736" y="191"/>
                  <a:pt x="737" y="189"/>
                </a:cubicBezTo>
                <a:cubicBezTo>
                  <a:pt x="736" y="187"/>
                  <a:pt x="735" y="187"/>
                  <a:pt x="735" y="184"/>
                </a:cubicBezTo>
                <a:cubicBezTo>
                  <a:pt x="736" y="184"/>
                  <a:pt x="736" y="183"/>
                  <a:pt x="736" y="182"/>
                </a:cubicBezTo>
                <a:cubicBezTo>
                  <a:pt x="737" y="183"/>
                  <a:pt x="736" y="188"/>
                  <a:pt x="737" y="187"/>
                </a:cubicBezTo>
                <a:cubicBezTo>
                  <a:pt x="737" y="185"/>
                  <a:pt x="738" y="183"/>
                  <a:pt x="738" y="180"/>
                </a:cubicBezTo>
                <a:cubicBezTo>
                  <a:pt x="737" y="181"/>
                  <a:pt x="736" y="184"/>
                  <a:pt x="736" y="180"/>
                </a:cubicBezTo>
                <a:cubicBezTo>
                  <a:pt x="737" y="178"/>
                  <a:pt x="738" y="177"/>
                  <a:pt x="738" y="175"/>
                </a:cubicBezTo>
                <a:cubicBezTo>
                  <a:pt x="736" y="178"/>
                  <a:pt x="735" y="178"/>
                  <a:pt x="733" y="175"/>
                </a:cubicBezTo>
                <a:cubicBezTo>
                  <a:pt x="733" y="178"/>
                  <a:pt x="732" y="177"/>
                  <a:pt x="732" y="178"/>
                </a:cubicBezTo>
                <a:cubicBezTo>
                  <a:pt x="732" y="176"/>
                  <a:pt x="732" y="173"/>
                  <a:pt x="731" y="174"/>
                </a:cubicBezTo>
                <a:cubicBezTo>
                  <a:pt x="731" y="177"/>
                  <a:pt x="731" y="176"/>
                  <a:pt x="730" y="178"/>
                </a:cubicBezTo>
                <a:cubicBezTo>
                  <a:pt x="732" y="177"/>
                  <a:pt x="734" y="183"/>
                  <a:pt x="732" y="186"/>
                </a:cubicBezTo>
                <a:cubicBezTo>
                  <a:pt x="732" y="185"/>
                  <a:pt x="731" y="184"/>
                  <a:pt x="731" y="185"/>
                </a:cubicBezTo>
                <a:cubicBezTo>
                  <a:pt x="731" y="188"/>
                  <a:pt x="732" y="188"/>
                  <a:pt x="731" y="190"/>
                </a:cubicBezTo>
                <a:cubicBezTo>
                  <a:pt x="731" y="185"/>
                  <a:pt x="730" y="190"/>
                  <a:pt x="729" y="191"/>
                </a:cubicBezTo>
                <a:cubicBezTo>
                  <a:pt x="728" y="191"/>
                  <a:pt x="728" y="191"/>
                  <a:pt x="728" y="191"/>
                </a:cubicBezTo>
                <a:cubicBezTo>
                  <a:pt x="728" y="188"/>
                  <a:pt x="727" y="184"/>
                  <a:pt x="728" y="181"/>
                </a:cubicBezTo>
                <a:cubicBezTo>
                  <a:pt x="728" y="182"/>
                  <a:pt x="728" y="186"/>
                  <a:pt x="729" y="186"/>
                </a:cubicBezTo>
                <a:cubicBezTo>
                  <a:pt x="729" y="182"/>
                  <a:pt x="729" y="180"/>
                  <a:pt x="730" y="178"/>
                </a:cubicBezTo>
                <a:cubicBezTo>
                  <a:pt x="729" y="176"/>
                  <a:pt x="729" y="176"/>
                  <a:pt x="729" y="175"/>
                </a:cubicBezTo>
                <a:cubicBezTo>
                  <a:pt x="728" y="176"/>
                  <a:pt x="728" y="178"/>
                  <a:pt x="728" y="178"/>
                </a:cubicBezTo>
                <a:cubicBezTo>
                  <a:pt x="728" y="177"/>
                  <a:pt x="728" y="177"/>
                  <a:pt x="728" y="175"/>
                </a:cubicBezTo>
                <a:cubicBezTo>
                  <a:pt x="727" y="175"/>
                  <a:pt x="727" y="175"/>
                  <a:pt x="727" y="175"/>
                </a:cubicBezTo>
                <a:cubicBezTo>
                  <a:pt x="727" y="176"/>
                  <a:pt x="727" y="176"/>
                  <a:pt x="727" y="176"/>
                </a:cubicBezTo>
                <a:cubicBezTo>
                  <a:pt x="727" y="182"/>
                  <a:pt x="726" y="187"/>
                  <a:pt x="725" y="189"/>
                </a:cubicBezTo>
                <a:cubicBezTo>
                  <a:pt x="726" y="185"/>
                  <a:pt x="725" y="186"/>
                  <a:pt x="725" y="181"/>
                </a:cubicBezTo>
                <a:cubicBezTo>
                  <a:pt x="726" y="181"/>
                  <a:pt x="726" y="181"/>
                  <a:pt x="726" y="181"/>
                </a:cubicBezTo>
                <a:cubicBezTo>
                  <a:pt x="726" y="178"/>
                  <a:pt x="726" y="178"/>
                  <a:pt x="726" y="175"/>
                </a:cubicBezTo>
                <a:cubicBezTo>
                  <a:pt x="726" y="177"/>
                  <a:pt x="726" y="179"/>
                  <a:pt x="724" y="179"/>
                </a:cubicBezTo>
                <a:cubicBezTo>
                  <a:pt x="725" y="182"/>
                  <a:pt x="725" y="188"/>
                  <a:pt x="724" y="191"/>
                </a:cubicBezTo>
                <a:cubicBezTo>
                  <a:pt x="725" y="187"/>
                  <a:pt x="722" y="190"/>
                  <a:pt x="722" y="190"/>
                </a:cubicBezTo>
                <a:cubicBezTo>
                  <a:pt x="723" y="194"/>
                  <a:pt x="725" y="192"/>
                  <a:pt x="723" y="197"/>
                </a:cubicBezTo>
                <a:cubicBezTo>
                  <a:pt x="723" y="194"/>
                  <a:pt x="723" y="194"/>
                  <a:pt x="722" y="194"/>
                </a:cubicBezTo>
                <a:cubicBezTo>
                  <a:pt x="722" y="197"/>
                  <a:pt x="721" y="197"/>
                  <a:pt x="720" y="199"/>
                </a:cubicBezTo>
                <a:cubicBezTo>
                  <a:pt x="721" y="196"/>
                  <a:pt x="720" y="196"/>
                  <a:pt x="720" y="195"/>
                </a:cubicBezTo>
                <a:cubicBezTo>
                  <a:pt x="719" y="196"/>
                  <a:pt x="719" y="195"/>
                  <a:pt x="719" y="194"/>
                </a:cubicBezTo>
                <a:cubicBezTo>
                  <a:pt x="719" y="193"/>
                  <a:pt x="719" y="192"/>
                  <a:pt x="718" y="194"/>
                </a:cubicBezTo>
                <a:cubicBezTo>
                  <a:pt x="719" y="196"/>
                  <a:pt x="719" y="197"/>
                  <a:pt x="719" y="199"/>
                </a:cubicBezTo>
                <a:cubicBezTo>
                  <a:pt x="717" y="199"/>
                  <a:pt x="716" y="206"/>
                  <a:pt x="715" y="202"/>
                </a:cubicBezTo>
                <a:cubicBezTo>
                  <a:pt x="716" y="199"/>
                  <a:pt x="716" y="198"/>
                  <a:pt x="716" y="195"/>
                </a:cubicBezTo>
                <a:cubicBezTo>
                  <a:pt x="715" y="195"/>
                  <a:pt x="715" y="197"/>
                  <a:pt x="715" y="197"/>
                </a:cubicBezTo>
                <a:cubicBezTo>
                  <a:pt x="715" y="194"/>
                  <a:pt x="715" y="191"/>
                  <a:pt x="714" y="189"/>
                </a:cubicBezTo>
                <a:cubicBezTo>
                  <a:pt x="714" y="191"/>
                  <a:pt x="712" y="191"/>
                  <a:pt x="712" y="191"/>
                </a:cubicBezTo>
                <a:cubicBezTo>
                  <a:pt x="714" y="189"/>
                  <a:pt x="712" y="183"/>
                  <a:pt x="713" y="181"/>
                </a:cubicBezTo>
                <a:cubicBezTo>
                  <a:pt x="713" y="183"/>
                  <a:pt x="712" y="182"/>
                  <a:pt x="711" y="181"/>
                </a:cubicBezTo>
                <a:cubicBezTo>
                  <a:pt x="711" y="183"/>
                  <a:pt x="712" y="186"/>
                  <a:pt x="710" y="185"/>
                </a:cubicBezTo>
                <a:cubicBezTo>
                  <a:pt x="711" y="182"/>
                  <a:pt x="711" y="179"/>
                  <a:pt x="710" y="176"/>
                </a:cubicBezTo>
                <a:cubicBezTo>
                  <a:pt x="711" y="175"/>
                  <a:pt x="711" y="174"/>
                  <a:pt x="713" y="174"/>
                </a:cubicBezTo>
                <a:cubicBezTo>
                  <a:pt x="712" y="172"/>
                  <a:pt x="712" y="171"/>
                  <a:pt x="712" y="171"/>
                </a:cubicBezTo>
                <a:cubicBezTo>
                  <a:pt x="712" y="174"/>
                  <a:pt x="710" y="171"/>
                  <a:pt x="709" y="172"/>
                </a:cubicBezTo>
                <a:cubicBezTo>
                  <a:pt x="709" y="169"/>
                  <a:pt x="708" y="170"/>
                  <a:pt x="708" y="167"/>
                </a:cubicBezTo>
                <a:cubicBezTo>
                  <a:pt x="709" y="167"/>
                  <a:pt x="710" y="164"/>
                  <a:pt x="711" y="167"/>
                </a:cubicBezTo>
                <a:cubicBezTo>
                  <a:pt x="711" y="164"/>
                  <a:pt x="711" y="163"/>
                  <a:pt x="711" y="160"/>
                </a:cubicBezTo>
                <a:cubicBezTo>
                  <a:pt x="712" y="159"/>
                  <a:pt x="713" y="157"/>
                  <a:pt x="714" y="153"/>
                </a:cubicBezTo>
                <a:cubicBezTo>
                  <a:pt x="713" y="151"/>
                  <a:pt x="713" y="154"/>
                  <a:pt x="713" y="151"/>
                </a:cubicBezTo>
                <a:cubicBezTo>
                  <a:pt x="713" y="150"/>
                  <a:pt x="713" y="148"/>
                  <a:pt x="714" y="148"/>
                </a:cubicBezTo>
                <a:cubicBezTo>
                  <a:pt x="714" y="150"/>
                  <a:pt x="713" y="152"/>
                  <a:pt x="714" y="151"/>
                </a:cubicBezTo>
                <a:cubicBezTo>
                  <a:pt x="714" y="146"/>
                  <a:pt x="715" y="144"/>
                  <a:pt x="715" y="141"/>
                </a:cubicBezTo>
                <a:cubicBezTo>
                  <a:pt x="716" y="144"/>
                  <a:pt x="718" y="149"/>
                  <a:pt x="717" y="153"/>
                </a:cubicBezTo>
                <a:cubicBezTo>
                  <a:pt x="716" y="153"/>
                  <a:pt x="716" y="151"/>
                  <a:pt x="716" y="151"/>
                </a:cubicBezTo>
                <a:cubicBezTo>
                  <a:pt x="715" y="154"/>
                  <a:pt x="716" y="155"/>
                  <a:pt x="716" y="158"/>
                </a:cubicBezTo>
                <a:cubicBezTo>
                  <a:pt x="716" y="159"/>
                  <a:pt x="717" y="159"/>
                  <a:pt x="717" y="159"/>
                </a:cubicBezTo>
                <a:cubicBezTo>
                  <a:pt x="717" y="158"/>
                  <a:pt x="717" y="156"/>
                  <a:pt x="717" y="156"/>
                </a:cubicBezTo>
                <a:cubicBezTo>
                  <a:pt x="719" y="156"/>
                  <a:pt x="719" y="159"/>
                  <a:pt x="719" y="162"/>
                </a:cubicBezTo>
                <a:cubicBezTo>
                  <a:pt x="720" y="158"/>
                  <a:pt x="722" y="157"/>
                  <a:pt x="724" y="158"/>
                </a:cubicBezTo>
                <a:cubicBezTo>
                  <a:pt x="724" y="156"/>
                  <a:pt x="724" y="154"/>
                  <a:pt x="724" y="151"/>
                </a:cubicBezTo>
                <a:cubicBezTo>
                  <a:pt x="725" y="154"/>
                  <a:pt x="724" y="148"/>
                  <a:pt x="724" y="147"/>
                </a:cubicBezTo>
                <a:cubicBezTo>
                  <a:pt x="725" y="150"/>
                  <a:pt x="725" y="148"/>
                  <a:pt x="726" y="146"/>
                </a:cubicBezTo>
                <a:cubicBezTo>
                  <a:pt x="726" y="146"/>
                  <a:pt x="726" y="149"/>
                  <a:pt x="727" y="149"/>
                </a:cubicBezTo>
                <a:cubicBezTo>
                  <a:pt x="727" y="148"/>
                  <a:pt x="727" y="145"/>
                  <a:pt x="728" y="144"/>
                </a:cubicBezTo>
                <a:cubicBezTo>
                  <a:pt x="726" y="145"/>
                  <a:pt x="726" y="145"/>
                  <a:pt x="725" y="144"/>
                </a:cubicBezTo>
                <a:cubicBezTo>
                  <a:pt x="725" y="147"/>
                  <a:pt x="723" y="146"/>
                  <a:pt x="724" y="148"/>
                </a:cubicBezTo>
                <a:cubicBezTo>
                  <a:pt x="723" y="149"/>
                  <a:pt x="723" y="145"/>
                  <a:pt x="723" y="145"/>
                </a:cubicBezTo>
                <a:cubicBezTo>
                  <a:pt x="722" y="147"/>
                  <a:pt x="722" y="148"/>
                  <a:pt x="722" y="149"/>
                </a:cubicBezTo>
                <a:cubicBezTo>
                  <a:pt x="723" y="149"/>
                  <a:pt x="723" y="148"/>
                  <a:pt x="723" y="149"/>
                </a:cubicBezTo>
                <a:cubicBezTo>
                  <a:pt x="723" y="151"/>
                  <a:pt x="722" y="154"/>
                  <a:pt x="721" y="155"/>
                </a:cubicBezTo>
                <a:cubicBezTo>
                  <a:pt x="720" y="150"/>
                  <a:pt x="722" y="150"/>
                  <a:pt x="722" y="145"/>
                </a:cubicBezTo>
                <a:cubicBezTo>
                  <a:pt x="722" y="146"/>
                  <a:pt x="722" y="144"/>
                  <a:pt x="723" y="143"/>
                </a:cubicBezTo>
                <a:cubicBezTo>
                  <a:pt x="723" y="140"/>
                  <a:pt x="722" y="143"/>
                  <a:pt x="722" y="139"/>
                </a:cubicBezTo>
                <a:cubicBezTo>
                  <a:pt x="722" y="137"/>
                  <a:pt x="723" y="139"/>
                  <a:pt x="723" y="137"/>
                </a:cubicBezTo>
                <a:cubicBezTo>
                  <a:pt x="722" y="136"/>
                  <a:pt x="722" y="138"/>
                  <a:pt x="721" y="137"/>
                </a:cubicBezTo>
                <a:cubicBezTo>
                  <a:pt x="721" y="140"/>
                  <a:pt x="721" y="141"/>
                  <a:pt x="720" y="141"/>
                </a:cubicBezTo>
                <a:cubicBezTo>
                  <a:pt x="719" y="137"/>
                  <a:pt x="722" y="133"/>
                  <a:pt x="720" y="131"/>
                </a:cubicBezTo>
                <a:cubicBezTo>
                  <a:pt x="720" y="133"/>
                  <a:pt x="720" y="134"/>
                  <a:pt x="720" y="135"/>
                </a:cubicBezTo>
                <a:cubicBezTo>
                  <a:pt x="719" y="135"/>
                  <a:pt x="719" y="138"/>
                  <a:pt x="719" y="135"/>
                </a:cubicBezTo>
                <a:cubicBezTo>
                  <a:pt x="720" y="133"/>
                  <a:pt x="718" y="133"/>
                  <a:pt x="717" y="130"/>
                </a:cubicBezTo>
                <a:cubicBezTo>
                  <a:pt x="716" y="133"/>
                  <a:pt x="717" y="134"/>
                  <a:pt x="716" y="136"/>
                </a:cubicBezTo>
                <a:cubicBezTo>
                  <a:pt x="716" y="134"/>
                  <a:pt x="715" y="137"/>
                  <a:pt x="715" y="135"/>
                </a:cubicBezTo>
                <a:cubicBezTo>
                  <a:pt x="715" y="133"/>
                  <a:pt x="717" y="132"/>
                  <a:pt x="715" y="131"/>
                </a:cubicBezTo>
                <a:cubicBezTo>
                  <a:pt x="715" y="133"/>
                  <a:pt x="714" y="132"/>
                  <a:pt x="714" y="133"/>
                </a:cubicBezTo>
                <a:cubicBezTo>
                  <a:pt x="714" y="136"/>
                  <a:pt x="715" y="136"/>
                  <a:pt x="714" y="137"/>
                </a:cubicBezTo>
                <a:cubicBezTo>
                  <a:pt x="713" y="135"/>
                  <a:pt x="714" y="130"/>
                  <a:pt x="713" y="130"/>
                </a:cubicBezTo>
                <a:cubicBezTo>
                  <a:pt x="713" y="131"/>
                  <a:pt x="712" y="133"/>
                  <a:pt x="712" y="134"/>
                </a:cubicBezTo>
                <a:cubicBezTo>
                  <a:pt x="711" y="131"/>
                  <a:pt x="710" y="130"/>
                  <a:pt x="710" y="127"/>
                </a:cubicBezTo>
                <a:cubicBezTo>
                  <a:pt x="711" y="128"/>
                  <a:pt x="709" y="122"/>
                  <a:pt x="710" y="121"/>
                </a:cubicBezTo>
                <a:cubicBezTo>
                  <a:pt x="711" y="122"/>
                  <a:pt x="711" y="125"/>
                  <a:pt x="711" y="128"/>
                </a:cubicBezTo>
                <a:cubicBezTo>
                  <a:pt x="712" y="126"/>
                  <a:pt x="712" y="126"/>
                  <a:pt x="713" y="127"/>
                </a:cubicBezTo>
                <a:cubicBezTo>
                  <a:pt x="712" y="124"/>
                  <a:pt x="712" y="122"/>
                  <a:pt x="714" y="123"/>
                </a:cubicBezTo>
                <a:cubicBezTo>
                  <a:pt x="712" y="120"/>
                  <a:pt x="713" y="115"/>
                  <a:pt x="711" y="108"/>
                </a:cubicBezTo>
                <a:cubicBezTo>
                  <a:pt x="710" y="110"/>
                  <a:pt x="710" y="106"/>
                  <a:pt x="711" y="105"/>
                </a:cubicBezTo>
                <a:cubicBezTo>
                  <a:pt x="710" y="105"/>
                  <a:pt x="710" y="108"/>
                  <a:pt x="709" y="106"/>
                </a:cubicBezTo>
                <a:cubicBezTo>
                  <a:pt x="708" y="105"/>
                  <a:pt x="709" y="105"/>
                  <a:pt x="708" y="103"/>
                </a:cubicBezTo>
                <a:cubicBezTo>
                  <a:pt x="707" y="104"/>
                  <a:pt x="706" y="101"/>
                  <a:pt x="705" y="101"/>
                </a:cubicBezTo>
                <a:cubicBezTo>
                  <a:pt x="705" y="102"/>
                  <a:pt x="706" y="103"/>
                  <a:pt x="705" y="103"/>
                </a:cubicBezTo>
                <a:cubicBezTo>
                  <a:pt x="705" y="100"/>
                  <a:pt x="704" y="97"/>
                  <a:pt x="704" y="94"/>
                </a:cubicBezTo>
                <a:cubicBezTo>
                  <a:pt x="706" y="96"/>
                  <a:pt x="708" y="93"/>
                  <a:pt x="708" y="89"/>
                </a:cubicBezTo>
                <a:cubicBezTo>
                  <a:pt x="708" y="90"/>
                  <a:pt x="709" y="91"/>
                  <a:pt x="710" y="92"/>
                </a:cubicBezTo>
                <a:cubicBezTo>
                  <a:pt x="711" y="94"/>
                  <a:pt x="711" y="94"/>
                  <a:pt x="712" y="93"/>
                </a:cubicBezTo>
                <a:cubicBezTo>
                  <a:pt x="711" y="92"/>
                  <a:pt x="710" y="92"/>
                  <a:pt x="710" y="89"/>
                </a:cubicBezTo>
                <a:cubicBezTo>
                  <a:pt x="710" y="89"/>
                  <a:pt x="712" y="91"/>
                  <a:pt x="711" y="88"/>
                </a:cubicBezTo>
                <a:cubicBezTo>
                  <a:pt x="710" y="85"/>
                  <a:pt x="709" y="88"/>
                  <a:pt x="707" y="86"/>
                </a:cubicBezTo>
                <a:cubicBezTo>
                  <a:pt x="707" y="87"/>
                  <a:pt x="708" y="89"/>
                  <a:pt x="707" y="89"/>
                </a:cubicBezTo>
                <a:cubicBezTo>
                  <a:pt x="706" y="86"/>
                  <a:pt x="705" y="86"/>
                  <a:pt x="705" y="84"/>
                </a:cubicBezTo>
                <a:cubicBezTo>
                  <a:pt x="703" y="83"/>
                  <a:pt x="700" y="84"/>
                  <a:pt x="698" y="81"/>
                </a:cubicBezTo>
                <a:cubicBezTo>
                  <a:pt x="698" y="84"/>
                  <a:pt x="700" y="83"/>
                  <a:pt x="700" y="86"/>
                </a:cubicBezTo>
                <a:cubicBezTo>
                  <a:pt x="699" y="86"/>
                  <a:pt x="698" y="84"/>
                  <a:pt x="698" y="84"/>
                </a:cubicBezTo>
                <a:cubicBezTo>
                  <a:pt x="698" y="85"/>
                  <a:pt x="699" y="87"/>
                  <a:pt x="698" y="87"/>
                </a:cubicBezTo>
                <a:cubicBezTo>
                  <a:pt x="698" y="86"/>
                  <a:pt x="697" y="84"/>
                  <a:pt x="697" y="84"/>
                </a:cubicBezTo>
                <a:cubicBezTo>
                  <a:pt x="696" y="86"/>
                  <a:pt x="697" y="88"/>
                  <a:pt x="696" y="89"/>
                </a:cubicBezTo>
                <a:cubicBezTo>
                  <a:pt x="694" y="83"/>
                  <a:pt x="692" y="85"/>
                  <a:pt x="693" y="89"/>
                </a:cubicBezTo>
                <a:cubicBezTo>
                  <a:pt x="692" y="89"/>
                  <a:pt x="691" y="87"/>
                  <a:pt x="689" y="85"/>
                </a:cubicBezTo>
                <a:cubicBezTo>
                  <a:pt x="690" y="82"/>
                  <a:pt x="691" y="84"/>
                  <a:pt x="692" y="83"/>
                </a:cubicBezTo>
                <a:cubicBezTo>
                  <a:pt x="691" y="80"/>
                  <a:pt x="690" y="80"/>
                  <a:pt x="689" y="80"/>
                </a:cubicBezTo>
                <a:cubicBezTo>
                  <a:pt x="688" y="80"/>
                  <a:pt x="688" y="82"/>
                  <a:pt x="689" y="83"/>
                </a:cubicBezTo>
                <a:cubicBezTo>
                  <a:pt x="688" y="82"/>
                  <a:pt x="687" y="81"/>
                  <a:pt x="687" y="79"/>
                </a:cubicBezTo>
                <a:cubicBezTo>
                  <a:pt x="686" y="80"/>
                  <a:pt x="686" y="76"/>
                  <a:pt x="685" y="77"/>
                </a:cubicBezTo>
                <a:cubicBezTo>
                  <a:pt x="686" y="79"/>
                  <a:pt x="686" y="80"/>
                  <a:pt x="686" y="80"/>
                </a:cubicBezTo>
                <a:cubicBezTo>
                  <a:pt x="685" y="80"/>
                  <a:pt x="684" y="78"/>
                  <a:pt x="684" y="77"/>
                </a:cubicBezTo>
                <a:cubicBezTo>
                  <a:pt x="682" y="79"/>
                  <a:pt x="682" y="78"/>
                  <a:pt x="679" y="79"/>
                </a:cubicBezTo>
                <a:cubicBezTo>
                  <a:pt x="679" y="81"/>
                  <a:pt x="680" y="83"/>
                  <a:pt x="680" y="84"/>
                </a:cubicBezTo>
                <a:cubicBezTo>
                  <a:pt x="679" y="83"/>
                  <a:pt x="678" y="83"/>
                  <a:pt x="678" y="84"/>
                </a:cubicBezTo>
                <a:cubicBezTo>
                  <a:pt x="677" y="83"/>
                  <a:pt x="677" y="82"/>
                  <a:pt x="677" y="82"/>
                </a:cubicBezTo>
                <a:cubicBezTo>
                  <a:pt x="675" y="81"/>
                  <a:pt x="676" y="84"/>
                  <a:pt x="675" y="84"/>
                </a:cubicBezTo>
                <a:cubicBezTo>
                  <a:pt x="674" y="82"/>
                  <a:pt x="673" y="79"/>
                  <a:pt x="673" y="78"/>
                </a:cubicBezTo>
                <a:cubicBezTo>
                  <a:pt x="673" y="78"/>
                  <a:pt x="673" y="77"/>
                  <a:pt x="672" y="78"/>
                </a:cubicBezTo>
                <a:cubicBezTo>
                  <a:pt x="673" y="80"/>
                  <a:pt x="674" y="81"/>
                  <a:pt x="674" y="83"/>
                </a:cubicBezTo>
                <a:cubicBezTo>
                  <a:pt x="673" y="83"/>
                  <a:pt x="672" y="81"/>
                  <a:pt x="672" y="80"/>
                </a:cubicBezTo>
                <a:cubicBezTo>
                  <a:pt x="670" y="79"/>
                  <a:pt x="665" y="70"/>
                  <a:pt x="666" y="78"/>
                </a:cubicBezTo>
                <a:cubicBezTo>
                  <a:pt x="666" y="77"/>
                  <a:pt x="665" y="77"/>
                  <a:pt x="665" y="76"/>
                </a:cubicBezTo>
                <a:cubicBezTo>
                  <a:pt x="664" y="77"/>
                  <a:pt x="664" y="77"/>
                  <a:pt x="664" y="79"/>
                </a:cubicBezTo>
                <a:cubicBezTo>
                  <a:pt x="663" y="78"/>
                  <a:pt x="663" y="78"/>
                  <a:pt x="662" y="77"/>
                </a:cubicBezTo>
                <a:cubicBezTo>
                  <a:pt x="661" y="75"/>
                  <a:pt x="662" y="75"/>
                  <a:pt x="661" y="73"/>
                </a:cubicBezTo>
                <a:cubicBezTo>
                  <a:pt x="660" y="72"/>
                  <a:pt x="658" y="73"/>
                  <a:pt x="658" y="75"/>
                </a:cubicBezTo>
                <a:cubicBezTo>
                  <a:pt x="658" y="77"/>
                  <a:pt x="658" y="80"/>
                  <a:pt x="660" y="82"/>
                </a:cubicBezTo>
                <a:cubicBezTo>
                  <a:pt x="659" y="83"/>
                  <a:pt x="659" y="83"/>
                  <a:pt x="658" y="81"/>
                </a:cubicBezTo>
                <a:cubicBezTo>
                  <a:pt x="657" y="79"/>
                  <a:pt x="657" y="76"/>
                  <a:pt x="656" y="73"/>
                </a:cubicBezTo>
                <a:cubicBezTo>
                  <a:pt x="656" y="67"/>
                  <a:pt x="658" y="61"/>
                  <a:pt x="663" y="67"/>
                </a:cubicBezTo>
                <a:cubicBezTo>
                  <a:pt x="665" y="69"/>
                  <a:pt x="665" y="72"/>
                  <a:pt x="667" y="72"/>
                </a:cubicBezTo>
                <a:cubicBezTo>
                  <a:pt x="666" y="69"/>
                  <a:pt x="665" y="68"/>
                  <a:pt x="665" y="66"/>
                </a:cubicBezTo>
                <a:cubicBezTo>
                  <a:pt x="663" y="68"/>
                  <a:pt x="661" y="57"/>
                  <a:pt x="659" y="55"/>
                </a:cubicBezTo>
                <a:cubicBezTo>
                  <a:pt x="659" y="54"/>
                  <a:pt x="659" y="54"/>
                  <a:pt x="658" y="52"/>
                </a:cubicBezTo>
                <a:cubicBezTo>
                  <a:pt x="658" y="51"/>
                  <a:pt x="657" y="50"/>
                  <a:pt x="656" y="49"/>
                </a:cubicBezTo>
                <a:cubicBezTo>
                  <a:pt x="656" y="47"/>
                  <a:pt x="655" y="46"/>
                  <a:pt x="654" y="43"/>
                </a:cubicBezTo>
                <a:cubicBezTo>
                  <a:pt x="653" y="41"/>
                  <a:pt x="651" y="39"/>
                  <a:pt x="650" y="36"/>
                </a:cubicBezTo>
                <a:cubicBezTo>
                  <a:pt x="650" y="36"/>
                  <a:pt x="651" y="36"/>
                  <a:pt x="651" y="36"/>
                </a:cubicBezTo>
                <a:cubicBezTo>
                  <a:pt x="649" y="33"/>
                  <a:pt x="647" y="29"/>
                  <a:pt x="645" y="26"/>
                </a:cubicBezTo>
                <a:cubicBezTo>
                  <a:pt x="644" y="23"/>
                  <a:pt x="642" y="19"/>
                  <a:pt x="639" y="17"/>
                </a:cubicBezTo>
                <a:cubicBezTo>
                  <a:pt x="638" y="14"/>
                  <a:pt x="637" y="13"/>
                  <a:pt x="635" y="9"/>
                </a:cubicBezTo>
                <a:cubicBezTo>
                  <a:pt x="636" y="9"/>
                  <a:pt x="636" y="8"/>
                  <a:pt x="636" y="7"/>
                </a:cubicBezTo>
                <a:cubicBezTo>
                  <a:pt x="627" y="0"/>
                  <a:pt x="624" y="10"/>
                  <a:pt x="632" y="22"/>
                </a:cubicBezTo>
                <a:cubicBezTo>
                  <a:pt x="633" y="26"/>
                  <a:pt x="634" y="30"/>
                  <a:pt x="636" y="34"/>
                </a:cubicBezTo>
                <a:cubicBezTo>
                  <a:pt x="637" y="38"/>
                  <a:pt x="639" y="43"/>
                  <a:pt x="642" y="47"/>
                </a:cubicBezTo>
                <a:cubicBezTo>
                  <a:pt x="641" y="49"/>
                  <a:pt x="641" y="47"/>
                  <a:pt x="641" y="49"/>
                </a:cubicBezTo>
                <a:cubicBezTo>
                  <a:pt x="643" y="54"/>
                  <a:pt x="644" y="57"/>
                  <a:pt x="643" y="59"/>
                </a:cubicBezTo>
                <a:cubicBezTo>
                  <a:pt x="644" y="59"/>
                  <a:pt x="644" y="61"/>
                  <a:pt x="645" y="62"/>
                </a:cubicBezTo>
                <a:cubicBezTo>
                  <a:pt x="645" y="60"/>
                  <a:pt x="644" y="59"/>
                  <a:pt x="645" y="57"/>
                </a:cubicBezTo>
                <a:cubicBezTo>
                  <a:pt x="648" y="64"/>
                  <a:pt x="651" y="65"/>
                  <a:pt x="652" y="72"/>
                </a:cubicBezTo>
                <a:cubicBezTo>
                  <a:pt x="649" y="72"/>
                  <a:pt x="646" y="67"/>
                  <a:pt x="643" y="68"/>
                </a:cubicBezTo>
                <a:cubicBezTo>
                  <a:pt x="643" y="69"/>
                  <a:pt x="644" y="72"/>
                  <a:pt x="643" y="72"/>
                </a:cubicBezTo>
                <a:cubicBezTo>
                  <a:pt x="643" y="74"/>
                  <a:pt x="644" y="74"/>
                  <a:pt x="644" y="75"/>
                </a:cubicBezTo>
                <a:cubicBezTo>
                  <a:pt x="644" y="76"/>
                  <a:pt x="644" y="78"/>
                  <a:pt x="644" y="80"/>
                </a:cubicBezTo>
                <a:cubicBezTo>
                  <a:pt x="645" y="83"/>
                  <a:pt x="646" y="85"/>
                  <a:pt x="647" y="87"/>
                </a:cubicBezTo>
                <a:cubicBezTo>
                  <a:pt x="647" y="89"/>
                  <a:pt x="646" y="88"/>
                  <a:pt x="647" y="90"/>
                </a:cubicBezTo>
                <a:cubicBezTo>
                  <a:pt x="646" y="91"/>
                  <a:pt x="646" y="88"/>
                  <a:pt x="645" y="89"/>
                </a:cubicBezTo>
                <a:cubicBezTo>
                  <a:pt x="645" y="90"/>
                  <a:pt x="645" y="90"/>
                  <a:pt x="645" y="90"/>
                </a:cubicBezTo>
                <a:cubicBezTo>
                  <a:pt x="645" y="91"/>
                  <a:pt x="646" y="92"/>
                  <a:pt x="646" y="93"/>
                </a:cubicBezTo>
                <a:cubicBezTo>
                  <a:pt x="644" y="96"/>
                  <a:pt x="648" y="111"/>
                  <a:pt x="643" y="105"/>
                </a:cubicBezTo>
                <a:cubicBezTo>
                  <a:pt x="643" y="103"/>
                  <a:pt x="642" y="100"/>
                  <a:pt x="642" y="99"/>
                </a:cubicBezTo>
                <a:cubicBezTo>
                  <a:pt x="640" y="99"/>
                  <a:pt x="640" y="94"/>
                  <a:pt x="638" y="92"/>
                </a:cubicBezTo>
                <a:cubicBezTo>
                  <a:pt x="640" y="96"/>
                  <a:pt x="639" y="98"/>
                  <a:pt x="641" y="101"/>
                </a:cubicBezTo>
                <a:cubicBezTo>
                  <a:pt x="639" y="101"/>
                  <a:pt x="640" y="104"/>
                  <a:pt x="638" y="101"/>
                </a:cubicBezTo>
                <a:cubicBezTo>
                  <a:pt x="639" y="105"/>
                  <a:pt x="639" y="106"/>
                  <a:pt x="639" y="108"/>
                </a:cubicBezTo>
                <a:cubicBezTo>
                  <a:pt x="638" y="106"/>
                  <a:pt x="638" y="109"/>
                  <a:pt x="637" y="108"/>
                </a:cubicBezTo>
                <a:cubicBezTo>
                  <a:pt x="637" y="105"/>
                  <a:pt x="636" y="105"/>
                  <a:pt x="635" y="104"/>
                </a:cubicBezTo>
                <a:cubicBezTo>
                  <a:pt x="636" y="102"/>
                  <a:pt x="635" y="99"/>
                  <a:pt x="634" y="95"/>
                </a:cubicBezTo>
                <a:cubicBezTo>
                  <a:pt x="634" y="95"/>
                  <a:pt x="633" y="96"/>
                  <a:pt x="633" y="95"/>
                </a:cubicBezTo>
                <a:cubicBezTo>
                  <a:pt x="633" y="93"/>
                  <a:pt x="633" y="92"/>
                  <a:pt x="632" y="88"/>
                </a:cubicBezTo>
                <a:cubicBezTo>
                  <a:pt x="631" y="90"/>
                  <a:pt x="629" y="88"/>
                  <a:pt x="629" y="90"/>
                </a:cubicBezTo>
                <a:cubicBezTo>
                  <a:pt x="626" y="85"/>
                  <a:pt x="626" y="92"/>
                  <a:pt x="623" y="87"/>
                </a:cubicBezTo>
                <a:cubicBezTo>
                  <a:pt x="625" y="89"/>
                  <a:pt x="625" y="94"/>
                  <a:pt x="627" y="96"/>
                </a:cubicBezTo>
                <a:cubicBezTo>
                  <a:pt x="627" y="97"/>
                  <a:pt x="626" y="99"/>
                  <a:pt x="626" y="101"/>
                </a:cubicBezTo>
                <a:cubicBezTo>
                  <a:pt x="629" y="100"/>
                  <a:pt x="629" y="108"/>
                  <a:pt x="628" y="109"/>
                </a:cubicBezTo>
                <a:cubicBezTo>
                  <a:pt x="629" y="111"/>
                  <a:pt x="630" y="113"/>
                  <a:pt x="631" y="114"/>
                </a:cubicBezTo>
                <a:cubicBezTo>
                  <a:pt x="630" y="115"/>
                  <a:pt x="631" y="115"/>
                  <a:pt x="630" y="115"/>
                </a:cubicBezTo>
                <a:cubicBezTo>
                  <a:pt x="629" y="115"/>
                  <a:pt x="628" y="113"/>
                  <a:pt x="628" y="111"/>
                </a:cubicBezTo>
                <a:cubicBezTo>
                  <a:pt x="628" y="113"/>
                  <a:pt x="628" y="113"/>
                  <a:pt x="627" y="113"/>
                </a:cubicBezTo>
                <a:cubicBezTo>
                  <a:pt x="628" y="114"/>
                  <a:pt x="629" y="117"/>
                  <a:pt x="628" y="117"/>
                </a:cubicBezTo>
                <a:cubicBezTo>
                  <a:pt x="627" y="116"/>
                  <a:pt x="627" y="113"/>
                  <a:pt x="627" y="114"/>
                </a:cubicBezTo>
                <a:cubicBezTo>
                  <a:pt x="628" y="117"/>
                  <a:pt x="626" y="114"/>
                  <a:pt x="625" y="116"/>
                </a:cubicBezTo>
                <a:cubicBezTo>
                  <a:pt x="624" y="115"/>
                  <a:pt x="625" y="113"/>
                  <a:pt x="624" y="111"/>
                </a:cubicBezTo>
                <a:cubicBezTo>
                  <a:pt x="623" y="111"/>
                  <a:pt x="623" y="112"/>
                  <a:pt x="623" y="111"/>
                </a:cubicBezTo>
                <a:cubicBezTo>
                  <a:pt x="621" y="105"/>
                  <a:pt x="620" y="101"/>
                  <a:pt x="618" y="97"/>
                </a:cubicBezTo>
                <a:cubicBezTo>
                  <a:pt x="619" y="100"/>
                  <a:pt x="617" y="98"/>
                  <a:pt x="616" y="96"/>
                </a:cubicBezTo>
                <a:cubicBezTo>
                  <a:pt x="617" y="95"/>
                  <a:pt x="615" y="93"/>
                  <a:pt x="615" y="92"/>
                </a:cubicBezTo>
                <a:cubicBezTo>
                  <a:pt x="617" y="93"/>
                  <a:pt x="617" y="93"/>
                  <a:pt x="617" y="96"/>
                </a:cubicBezTo>
                <a:cubicBezTo>
                  <a:pt x="618" y="96"/>
                  <a:pt x="618" y="95"/>
                  <a:pt x="619" y="96"/>
                </a:cubicBezTo>
                <a:cubicBezTo>
                  <a:pt x="619" y="93"/>
                  <a:pt x="618" y="96"/>
                  <a:pt x="617" y="94"/>
                </a:cubicBezTo>
                <a:cubicBezTo>
                  <a:pt x="617" y="93"/>
                  <a:pt x="616" y="92"/>
                  <a:pt x="617" y="92"/>
                </a:cubicBezTo>
                <a:cubicBezTo>
                  <a:pt x="617" y="92"/>
                  <a:pt x="618" y="93"/>
                  <a:pt x="618" y="93"/>
                </a:cubicBezTo>
                <a:cubicBezTo>
                  <a:pt x="617" y="90"/>
                  <a:pt x="618" y="89"/>
                  <a:pt x="619" y="89"/>
                </a:cubicBezTo>
                <a:cubicBezTo>
                  <a:pt x="618" y="88"/>
                  <a:pt x="619" y="88"/>
                  <a:pt x="618" y="86"/>
                </a:cubicBezTo>
                <a:cubicBezTo>
                  <a:pt x="618" y="86"/>
                  <a:pt x="618" y="87"/>
                  <a:pt x="618" y="87"/>
                </a:cubicBezTo>
                <a:cubicBezTo>
                  <a:pt x="617" y="87"/>
                  <a:pt x="616" y="85"/>
                  <a:pt x="616" y="85"/>
                </a:cubicBezTo>
                <a:cubicBezTo>
                  <a:pt x="617" y="86"/>
                  <a:pt x="617" y="82"/>
                  <a:pt x="615" y="81"/>
                </a:cubicBezTo>
                <a:cubicBezTo>
                  <a:pt x="615" y="82"/>
                  <a:pt x="615" y="83"/>
                  <a:pt x="615" y="83"/>
                </a:cubicBezTo>
                <a:cubicBezTo>
                  <a:pt x="614" y="80"/>
                  <a:pt x="615" y="79"/>
                  <a:pt x="614" y="77"/>
                </a:cubicBezTo>
                <a:cubicBezTo>
                  <a:pt x="614" y="78"/>
                  <a:pt x="613" y="78"/>
                  <a:pt x="613" y="79"/>
                </a:cubicBezTo>
                <a:cubicBezTo>
                  <a:pt x="613" y="77"/>
                  <a:pt x="612" y="75"/>
                  <a:pt x="611" y="75"/>
                </a:cubicBezTo>
                <a:cubicBezTo>
                  <a:pt x="612" y="77"/>
                  <a:pt x="613" y="77"/>
                  <a:pt x="612" y="78"/>
                </a:cubicBezTo>
                <a:cubicBezTo>
                  <a:pt x="610" y="76"/>
                  <a:pt x="609" y="81"/>
                  <a:pt x="611" y="82"/>
                </a:cubicBezTo>
                <a:cubicBezTo>
                  <a:pt x="609" y="77"/>
                  <a:pt x="613" y="80"/>
                  <a:pt x="611" y="80"/>
                </a:cubicBezTo>
                <a:cubicBezTo>
                  <a:pt x="612" y="82"/>
                  <a:pt x="612" y="80"/>
                  <a:pt x="613" y="82"/>
                </a:cubicBezTo>
                <a:cubicBezTo>
                  <a:pt x="611" y="85"/>
                  <a:pt x="610" y="79"/>
                  <a:pt x="608" y="79"/>
                </a:cubicBezTo>
                <a:cubicBezTo>
                  <a:pt x="609" y="80"/>
                  <a:pt x="610" y="81"/>
                  <a:pt x="609" y="83"/>
                </a:cubicBezTo>
                <a:cubicBezTo>
                  <a:pt x="608" y="84"/>
                  <a:pt x="608" y="86"/>
                  <a:pt x="608" y="88"/>
                </a:cubicBezTo>
                <a:cubicBezTo>
                  <a:pt x="608" y="89"/>
                  <a:pt x="608" y="90"/>
                  <a:pt x="608" y="92"/>
                </a:cubicBezTo>
                <a:cubicBezTo>
                  <a:pt x="608" y="93"/>
                  <a:pt x="609" y="94"/>
                  <a:pt x="609" y="95"/>
                </a:cubicBezTo>
                <a:cubicBezTo>
                  <a:pt x="608" y="92"/>
                  <a:pt x="607" y="93"/>
                  <a:pt x="606" y="93"/>
                </a:cubicBezTo>
                <a:cubicBezTo>
                  <a:pt x="607" y="95"/>
                  <a:pt x="607" y="95"/>
                  <a:pt x="606" y="97"/>
                </a:cubicBezTo>
                <a:cubicBezTo>
                  <a:pt x="607" y="98"/>
                  <a:pt x="607" y="99"/>
                  <a:pt x="607" y="101"/>
                </a:cubicBezTo>
                <a:cubicBezTo>
                  <a:pt x="608" y="101"/>
                  <a:pt x="608" y="100"/>
                  <a:pt x="609" y="102"/>
                </a:cubicBezTo>
                <a:cubicBezTo>
                  <a:pt x="609" y="103"/>
                  <a:pt x="610" y="106"/>
                  <a:pt x="608" y="105"/>
                </a:cubicBezTo>
                <a:cubicBezTo>
                  <a:pt x="609" y="107"/>
                  <a:pt x="610" y="111"/>
                  <a:pt x="611" y="111"/>
                </a:cubicBezTo>
                <a:cubicBezTo>
                  <a:pt x="611" y="110"/>
                  <a:pt x="611" y="109"/>
                  <a:pt x="611" y="109"/>
                </a:cubicBezTo>
                <a:cubicBezTo>
                  <a:pt x="612" y="110"/>
                  <a:pt x="612" y="110"/>
                  <a:pt x="612" y="111"/>
                </a:cubicBezTo>
                <a:cubicBezTo>
                  <a:pt x="613" y="106"/>
                  <a:pt x="618" y="114"/>
                  <a:pt x="616" y="117"/>
                </a:cubicBezTo>
                <a:cubicBezTo>
                  <a:pt x="616" y="116"/>
                  <a:pt x="615" y="113"/>
                  <a:pt x="615" y="115"/>
                </a:cubicBezTo>
                <a:cubicBezTo>
                  <a:pt x="616" y="116"/>
                  <a:pt x="615" y="117"/>
                  <a:pt x="615" y="117"/>
                </a:cubicBezTo>
                <a:cubicBezTo>
                  <a:pt x="615" y="116"/>
                  <a:pt x="614" y="114"/>
                  <a:pt x="613" y="114"/>
                </a:cubicBezTo>
                <a:cubicBezTo>
                  <a:pt x="614" y="116"/>
                  <a:pt x="613" y="117"/>
                  <a:pt x="613" y="118"/>
                </a:cubicBezTo>
                <a:cubicBezTo>
                  <a:pt x="614" y="119"/>
                  <a:pt x="615" y="121"/>
                  <a:pt x="615" y="123"/>
                </a:cubicBezTo>
                <a:cubicBezTo>
                  <a:pt x="616" y="125"/>
                  <a:pt x="617" y="128"/>
                  <a:pt x="618" y="130"/>
                </a:cubicBezTo>
                <a:cubicBezTo>
                  <a:pt x="617" y="130"/>
                  <a:pt x="617" y="131"/>
                  <a:pt x="617" y="131"/>
                </a:cubicBezTo>
                <a:cubicBezTo>
                  <a:pt x="617" y="130"/>
                  <a:pt x="617" y="129"/>
                  <a:pt x="616" y="129"/>
                </a:cubicBezTo>
                <a:cubicBezTo>
                  <a:pt x="616" y="133"/>
                  <a:pt x="618" y="133"/>
                  <a:pt x="618" y="136"/>
                </a:cubicBezTo>
                <a:cubicBezTo>
                  <a:pt x="617" y="136"/>
                  <a:pt x="617" y="138"/>
                  <a:pt x="618" y="137"/>
                </a:cubicBezTo>
                <a:cubicBezTo>
                  <a:pt x="619" y="139"/>
                  <a:pt x="619" y="141"/>
                  <a:pt x="618" y="141"/>
                </a:cubicBezTo>
                <a:cubicBezTo>
                  <a:pt x="617" y="138"/>
                  <a:pt x="617" y="139"/>
                  <a:pt x="616" y="137"/>
                </a:cubicBezTo>
                <a:cubicBezTo>
                  <a:pt x="616" y="139"/>
                  <a:pt x="616" y="139"/>
                  <a:pt x="616" y="141"/>
                </a:cubicBezTo>
                <a:cubicBezTo>
                  <a:pt x="615" y="141"/>
                  <a:pt x="615" y="139"/>
                  <a:pt x="615" y="139"/>
                </a:cubicBezTo>
                <a:cubicBezTo>
                  <a:pt x="614" y="142"/>
                  <a:pt x="616" y="141"/>
                  <a:pt x="616" y="143"/>
                </a:cubicBezTo>
                <a:cubicBezTo>
                  <a:pt x="617" y="146"/>
                  <a:pt x="617" y="146"/>
                  <a:pt x="617" y="146"/>
                </a:cubicBezTo>
                <a:cubicBezTo>
                  <a:pt x="616" y="146"/>
                  <a:pt x="616" y="146"/>
                  <a:pt x="616" y="147"/>
                </a:cubicBezTo>
                <a:cubicBezTo>
                  <a:pt x="617" y="147"/>
                  <a:pt x="617" y="147"/>
                  <a:pt x="618" y="147"/>
                </a:cubicBezTo>
                <a:cubicBezTo>
                  <a:pt x="618" y="149"/>
                  <a:pt x="617" y="148"/>
                  <a:pt x="617" y="149"/>
                </a:cubicBezTo>
                <a:cubicBezTo>
                  <a:pt x="618" y="149"/>
                  <a:pt x="618" y="150"/>
                  <a:pt x="618" y="151"/>
                </a:cubicBezTo>
                <a:cubicBezTo>
                  <a:pt x="619" y="151"/>
                  <a:pt x="620" y="153"/>
                  <a:pt x="620" y="150"/>
                </a:cubicBezTo>
                <a:cubicBezTo>
                  <a:pt x="619" y="150"/>
                  <a:pt x="619" y="152"/>
                  <a:pt x="618" y="150"/>
                </a:cubicBezTo>
                <a:cubicBezTo>
                  <a:pt x="618" y="149"/>
                  <a:pt x="619" y="149"/>
                  <a:pt x="619" y="148"/>
                </a:cubicBezTo>
                <a:cubicBezTo>
                  <a:pt x="620" y="148"/>
                  <a:pt x="620" y="150"/>
                  <a:pt x="620" y="151"/>
                </a:cubicBezTo>
                <a:cubicBezTo>
                  <a:pt x="620" y="153"/>
                  <a:pt x="620" y="154"/>
                  <a:pt x="620" y="155"/>
                </a:cubicBezTo>
                <a:cubicBezTo>
                  <a:pt x="620" y="154"/>
                  <a:pt x="621" y="154"/>
                  <a:pt x="621" y="155"/>
                </a:cubicBezTo>
                <a:cubicBezTo>
                  <a:pt x="620" y="156"/>
                  <a:pt x="620" y="155"/>
                  <a:pt x="619" y="155"/>
                </a:cubicBezTo>
                <a:cubicBezTo>
                  <a:pt x="619" y="158"/>
                  <a:pt x="620" y="159"/>
                  <a:pt x="620" y="160"/>
                </a:cubicBezTo>
                <a:cubicBezTo>
                  <a:pt x="620" y="161"/>
                  <a:pt x="620" y="161"/>
                  <a:pt x="619" y="161"/>
                </a:cubicBezTo>
                <a:cubicBezTo>
                  <a:pt x="619" y="160"/>
                  <a:pt x="619" y="162"/>
                  <a:pt x="620" y="164"/>
                </a:cubicBezTo>
                <a:cubicBezTo>
                  <a:pt x="620" y="166"/>
                  <a:pt x="621" y="168"/>
                  <a:pt x="621" y="169"/>
                </a:cubicBezTo>
                <a:cubicBezTo>
                  <a:pt x="621" y="169"/>
                  <a:pt x="621" y="170"/>
                  <a:pt x="621" y="170"/>
                </a:cubicBezTo>
                <a:cubicBezTo>
                  <a:pt x="620" y="169"/>
                  <a:pt x="619" y="169"/>
                  <a:pt x="619" y="168"/>
                </a:cubicBezTo>
                <a:cubicBezTo>
                  <a:pt x="618" y="166"/>
                  <a:pt x="619" y="165"/>
                  <a:pt x="618" y="164"/>
                </a:cubicBezTo>
                <a:cubicBezTo>
                  <a:pt x="619" y="166"/>
                  <a:pt x="618" y="168"/>
                  <a:pt x="617" y="169"/>
                </a:cubicBezTo>
                <a:cubicBezTo>
                  <a:pt x="617" y="166"/>
                  <a:pt x="616" y="168"/>
                  <a:pt x="615" y="166"/>
                </a:cubicBezTo>
                <a:cubicBezTo>
                  <a:pt x="616" y="164"/>
                  <a:pt x="617" y="161"/>
                  <a:pt x="616" y="161"/>
                </a:cubicBezTo>
                <a:cubicBezTo>
                  <a:pt x="616" y="162"/>
                  <a:pt x="616" y="162"/>
                  <a:pt x="616" y="162"/>
                </a:cubicBezTo>
                <a:cubicBezTo>
                  <a:pt x="615" y="159"/>
                  <a:pt x="617" y="156"/>
                  <a:pt x="615" y="154"/>
                </a:cubicBezTo>
                <a:cubicBezTo>
                  <a:pt x="615" y="156"/>
                  <a:pt x="616" y="159"/>
                  <a:pt x="615" y="161"/>
                </a:cubicBezTo>
                <a:cubicBezTo>
                  <a:pt x="615" y="160"/>
                  <a:pt x="614" y="159"/>
                  <a:pt x="614" y="157"/>
                </a:cubicBezTo>
                <a:cubicBezTo>
                  <a:pt x="614" y="156"/>
                  <a:pt x="614" y="155"/>
                  <a:pt x="615" y="154"/>
                </a:cubicBezTo>
                <a:cubicBezTo>
                  <a:pt x="614" y="152"/>
                  <a:pt x="612" y="155"/>
                  <a:pt x="611" y="153"/>
                </a:cubicBezTo>
                <a:cubicBezTo>
                  <a:pt x="611" y="155"/>
                  <a:pt x="611" y="158"/>
                  <a:pt x="611" y="159"/>
                </a:cubicBezTo>
                <a:cubicBezTo>
                  <a:pt x="611" y="158"/>
                  <a:pt x="612" y="157"/>
                  <a:pt x="612" y="156"/>
                </a:cubicBezTo>
                <a:cubicBezTo>
                  <a:pt x="614" y="161"/>
                  <a:pt x="610" y="163"/>
                  <a:pt x="609" y="163"/>
                </a:cubicBezTo>
                <a:cubicBezTo>
                  <a:pt x="609" y="165"/>
                  <a:pt x="609" y="166"/>
                  <a:pt x="608" y="167"/>
                </a:cubicBezTo>
                <a:cubicBezTo>
                  <a:pt x="607" y="167"/>
                  <a:pt x="608" y="162"/>
                  <a:pt x="606" y="163"/>
                </a:cubicBezTo>
                <a:cubicBezTo>
                  <a:pt x="606" y="164"/>
                  <a:pt x="607" y="165"/>
                  <a:pt x="607" y="165"/>
                </a:cubicBezTo>
                <a:cubicBezTo>
                  <a:pt x="606" y="163"/>
                  <a:pt x="605" y="166"/>
                  <a:pt x="604" y="163"/>
                </a:cubicBezTo>
                <a:cubicBezTo>
                  <a:pt x="606" y="163"/>
                  <a:pt x="606" y="163"/>
                  <a:pt x="606" y="163"/>
                </a:cubicBezTo>
                <a:cubicBezTo>
                  <a:pt x="605" y="160"/>
                  <a:pt x="603" y="163"/>
                  <a:pt x="603" y="161"/>
                </a:cubicBezTo>
                <a:cubicBezTo>
                  <a:pt x="603" y="160"/>
                  <a:pt x="603" y="158"/>
                  <a:pt x="602" y="158"/>
                </a:cubicBezTo>
                <a:cubicBezTo>
                  <a:pt x="601" y="158"/>
                  <a:pt x="603" y="161"/>
                  <a:pt x="601" y="160"/>
                </a:cubicBezTo>
                <a:cubicBezTo>
                  <a:pt x="601" y="160"/>
                  <a:pt x="601" y="159"/>
                  <a:pt x="601" y="159"/>
                </a:cubicBezTo>
                <a:cubicBezTo>
                  <a:pt x="601" y="161"/>
                  <a:pt x="600" y="158"/>
                  <a:pt x="599" y="159"/>
                </a:cubicBezTo>
                <a:cubicBezTo>
                  <a:pt x="599" y="161"/>
                  <a:pt x="600" y="163"/>
                  <a:pt x="598" y="163"/>
                </a:cubicBezTo>
                <a:cubicBezTo>
                  <a:pt x="600" y="163"/>
                  <a:pt x="599" y="165"/>
                  <a:pt x="600" y="163"/>
                </a:cubicBezTo>
                <a:cubicBezTo>
                  <a:pt x="600" y="164"/>
                  <a:pt x="600" y="166"/>
                  <a:pt x="599" y="165"/>
                </a:cubicBezTo>
                <a:cubicBezTo>
                  <a:pt x="599" y="170"/>
                  <a:pt x="599" y="174"/>
                  <a:pt x="599" y="179"/>
                </a:cubicBezTo>
                <a:cubicBezTo>
                  <a:pt x="598" y="179"/>
                  <a:pt x="598" y="181"/>
                  <a:pt x="597" y="182"/>
                </a:cubicBezTo>
                <a:cubicBezTo>
                  <a:pt x="596" y="182"/>
                  <a:pt x="596" y="179"/>
                  <a:pt x="596" y="179"/>
                </a:cubicBezTo>
                <a:cubicBezTo>
                  <a:pt x="596" y="180"/>
                  <a:pt x="596" y="180"/>
                  <a:pt x="595" y="179"/>
                </a:cubicBezTo>
                <a:cubicBezTo>
                  <a:pt x="595" y="181"/>
                  <a:pt x="594" y="183"/>
                  <a:pt x="593" y="184"/>
                </a:cubicBezTo>
                <a:cubicBezTo>
                  <a:pt x="594" y="181"/>
                  <a:pt x="592" y="182"/>
                  <a:pt x="592" y="179"/>
                </a:cubicBezTo>
                <a:cubicBezTo>
                  <a:pt x="593" y="179"/>
                  <a:pt x="594" y="175"/>
                  <a:pt x="593" y="174"/>
                </a:cubicBezTo>
                <a:cubicBezTo>
                  <a:pt x="592" y="176"/>
                  <a:pt x="593" y="179"/>
                  <a:pt x="591" y="179"/>
                </a:cubicBezTo>
                <a:cubicBezTo>
                  <a:pt x="592" y="178"/>
                  <a:pt x="592" y="175"/>
                  <a:pt x="591" y="175"/>
                </a:cubicBezTo>
                <a:cubicBezTo>
                  <a:pt x="590" y="178"/>
                  <a:pt x="589" y="179"/>
                  <a:pt x="589" y="181"/>
                </a:cubicBezTo>
                <a:cubicBezTo>
                  <a:pt x="589" y="180"/>
                  <a:pt x="589" y="178"/>
                  <a:pt x="589" y="176"/>
                </a:cubicBezTo>
                <a:cubicBezTo>
                  <a:pt x="590" y="174"/>
                  <a:pt x="590" y="172"/>
                  <a:pt x="589" y="172"/>
                </a:cubicBezTo>
                <a:cubicBezTo>
                  <a:pt x="589" y="175"/>
                  <a:pt x="587" y="177"/>
                  <a:pt x="586" y="178"/>
                </a:cubicBezTo>
                <a:cubicBezTo>
                  <a:pt x="585" y="179"/>
                  <a:pt x="587" y="180"/>
                  <a:pt x="586" y="181"/>
                </a:cubicBezTo>
                <a:cubicBezTo>
                  <a:pt x="586" y="178"/>
                  <a:pt x="584" y="183"/>
                  <a:pt x="585" y="183"/>
                </a:cubicBezTo>
                <a:cubicBezTo>
                  <a:pt x="585" y="181"/>
                  <a:pt x="587" y="182"/>
                  <a:pt x="587" y="183"/>
                </a:cubicBezTo>
                <a:cubicBezTo>
                  <a:pt x="586" y="182"/>
                  <a:pt x="585" y="184"/>
                  <a:pt x="585" y="184"/>
                </a:cubicBezTo>
                <a:cubicBezTo>
                  <a:pt x="584" y="188"/>
                  <a:pt x="584" y="191"/>
                  <a:pt x="585" y="193"/>
                </a:cubicBezTo>
                <a:cubicBezTo>
                  <a:pt x="585" y="191"/>
                  <a:pt x="586" y="191"/>
                  <a:pt x="585" y="190"/>
                </a:cubicBezTo>
                <a:cubicBezTo>
                  <a:pt x="587" y="188"/>
                  <a:pt x="587" y="189"/>
                  <a:pt x="588" y="186"/>
                </a:cubicBezTo>
                <a:cubicBezTo>
                  <a:pt x="588" y="189"/>
                  <a:pt x="588" y="189"/>
                  <a:pt x="589" y="190"/>
                </a:cubicBezTo>
                <a:cubicBezTo>
                  <a:pt x="588" y="190"/>
                  <a:pt x="588" y="189"/>
                  <a:pt x="588" y="191"/>
                </a:cubicBezTo>
                <a:cubicBezTo>
                  <a:pt x="589" y="192"/>
                  <a:pt x="588" y="195"/>
                  <a:pt x="587" y="197"/>
                </a:cubicBezTo>
                <a:cubicBezTo>
                  <a:pt x="587" y="200"/>
                  <a:pt x="589" y="209"/>
                  <a:pt x="586" y="209"/>
                </a:cubicBezTo>
                <a:cubicBezTo>
                  <a:pt x="586" y="210"/>
                  <a:pt x="586" y="210"/>
                  <a:pt x="586" y="211"/>
                </a:cubicBezTo>
                <a:cubicBezTo>
                  <a:pt x="586" y="212"/>
                  <a:pt x="586" y="209"/>
                  <a:pt x="587" y="210"/>
                </a:cubicBezTo>
                <a:cubicBezTo>
                  <a:pt x="587" y="211"/>
                  <a:pt x="587" y="211"/>
                  <a:pt x="587" y="211"/>
                </a:cubicBezTo>
                <a:cubicBezTo>
                  <a:pt x="587" y="212"/>
                  <a:pt x="585" y="213"/>
                  <a:pt x="585" y="214"/>
                </a:cubicBezTo>
                <a:cubicBezTo>
                  <a:pt x="586" y="214"/>
                  <a:pt x="586" y="217"/>
                  <a:pt x="586" y="220"/>
                </a:cubicBezTo>
                <a:cubicBezTo>
                  <a:pt x="586" y="222"/>
                  <a:pt x="585" y="225"/>
                  <a:pt x="585" y="227"/>
                </a:cubicBezTo>
                <a:cubicBezTo>
                  <a:pt x="585" y="227"/>
                  <a:pt x="583" y="230"/>
                  <a:pt x="584" y="231"/>
                </a:cubicBezTo>
                <a:cubicBezTo>
                  <a:pt x="584" y="230"/>
                  <a:pt x="585" y="229"/>
                  <a:pt x="585" y="230"/>
                </a:cubicBezTo>
                <a:cubicBezTo>
                  <a:pt x="585" y="232"/>
                  <a:pt x="583" y="232"/>
                  <a:pt x="584" y="233"/>
                </a:cubicBezTo>
                <a:cubicBezTo>
                  <a:pt x="584" y="233"/>
                  <a:pt x="584" y="232"/>
                  <a:pt x="584" y="233"/>
                </a:cubicBezTo>
                <a:cubicBezTo>
                  <a:pt x="584" y="235"/>
                  <a:pt x="582" y="235"/>
                  <a:pt x="581" y="236"/>
                </a:cubicBezTo>
                <a:cubicBezTo>
                  <a:pt x="580" y="236"/>
                  <a:pt x="580" y="233"/>
                  <a:pt x="579" y="234"/>
                </a:cubicBezTo>
                <a:cubicBezTo>
                  <a:pt x="580" y="236"/>
                  <a:pt x="577" y="240"/>
                  <a:pt x="575" y="241"/>
                </a:cubicBezTo>
                <a:cubicBezTo>
                  <a:pt x="576" y="240"/>
                  <a:pt x="575" y="239"/>
                  <a:pt x="575" y="238"/>
                </a:cubicBezTo>
                <a:cubicBezTo>
                  <a:pt x="575" y="237"/>
                  <a:pt x="575" y="236"/>
                  <a:pt x="576" y="235"/>
                </a:cubicBezTo>
                <a:cubicBezTo>
                  <a:pt x="575" y="234"/>
                  <a:pt x="575" y="233"/>
                  <a:pt x="576" y="231"/>
                </a:cubicBezTo>
                <a:cubicBezTo>
                  <a:pt x="576" y="232"/>
                  <a:pt x="576" y="231"/>
                  <a:pt x="577" y="230"/>
                </a:cubicBezTo>
                <a:cubicBezTo>
                  <a:pt x="575" y="231"/>
                  <a:pt x="575" y="230"/>
                  <a:pt x="576" y="230"/>
                </a:cubicBezTo>
                <a:cubicBezTo>
                  <a:pt x="575" y="229"/>
                  <a:pt x="577" y="228"/>
                  <a:pt x="576" y="228"/>
                </a:cubicBezTo>
                <a:cubicBezTo>
                  <a:pt x="574" y="230"/>
                  <a:pt x="576" y="231"/>
                  <a:pt x="574" y="233"/>
                </a:cubicBezTo>
                <a:cubicBezTo>
                  <a:pt x="574" y="230"/>
                  <a:pt x="576" y="226"/>
                  <a:pt x="573" y="225"/>
                </a:cubicBezTo>
                <a:cubicBezTo>
                  <a:pt x="574" y="222"/>
                  <a:pt x="574" y="221"/>
                  <a:pt x="575" y="219"/>
                </a:cubicBezTo>
                <a:cubicBezTo>
                  <a:pt x="574" y="220"/>
                  <a:pt x="575" y="217"/>
                  <a:pt x="575" y="216"/>
                </a:cubicBezTo>
                <a:cubicBezTo>
                  <a:pt x="574" y="215"/>
                  <a:pt x="574" y="217"/>
                  <a:pt x="573" y="217"/>
                </a:cubicBezTo>
                <a:cubicBezTo>
                  <a:pt x="572" y="218"/>
                  <a:pt x="573" y="220"/>
                  <a:pt x="572" y="220"/>
                </a:cubicBezTo>
                <a:cubicBezTo>
                  <a:pt x="572" y="217"/>
                  <a:pt x="573" y="215"/>
                  <a:pt x="573" y="213"/>
                </a:cubicBezTo>
                <a:cubicBezTo>
                  <a:pt x="572" y="214"/>
                  <a:pt x="572" y="211"/>
                  <a:pt x="571" y="210"/>
                </a:cubicBezTo>
                <a:cubicBezTo>
                  <a:pt x="571" y="211"/>
                  <a:pt x="571" y="211"/>
                  <a:pt x="571" y="210"/>
                </a:cubicBezTo>
                <a:cubicBezTo>
                  <a:pt x="571" y="211"/>
                  <a:pt x="570" y="212"/>
                  <a:pt x="570" y="213"/>
                </a:cubicBezTo>
                <a:cubicBezTo>
                  <a:pt x="570" y="210"/>
                  <a:pt x="569" y="213"/>
                  <a:pt x="568" y="213"/>
                </a:cubicBezTo>
                <a:cubicBezTo>
                  <a:pt x="568" y="213"/>
                  <a:pt x="568" y="211"/>
                  <a:pt x="567" y="211"/>
                </a:cubicBezTo>
                <a:cubicBezTo>
                  <a:pt x="567" y="212"/>
                  <a:pt x="566" y="214"/>
                  <a:pt x="567" y="215"/>
                </a:cubicBezTo>
                <a:cubicBezTo>
                  <a:pt x="567" y="212"/>
                  <a:pt x="569" y="215"/>
                  <a:pt x="569" y="216"/>
                </a:cubicBezTo>
                <a:cubicBezTo>
                  <a:pt x="568" y="217"/>
                  <a:pt x="568" y="222"/>
                  <a:pt x="566" y="222"/>
                </a:cubicBezTo>
                <a:cubicBezTo>
                  <a:pt x="566" y="223"/>
                  <a:pt x="566" y="223"/>
                  <a:pt x="567" y="224"/>
                </a:cubicBezTo>
                <a:cubicBezTo>
                  <a:pt x="566" y="226"/>
                  <a:pt x="565" y="227"/>
                  <a:pt x="564" y="226"/>
                </a:cubicBezTo>
                <a:cubicBezTo>
                  <a:pt x="563" y="227"/>
                  <a:pt x="563" y="227"/>
                  <a:pt x="562" y="227"/>
                </a:cubicBezTo>
                <a:cubicBezTo>
                  <a:pt x="562" y="227"/>
                  <a:pt x="563" y="224"/>
                  <a:pt x="564" y="224"/>
                </a:cubicBezTo>
                <a:cubicBezTo>
                  <a:pt x="564" y="223"/>
                  <a:pt x="564" y="222"/>
                  <a:pt x="564" y="221"/>
                </a:cubicBezTo>
                <a:cubicBezTo>
                  <a:pt x="564" y="221"/>
                  <a:pt x="563" y="220"/>
                  <a:pt x="563" y="219"/>
                </a:cubicBezTo>
                <a:cubicBezTo>
                  <a:pt x="564" y="217"/>
                  <a:pt x="563" y="217"/>
                  <a:pt x="564" y="215"/>
                </a:cubicBezTo>
                <a:cubicBezTo>
                  <a:pt x="562" y="215"/>
                  <a:pt x="562" y="215"/>
                  <a:pt x="562" y="215"/>
                </a:cubicBezTo>
                <a:cubicBezTo>
                  <a:pt x="561" y="216"/>
                  <a:pt x="562" y="217"/>
                  <a:pt x="561" y="217"/>
                </a:cubicBezTo>
                <a:cubicBezTo>
                  <a:pt x="561" y="216"/>
                  <a:pt x="560" y="214"/>
                  <a:pt x="559" y="215"/>
                </a:cubicBezTo>
                <a:cubicBezTo>
                  <a:pt x="559" y="215"/>
                  <a:pt x="559" y="214"/>
                  <a:pt x="559" y="214"/>
                </a:cubicBezTo>
                <a:cubicBezTo>
                  <a:pt x="559" y="214"/>
                  <a:pt x="557" y="215"/>
                  <a:pt x="557" y="213"/>
                </a:cubicBezTo>
                <a:cubicBezTo>
                  <a:pt x="557" y="215"/>
                  <a:pt x="557" y="215"/>
                  <a:pt x="556" y="215"/>
                </a:cubicBezTo>
                <a:cubicBezTo>
                  <a:pt x="556" y="216"/>
                  <a:pt x="556" y="216"/>
                  <a:pt x="556" y="217"/>
                </a:cubicBezTo>
                <a:cubicBezTo>
                  <a:pt x="555" y="217"/>
                  <a:pt x="555" y="217"/>
                  <a:pt x="554" y="217"/>
                </a:cubicBezTo>
                <a:cubicBezTo>
                  <a:pt x="555" y="216"/>
                  <a:pt x="553" y="215"/>
                  <a:pt x="552" y="214"/>
                </a:cubicBezTo>
                <a:cubicBezTo>
                  <a:pt x="552" y="214"/>
                  <a:pt x="552" y="215"/>
                  <a:pt x="552" y="215"/>
                </a:cubicBezTo>
                <a:cubicBezTo>
                  <a:pt x="552" y="216"/>
                  <a:pt x="550" y="216"/>
                  <a:pt x="551" y="218"/>
                </a:cubicBezTo>
                <a:cubicBezTo>
                  <a:pt x="550" y="218"/>
                  <a:pt x="550" y="218"/>
                  <a:pt x="549" y="217"/>
                </a:cubicBezTo>
                <a:cubicBezTo>
                  <a:pt x="549" y="217"/>
                  <a:pt x="550" y="216"/>
                  <a:pt x="549" y="216"/>
                </a:cubicBezTo>
                <a:cubicBezTo>
                  <a:pt x="549" y="217"/>
                  <a:pt x="549" y="219"/>
                  <a:pt x="549" y="220"/>
                </a:cubicBezTo>
                <a:cubicBezTo>
                  <a:pt x="549" y="221"/>
                  <a:pt x="548" y="223"/>
                  <a:pt x="548" y="221"/>
                </a:cubicBezTo>
                <a:cubicBezTo>
                  <a:pt x="548" y="221"/>
                  <a:pt x="548" y="221"/>
                  <a:pt x="548" y="221"/>
                </a:cubicBezTo>
                <a:cubicBezTo>
                  <a:pt x="547" y="221"/>
                  <a:pt x="546" y="223"/>
                  <a:pt x="546" y="224"/>
                </a:cubicBezTo>
                <a:cubicBezTo>
                  <a:pt x="545" y="224"/>
                  <a:pt x="545" y="227"/>
                  <a:pt x="544" y="225"/>
                </a:cubicBezTo>
                <a:cubicBezTo>
                  <a:pt x="544" y="227"/>
                  <a:pt x="546" y="226"/>
                  <a:pt x="545" y="227"/>
                </a:cubicBezTo>
                <a:cubicBezTo>
                  <a:pt x="544" y="228"/>
                  <a:pt x="543" y="230"/>
                  <a:pt x="543" y="233"/>
                </a:cubicBezTo>
                <a:cubicBezTo>
                  <a:pt x="542" y="235"/>
                  <a:pt x="542" y="238"/>
                  <a:pt x="541" y="240"/>
                </a:cubicBezTo>
                <a:cubicBezTo>
                  <a:pt x="541" y="240"/>
                  <a:pt x="542" y="239"/>
                  <a:pt x="542" y="240"/>
                </a:cubicBezTo>
                <a:cubicBezTo>
                  <a:pt x="541" y="241"/>
                  <a:pt x="540" y="243"/>
                  <a:pt x="539" y="245"/>
                </a:cubicBezTo>
                <a:cubicBezTo>
                  <a:pt x="538" y="247"/>
                  <a:pt x="537" y="249"/>
                  <a:pt x="538" y="251"/>
                </a:cubicBezTo>
                <a:cubicBezTo>
                  <a:pt x="537" y="252"/>
                  <a:pt x="537" y="250"/>
                  <a:pt x="537" y="251"/>
                </a:cubicBezTo>
                <a:cubicBezTo>
                  <a:pt x="537" y="251"/>
                  <a:pt x="537" y="252"/>
                  <a:pt x="536" y="252"/>
                </a:cubicBezTo>
                <a:cubicBezTo>
                  <a:pt x="536" y="251"/>
                  <a:pt x="536" y="251"/>
                  <a:pt x="536" y="251"/>
                </a:cubicBezTo>
                <a:cubicBezTo>
                  <a:pt x="536" y="250"/>
                  <a:pt x="537" y="249"/>
                  <a:pt x="536" y="249"/>
                </a:cubicBezTo>
                <a:cubicBezTo>
                  <a:pt x="535" y="252"/>
                  <a:pt x="533" y="255"/>
                  <a:pt x="532" y="258"/>
                </a:cubicBezTo>
                <a:cubicBezTo>
                  <a:pt x="530" y="261"/>
                  <a:pt x="529" y="264"/>
                  <a:pt x="527" y="266"/>
                </a:cubicBezTo>
                <a:cubicBezTo>
                  <a:pt x="526" y="267"/>
                  <a:pt x="527" y="269"/>
                  <a:pt x="525" y="269"/>
                </a:cubicBezTo>
                <a:cubicBezTo>
                  <a:pt x="526" y="269"/>
                  <a:pt x="526" y="269"/>
                  <a:pt x="527" y="269"/>
                </a:cubicBezTo>
                <a:cubicBezTo>
                  <a:pt x="526" y="269"/>
                  <a:pt x="527" y="270"/>
                  <a:pt x="526" y="271"/>
                </a:cubicBezTo>
                <a:cubicBezTo>
                  <a:pt x="526" y="271"/>
                  <a:pt x="525" y="272"/>
                  <a:pt x="524" y="273"/>
                </a:cubicBezTo>
                <a:cubicBezTo>
                  <a:pt x="524" y="274"/>
                  <a:pt x="523" y="276"/>
                  <a:pt x="523" y="277"/>
                </a:cubicBezTo>
                <a:cubicBezTo>
                  <a:pt x="521" y="279"/>
                  <a:pt x="520" y="281"/>
                  <a:pt x="519" y="283"/>
                </a:cubicBezTo>
                <a:cubicBezTo>
                  <a:pt x="518" y="285"/>
                  <a:pt x="517" y="287"/>
                  <a:pt x="515" y="288"/>
                </a:cubicBezTo>
                <a:cubicBezTo>
                  <a:pt x="515" y="289"/>
                  <a:pt x="514" y="290"/>
                  <a:pt x="514" y="291"/>
                </a:cubicBezTo>
                <a:cubicBezTo>
                  <a:pt x="513" y="292"/>
                  <a:pt x="512" y="293"/>
                  <a:pt x="511" y="294"/>
                </a:cubicBezTo>
                <a:cubicBezTo>
                  <a:pt x="509" y="297"/>
                  <a:pt x="507" y="299"/>
                  <a:pt x="506" y="301"/>
                </a:cubicBezTo>
                <a:cubicBezTo>
                  <a:pt x="506" y="302"/>
                  <a:pt x="505" y="302"/>
                  <a:pt x="505" y="302"/>
                </a:cubicBezTo>
                <a:cubicBezTo>
                  <a:pt x="504" y="303"/>
                  <a:pt x="506" y="303"/>
                  <a:pt x="504" y="305"/>
                </a:cubicBezTo>
                <a:cubicBezTo>
                  <a:pt x="504" y="305"/>
                  <a:pt x="503" y="304"/>
                  <a:pt x="503" y="305"/>
                </a:cubicBezTo>
                <a:cubicBezTo>
                  <a:pt x="502" y="307"/>
                  <a:pt x="502" y="307"/>
                  <a:pt x="502" y="307"/>
                </a:cubicBezTo>
                <a:cubicBezTo>
                  <a:pt x="501" y="308"/>
                  <a:pt x="501" y="308"/>
                  <a:pt x="499" y="309"/>
                </a:cubicBezTo>
                <a:cubicBezTo>
                  <a:pt x="500" y="310"/>
                  <a:pt x="498" y="311"/>
                  <a:pt x="497" y="311"/>
                </a:cubicBezTo>
                <a:cubicBezTo>
                  <a:pt x="496" y="313"/>
                  <a:pt x="495" y="314"/>
                  <a:pt x="494" y="315"/>
                </a:cubicBezTo>
                <a:cubicBezTo>
                  <a:pt x="493" y="317"/>
                  <a:pt x="491" y="318"/>
                  <a:pt x="490" y="319"/>
                </a:cubicBezTo>
                <a:cubicBezTo>
                  <a:pt x="489" y="321"/>
                  <a:pt x="487" y="322"/>
                  <a:pt x="486" y="324"/>
                </a:cubicBezTo>
                <a:cubicBezTo>
                  <a:pt x="485" y="325"/>
                  <a:pt x="483" y="327"/>
                  <a:pt x="482" y="329"/>
                </a:cubicBezTo>
                <a:cubicBezTo>
                  <a:pt x="484" y="328"/>
                  <a:pt x="486" y="326"/>
                  <a:pt x="485" y="328"/>
                </a:cubicBezTo>
                <a:cubicBezTo>
                  <a:pt x="485" y="325"/>
                  <a:pt x="488" y="324"/>
                  <a:pt x="488" y="322"/>
                </a:cubicBezTo>
                <a:cubicBezTo>
                  <a:pt x="490" y="322"/>
                  <a:pt x="492" y="319"/>
                  <a:pt x="492" y="317"/>
                </a:cubicBezTo>
                <a:cubicBezTo>
                  <a:pt x="494" y="317"/>
                  <a:pt x="494" y="317"/>
                  <a:pt x="495" y="315"/>
                </a:cubicBezTo>
                <a:cubicBezTo>
                  <a:pt x="495" y="316"/>
                  <a:pt x="496" y="315"/>
                  <a:pt x="496" y="315"/>
                </a:cubicBezTo>
                <a:cubicBezTo>
                  <a:pt x="496" y="316"/>
                  <a:pt x="496" y="317"/>
                  <a:pt x="495" y="317"/>
                </a:cubicBezTo>
                <a:cubicBezTo>
                  <a:pt x="495" y="318"/>
                  <a:pt x="494" y="319"/>
                  <a:pt x="493" y="319"/>
                </a:cubicBezTo>
                <a:cubicBezTo>
                  <a:pt x="492" y="321"/>
                  <a:pt x="491" y="322"/>
                  <a:pt x="489" y="324"/>
                </a:cubicBezTo>
                <a:cubicBezTo>
                  <a:pt x="494" y="321"/>
                  <a:pt x="496" y="318"/>
                  <a:pt x="499" y="314"/>
                </a:cubicBezTo>
                <a:cubicBezTo>
                  <a:pt x="500" y="315"/>
                  <a:pt x="500" y="315"/>
                  <a:pt x="501" y="314"/>
                </a:cubicBezTo>
                <a:cubicBezTo>
                  <a:pt x="501" y="313"/>
                  <a:pt x="502" y="311"/>
                  <a:pt x="504" y="309"/>
                </a:cubicBezTo>
                <a:cubicBezTo>
                  <a:pt x="506" y="307"/>
                  <a:pt x="508" y="305"/>
                  <a:pt x="509" y="305"/>
                </a:cubicBezTo>
                <a:cubicBezTo>
                  <a:pt x="510" y="304"/>
                  <a:pt x="510" y="303"/>
                  <a:pt x="511" y="302"/>
                </a:cubicBezTo>
                <a:cubicBezTo>
                  <a:pt x="511" y="301"/>
                  <a:pt x="511" y="301"/>
                  <a:pt x="512" y="300"/>
                </a:cubicBezTo>
                <a:cubicBezTo>
                  <a:pt x="512" y="299"/>
                  <a:pt x="513" y="298"/>
                  <a:pt x="515" y="297"/>
                </a:cubicBezTo>
                <a:cubicBezTo>
                  <a:pt x="514" y="297"/>
                  <a:pt x="517" y="291"/>
                  <a:pt x="518" y="292"/>
                </a:cubicBezTo>
                <a:cubicBezTo>
                  <a:pt x="519" y="292"/>
                  <a:pt x="518" y="293"/>
                  <a:pt x="518" y="293"/>
                </a:cubicBezTo>
                <a:cubicBezTo>
                  <a:pt x="519" y="292"/>
                  <a:pt x="519" y="290"/>
                  <a:pt x="521" y="290"/>
                </a:cubicBezTo>
                <a:cubicBezTo>
                  <a:pt x="520" y="288"/>
                  <a:pt x="522" y="287"/>
                  <a:pt x="523" y="285"/>
                </a:cubicBezTo>
                <a:cubicBezTo>
                  <a:pt x="524" y="283"/>
                  <a:pt x="526" y="281"/>
                  <a:pt x="525" y="279"/>
                </a:cubicBezTo>
                <a:cubicBezTo>
                  <a:pt x="526" y="278"/>
                  <a:pt x="527" y="279"/>
                  <a:pt x="527" y="279"/>
                </a:cubicBezTo>
                <a:cubicBezTo>
                  <a:pt x="528" y="277"/>
                  <a:pt x="528" y="277"/>
                  <a:pt x="529" y="274"/>
                </a:cubicBezTo>
                <a:cubicBezTo>
                  <a:pt x="531" y="274"/>
                  <a:pt x="532" y="271"/>
                  <a:pt x="534" y="268"/>
                </a:cubicBezTo>
                <a:cubicBezTo>
                  <a:pt x="535" y="266"/>
                  <a:pt x="536" y="263"/>
                  <a:pt x="538" y="262"/>
                </a:cubicBezTo>
                <a:cubicBezTo>
                  <a:pt x="537" y="264"/>
                  <a:pt x="536" y="265"/>
                  <a:pt x="536" y="267"/>
                </a:cubicBezTo>
                <a:cubicBezTo>
                  <a:pt x="535" y="269"/>
                  <a:pt x="534" y="271"/>
                  <a:pt x="533" y="273"/>
                </a:cubicBezTo>
                <a:cubicBezTo>
                  <a:pt x="531" y="277"/>
                  <a:pt x="529" y="281"/>
                  <a:pt x="528" y="285"/>
                </a:cubicBezTo>
                <a:cubicBezTo>
                  <a:pt x="529" y="282"/>
                  <a:pt x="532" y="280"/>
                  <a:pt x="532" y="278"/>
                </a:cubicBezTo>
                <a:cubicBezTo>
                  <a:pt x="533" y="279"/>
                  <a:pt x="534" y="275"/>
                  <a:pt x="535" y="275"/>
                </a:cubicBezTo>
                <a:cubicBezTo>
                  <a:pt x="535" y="276"/>
                  <a:pt x="534" y="277"/>
                  <a:pt x="534" y="278"/>
                </a:cubicBezTo>
                <a:cubicBezTo>
                  <a:pt x="533" y="279"/>
                  <a:pt x="532" y="280"/>
                  <a:pt x="532" y="281"/>
                </a:cubicBezTo>
                <a:cubicBezTo>
                  <a:pt x="531" y="284"/>
                  <a:pt x="529" y="285"/>
                  <a:pt x="528" y="286"/>
                </a:cubicBezTo>
                <a:cubicBezTo>
                  <a:pt x="529" y="286"/>
                  <a:pt x="530" y="285"/>
                  <a:pt x="530" y="285"/>
                </a:cubicBezTo>
                <a:cubicBezTo>
                  <a:pt x="529" y="288"/>
                  <a:pt x="525" y="289"/>
                  <a:pt x="525" y="293"/>
                </a:cubicBezTo>
                <a:cubicBezTo>
                  <a:pt x="525" y="292"/>
                  <a:pt x="525" y="292"/>
                  <a:pt x="524" y="293"/>
                </a:cubicBezTo>
                <a:cubicBezTo>
                  <a:pt x="522" y="296"/>
                  <a:pt x="518" y="300"/>
                  <a:pt x="517" y="302"/>
                </a:cubicBezTo>
                <a:cubicBezTo>
                  <a:pt x="516" y="303"/>
                  <a:pt x="514" y="304"/>
                  <a:pt x="513" y="305"/>
                </a:cubicBezTo>
                <a:cubicBezTo>
                  <a:pt x="512" y="306"/>
                  <a:pt x="512" y="307"/>
                  <a:pt x="511" y="308"/>
                </a:cubicBezTo>
                <a:cubicBezTo>
                  <a:pt x="510" y="309"/>
                  <a:pt x="507" y="312"/>
                  <a:pt x="508" y="311"/>
                </a:cubicBezTo>
                <a:cubicBezTo>
                  <a:pt x="506" y="312"/>
                  <a:pt x="504" y="314"/>
                  <a:pt x="504" y="316"/>
                </a:cubicBezTo>
                <a:cubicBezTo>
                  <a:pt x="503" y="315"/>
                  <a:pt x="501" y="319"/>
                  <a:pt x="500" y="318"/>
                </a:cubicBezTo>
                <a:cubicBezTo>
                  <a:pt x="499" y="320"/>
                  <a:pt x="500" y="321"/>
                  <a:pt x="498" y="322"/>
                </a:cubicBezTo>
                <a:cubicBezTo>
                  <a:pt x="497" y="322"/>
                  <a:pt x="496" y="322"/>
                  <a:pt x="494" y="323"/>
                </a:cubicBezTo>
                <a:cubicBezTo>
                  <a:pt x="493" y="325"/>
                  <a:pt x="492" y="326"/>
                  <a:pt x="491" y="328"/>
                </a:cubicBezTo>
                <a:cubicBezTo>
                  <a:pt x="490" y="330"/>
                  <a:pt x="488" y="331"/>
                  <a:pt x="485" y="333"/>
                </a:cubicBezTo>
                <a:cubicBezTo>
                  <a:pt x="486" y="333"/>
                  <a:pt x="486" y="333"/>
                  <a:pt x="486" y="334"/>
                </a:cubicBezTo>
                <a:cubicBezTo>
                  <a:pt x="483" y="337"/>
                  <a:pt x="481" y="340"/>
                  <a:pt x="478" y="340"/>
                </a:cubicBezTo>
                <a:cubicBezTo>
                  <a:pt x="478" y="342"/>
                  <a:pt x="475" y="343"/>
                  <a:pt x="473" y="344"/>
                </a:cubicBezTo>
                <a:cubicBezTo>
                  <a:pt x="471" y="345"/>
                  <a:pt x="468" y="350"/>
                  <a:pt x="467" y="348"/>
                </a:cubicBezTo>
                <a:cubicBezTo>
                  <a:pt x="466" y="349"/>
                  <a:pt x="467" y="350"/>
                  <a:pt x="466" y="350"/>
                </a:cubicBezTo>
                <a:cubicBezTo>
                  <a:pt x="466" y="350"/>
                  <a:pt x="464" y="350"/>
                  <a:pt x="464" y="351"/>
                </a:cubicBezTo>
                <a:cubicBezTo>
                  <a:pt x="464" y="353"/>
                  <a:pt x="458" y="355"/>
                  <a:pt x="457" y="356"/>
                </a:cubicBezTo>
                <a:cubicBezTo>
                  <a:pt x="452" y="357"/>
                  <a:pt x="450" y="362"/>
                  <a:pt x="445" y="364"/>
                </a:cubicBezTo>
                <a:cubicBezTo>
                  <a:pt x="444" y="363"/>
                  <a:pt x="444" y="363"/>
                  <a:pt x="443" y="363"/>
                </a:cubicBezTo>
                <a:cubicBezTo>
                  <a:pt x="444" y="364"/>
                  <a:pt x="445" y="364"/>
                  <a:pt x="444" y="365"/>
                </a:cubicBezTo>
                <a:cubicBezTo>
                  <a:pt x="442" y="366"/>
                  <a:pt x="441" y="366"/>
                  <a:pt x="439" y="366"/>
                </a:cubicBezTo>
                <a:cubicBezTo>
                  <a:pt x="440" y="367"/>
                  <a:pt x="441" y="367"/>
                  <a:pt x="439" y="368"/>
                </a:cubicBezTo>
                <a:cubicBezTo>
                  <a:pt x="438" y="368"/>
                  <a:pt x="433" y="369"/>
                  <a:pt x="433" y="370"/>
                </a:cubicBezTo>
                <a:cubicBezTo>
                  <a:pt x="430" y="372"/>
                  <a:pt x="427" y="373"/>
                  <a:pt x="425" y="374"/>
                </a:cubicBezTo>
                <a:cubicBezTo>
                  <a:pt x="422" y="375"/>
                  <a:pt x="420" y="376"/>
                  <a:pt x="418" y="377"/>
                </a:cubicBezTo>
                <a:cubicBezTo>
                  <a:pt x="417" y="376"/>
                  <a:pt x="413" y="379"/>
                  <a:pt x="410" y="379"/>
                </a:cubicBezTo>
                <a:cubicBezTo>
                  <a:pt x="409" y="380"/>
                  <a:pt x="408" y="379"/>
                  <a:pt x="406" y="379"/>
                </a:cubicBezTo>
                <a:cubicBezTo>
                  <a:pt x="405" y="379"/>
                  <a:pt x="402" y="381"/>
                  <a:pt x="400" y="381"/>
                </a:cubicBezTo>
                <a:cubicBezTo>
                  <a:pt x="395" y="382"/>
                  <a:pt x="393" y="383"/>
                  <a:pt x="388" y="384"/>
                </a:cubicBezTo>
                <a:cubicBezTo>
                  <a:pt x="388" y="384"/>
                  <a:pt x="390" y="384"/>
                  <a:pt x="389" y="383"/>
                </a:cubicBezTo>
                <a:cubicBezTo>
                  <a:pt x="388" y="384"/>
                  <a:pt x="388" y="385"/>
                  <a:pt x="386" y="385"/>
                </a:cubicBezTo>
                <a:cubicBezTo>
                  <a:pt x="385" y="385"/>
                  <a:pt x="380" y="387"/>
                  <a:pt x="381" y="385"/>
                </a:cubicBezTo>
                <a:cubicBezTo>
                  <a:pt x="379" y="385"/>
                  <a:pt x="379" y="387"/>
                  <a:pt x="377" y="387"/>
                </a:cubicBezTo>
                <a:cubicBezTo>
                  <a:pt x="376" y="388"/>
                  <a:pt x="376" y="387"/>
                  <a:pt x="374" y="387"/>
                </a:cubicBezTo>
                <a:cubicBezTo>
                  <a:pt x="374" y="388"/>
                  <a:pt x="373" y="388"/>
                  <a:pt x="371" y="388"/>
                </a:cubicBezTo>
                <a:cubicBezTo>
                  <a:pt x="371" y="388"/>
                  <a:pt x="371" y="388"/>
                  <a:pt x="371" y="388"/>
                </a:cubicBezTo>
                <a:cubicBezTo>
                  <a:pt x="368" y="389"/>
                  <a:pt x="366" y="389"/>
                  <a:pt x="364" y="389"/>
                </a:cubicBezTo>
                <a:cubicBezTo>
                  <a:pt x="362" y="389"/>
                  <a:pt x="361" y="388"/>
                  <a:pt x="358" y="389"/>
                </a:cubicBezTo>
                <a:cubicBezTo>
                  <a:pt x="358" y="389"/>
                  <a:pt x="358" y="390"/>
                  <a:pt x="356" y="390"/>
                </a:cubicBezTo>
                <a:cubicBezTo>
                  <a:pt x="357" y="389"/>
                  <a:pt x="352" y="389"/>
                  <a:pt x="351" y="389"/>
                </a:cubicBezTo>
                <a:cubicBezTo>
                  <a:pt x="350" y="390"/>
                  <a:pt x="353" y="388"/>
                  <a:pt x="353" y="390"/>
                </a:cubicBezTo>
                <a:cubicBezTo>
                  <a:pt x="351" y="390"/>
                  <a:pt x="350" y="389"/>
                  <a:pt x="350" y="390"/>
                </a:cubicBezTo>
                <a:cubicBezTo>
                  <a:pt x="349" y="390"/>
                  <a:pt x="350" y="389"/>
                  <a:pt x="348" y="389"/>
                </a:cubicBezTo>
                <a:cubicBezTo>
                  <a:pt x="348" y="390"/>
                  <a:pt x="348" y="391"/>
                  <a:pt x="347" y="391"/>
                </a:cubicBezTo>
                <a:cubicBezTo>
                  <a:pt x="347" y="390"/>
                  <a:pt x="346" y="390"/>
                  <a:pt x="346" y="389"/>
                </a:cubicBezTo>
                <a:cubicBezTo>
                  <a:pt x="344" y="390"/>
                  <a:pt x="342" y="390"/>
                  <a:pt x="340" y="390"/>
                </a:cubicBezTo>
                <a:cubicBezTo>
                  <a:pt x="339" y="390"/>
                  <a:pt x="338" y="390"/>
                  <a:pt x="337" y="390"/>
                </a:cubicBezTo>
                <a:cubicBezTo>
                  <a:pt x="336" y="390"/>
                  <a:pt x="335" y="390"/>
                  <a:pt x="333" y="390"/>
                </a:cubicBezTo>
                <a:cubicBezTo>
                  <a:pt x="331" y="390"/>
                  <a:pt x="329" y="390"/>
                  <a:pt x="326" y="390"/>
                </a:cubicBezTo>
                <a:cubicBezTo>
                  <a:pt x="324" y="390"/>
                  <a:pt x="321" y="390"/>
                  <a:pt x="318" y="390"/>
                </a:cubicBezTo>
                <a:cubicBezTo>
                  <a:pt x="316" y="390"/>
                  <a:pt x="313" y="389"/>
                  <a:pt x="311" y="388"/>
                </a:cubicBezTo>
                <a:cubicBezTo>
                  <a:pt x="309" y="388"/>
                  <a:pt x="308" y="388"/>
                  <a:pt x="307" y="388"/>
                </a:cubicBezTo>
                <a:cubicBezTo>
                  <a:pt x="305" y="388"/>
                  <a:pt x="304" y="388"/>
                  <a:pt x="303" y="388"/>
                </a:cubicBezTo>
                <a:cubicBezTo>
                  <a:pt x="300" y="387"/>
                  <a:pt x="298" y="387"/>
                  <a:pt x="296" y="387"/>
                </a:cubicBezTo>
                <a:cubicBezTo>
                  <a:pt x="293" y="386"/>
                  <a:pt x="291" y="386"/>
                  <a:pt x="288" y="386"/>
                </a:cubicBezTo>
                <a:cubicBezTo>
                  <a:pt x="287" y="385"/>
                  <a:pt x="286" y="384"/>
                  <a:pt x="284" y="384"/>
                </a:cubicBezTo>
                <a:cubicBezTo>
                  <a:pt x="285" y="385"/>
                  <a:pt x="284" y="385"/>
                  <a:pt x="284" y="385"/>
                </a:cubicBezTo>
                <a:cubicBezTo>
                  <a:pt x="283" y="384"/>
                  <a:pt x="283" y="384"/>
                  <a:pt x="282" y="383"/>
                </a:cubicBezTo>
                <a:cubicBezTo>
                  <a:pt x="281" y="383"/>
                  <a:pt x="281" y="383"/>
                  <a:pt x="280" y="383"/>
                </a:cubicBezTo>
                <a:cubicBezTo>
                  <a:pt x="279" y="382"/>
                  <a:pt x="278" y="382"/>
                  <a:pt x="276" y="382"/>
                </a:cubicBezTo>
                <a:cubicBezTo>
                  <a:pt x="275" y="382"/>
                  <a:pt x="273" y="382"/>
                  <a:pt x="272" y="380"/>
                </a:cubicBezTo>
                <a:cubicBezTo>
                  <a:pt x="270" y="381"/>
                  <a:pt x="269" y="380"/>
                  <a:pt x="267" y="380"/>
                </a:cubicBezTo>
                <a:cubicBezTo>
                  <a:pt x="265" y="379"/>
                  <a:pt x="264" y="379"/>
                  <a:pt x="262" y="378"/>
                </a:cubicBezTo>
                <a:cubicBezTo>
                  <a:pt x="260" y="377"/>
                  <a:pt x="258" y="377"/>
                  <a:pt x="257" y="376"/>
                </a:cubicBezTo>
                <a:cubicBezTo>
                  <a:pt x="255" y="376"/>
                  <a:pt x="254" y="376"/>
                  <a:pt x="252" y="376"/>
                </a:cubicBezTo>
                <a:cubicBezTo>
                  <a:pt x="254" y="377"/>
                  <a:pt x="255" y="375"/>
                  <a:pt x="256" y="377"/>
                </a:cubicBezTo>
                <a:cubicBezTo>
                  <a:pt x="254" y="378"/>
                  <a:pt x="252" y="377"/>
                  <a:pt x="250" y="376"/>
                </a:cubicBezTo>
                <a:cubicBezTo>
                  <a:pt x="248" y="376"/>
                  <a:pt x="246" y="375"/>
                  <a:pt x="243" y="374"/>
                </a:cubicBezTo>
                <a:cubicBezTo>
                  <a:pt x="243" y="374"/>
                  <a:pt x="243" y="374"/>
                  <a:pt x="243" y="375"/>
                </a:cubicBezTo>
                <a:cubicBezTo>
                  <a:pt x="241" y="375"/>
                  <a:pt x="236" y="373"/>
                  <a:pt x="236" y="371"/>
                </a:cubicBezTo>
                <a:cubicBezTo>
                  <a:pt x="234" y="371"/>
                  <a:pt x="232" y="370"/>
                  <a:pt x="230" y="368"/>
                </a:cubicBezTo>
                <a:cubicBezTo>
                  <a:pt x="229" y="368"/>
                  <a:pt x="227" y="367"/>
                  <a:pt x="226" y="366"/>
                </a:cubicBezTo>
                <a:cubicBezTo>
                  <a:pt x="225" y="365"/>
                  <a:pt x="224" y="365"/>
                  <a:pt x="223" y="364"/>
                </a:cubicBezTo>
                <a:cubicBezTo>
                  <a:pt x="223" y="363"/>
                  <a:pt x="222" y="363"/>
                  <a:pt x="222" y="363"/>
                </a:cubicBezTo>
                <a:cubicBezTo>
                  <a:pt x="222" y="363"/>
                  <a:pt x="222" y="362"/>
                  <a:pt x="222" y="361"/>
                </a:cubicBezTo>
                <a:cubicBezTo>
                  <a:pt x="221" y="362"/>
                  <a:pt x="219" y="361"/>
                  <a:pt x="218" y="360"/>
                </a:cubicBezTo>
                <a:cubicBezTo>
                  <a:pt x="217" y="359"/>
                  <a:pt x="215" y="357"/>
                  <a:pt x="214" y="358"/>
                </a:cubicBezTo>
                <a:cubicBezTo>
                  <a:pt x="213" y="355"/>
                  <a:pt x="209" y="354"/>
                  <a:pt x="208" y="351"/>
                </a:cubicBezTo>
                <a:cubicBezTo>
                  <a:pt x="206" y="352"/>
                  <a:pt x="203" y="349"/>
                  <a:pt x="201" y="348"/>
                </a:cubicBezTo>
                <a:cubicBezTo>
                  <a:pt x="201" y="348"/>
                  <a:pt x="201" y="349"/>
                  <a:pt x="201" y="349"/>
                </a:cubicBezTo>
                <a:cubicBezTo>
                  <a:pt x="200" y="348"/>
                  <a:pt x="200" y="349"/>
                  <a:pt x="199" y="349"/>
                </a:cubicBezTo>
                <a:cubicBezTo>
                  <a:pt x="196" y="347"/>
                  <a:pt x="197" y="346"/>
                  <a:pt x="195" y="345"/>
                </a:cubicBezTo>
                <a:cubicBezTo>
                  <a:pt x="196" y="345"/>
                  <a:pt x="197" y="344"/>
                  <a:pt x="196" y="344"/>
                </a:cubicBezTo>
                <a:cubicBezTo>
                  <a:pt x="195" y="345"/>
                  <a:pt x="194" y="345"/>
                  <a:pt x="193" y="344"/>
                </a:cubicBezTo>
                <a:cubicBezTo>
                  <a:pt x="192" y="344"/>
                  <a:pt x="191" y="343"/>
                  <a:pt x="191" y="343"/>
                </a:cubicBezTo>
                <a:cubicBezTo>
                  <a:pt x="190" y="342"/>
                  <a:pt x="189" y="341"/>
                  <a:pt x="189" y="341"/>
                </a:cubicBezTo>
                <a:cubicBezTo>
                  <a:pt x="189" y="342"/>
                  <a:pt x="188" y="339"/>
                  <a:pt x="187" y="340"/>
                </a:cubicBezTo>
                <a:cubicBezTo>
                  <a:pt x="186" y="340"/>
                  <a:pt x="187" y="341"/>
                  <a:pt x="187" y="342"/>
                </a:cubicBezTo>
                <a:cubicBezTo>
                  <a:pt x="188" y="342"/>
                  <a:pt x="188" y="342"/>
                  <a:pt x="189" y="342"/>
                </a:cubicBezTo>
                <a:cubicBezTo>
                  <a:pt x="190" y="344"/>
                  <a:pt x="190" y="345"/>
                  <a:pt x="191" y="347"/>
                </a:cubicBezTo>
                <a:cubicBezTo>
                  <a:pt x="190" y="346"/>
                  <a:pt x="189" y="345"/>
                  <a:pt x="189" y="346"/>
                </a:cubicBezTo>
                <a:cubicBezTo>
                  <a:pt x="192" y="349"/>
                  <a:pt x="193" y="349"/>
                  <a:pt x="196" y="352"/>
                </a:cubicBezTo>
                <a:cubicBezTo>
                  <a:pt x="196" y="353"/>
                  <a:pt x="197" y="353"/>
                  <a:pt x="197" y="354"/>
                </a:cubicBezTo>
                <a:cubicBezTo>
                  <a:pt x="198" y="355"/>
                  <a:pt x="199" y="355"/>
                  <a:pt x="201" y="356"/>
                </a:cubicBezTo>
                <a:cubicBezTo>
                  <a:pt x="201" y="357"/>
                  <a:pt x="202" y="358"/>
                  <a:pt x="204" y="359"/>
                </a:cubicBezTo>
                <a:cubicBezTo>
                  <a:pt x="205" y="361"/>
                  <a:pt x="207" y="362"/>
                  <a:pt x="208" y="363"/>
                </a:cubicBezTo>
                <a:cubicBezTo>
                  <a:pt x="210" y="364"/>
                  <a:pt x="213" y="365"/>
                  <a:pt x="213" y="367"/>
                </a:cubicBezTo>
                <a:cubicBezTo>
                  <a:pt x="214" y="368"/>
                  <a:pt x="214" y="367"/>
                  <a:pt x="215" y="367"/>
                </a:cubicBezTo>
                <a:cubicBezTo>
                  <a:pt x="216" y="368"/>
                  <a:pt x="214" y="369"/>
                  <a:pt x="215" y="369"/>
                </a:cubicBezTo>
                <a:cubicBezTo>
                  <a:pt x="216" y="369"/>
                  <a:pt x="217" y="370"/>
                  <a:pt x="218" y="370"/>
                </a:cubicBezTo>
                <a:cubicBezTo>
                  <a:pt x="218" y="371"/>
                  <a:pt x="221" y="372"/>
                  <a:pt x="221" y="374"/>
                </a:cubicBezTo>
                <a:cubicBezTo>
                  <a:pt x="219" y="373"/>
                  <a:pt x="216" y="372"/>
                  <a:pt x="217" y="374"/>
                </a:cubicBezTo>
                <a:cubicBezTo>
                  <a:pt x="221" y="373"/>
                  <a:pt x="227" y="377"/>
                  <a:pt x="227" y="381"/>
                </a:cubicBezTo>
                <a:cubicBezTo>
                  <a:pt x="229" y="381"/>
                  <a:pt x="227" y="379"/>
                  <a:pt x="228" y="380"/>
                </a:cubicBezTo>
                <a:cubicBezTo>
                  <a:pt x="229" y="381"/>
                  <a:pt x="230" y="382"/>
                  <a:pt x="230" y="383"/>
                </a:cubicBezTo>
                <a:cubicBezTo>
                  <a:pt x="229" y="383"/>
                  <a:pt x="228" y="383"/>
                  <a:pt x="228" y="383"/>
                </a:cubicBezTo>
                <a:cubicBezTo>
                  <a:pt x="226" y="385"/>
                  <a:pt x="230" y="386"/>
                  <a:pt x="233" y="388"/>
                </a:cubicBezTo>
                <a:cubicBezTo>
                  <a:pt x="231" y="389"/>
                  <a:pt x="230" y="388"/>
                  <a:pt x="228" y="387"/>
                </a:cubicBezTo>
                <a:cubicBezTo>
                  <a:pt x="226" y="386"/>
                  <a:pt x="224" y="385"/>
                  <a:pt x="222" y="383"/>
                </a:cubicBezTo>
                <a:cubicBezTo>
                  <a:pt x="221" y="384"/>
                  <a:pt x="222" y="384"/>
                  <a:pt x="223" y="385"/>
                </a:cubicBezTo>
                <a:cubicBezTo>
                  <a:pt x="221" y="385"/>
                  <a:pt x="219" y="384"/>
                  <a:pt x="217" y="382"/>
                </a:cubicBezTo>
                <a:cubicBezTo>
                  <a:pt x="215" y="381"/>
                  <a:pt x="214" y="379"/>
                  <a:pt x="212" y="380"/>
                </a:cubicBezTo>
                <a:cubicBezTo>
                  <a:pt x="213" y="380"/>
                  <a:pt x="214" y="381"/>
                  <a:pt x="215" y="383"/>
                </a:cubicBezTo>
                <a:cubicBezTo>
                  <a:pt x="211" y="380"/>
                  <a:pt x="208" y="378"/>
                  <a:pt x="205" y="376"/>
                </a:cubicBezTo>
                <a:cubicBezTo>
                  <a:pt x="203" y="374"/>
                  <a:pt x="200" y="372"/>
                  <a:pt x="196" y="369"/>
                </a:cubicBezTo>
                <a:cubicBezTo>
                  <a:pt x="196" y="369"/>
                  <a:pt x="197" y="369"/>
                  <a:pt x="197" y="369"/>
                </a:cubicBezTo>
                <a:cubicBezTo>
                  <a:pt x="195" y="368"/>
                  <a:pt x="194" y="368"/>
                  <a:pt x="192" y="367"/>
                </a:cubicBezTo>
                <a:cubicBezTo>
                  <a:pt x="192" y="366"/>
                  <a:pt x="192" y="366"/>
                  <a:pt x="192" y="365"/>
                </a:cubicBezTo>
                <a:cubicBezTo>
                  <a:pt x="192" y="366"/>
                  <a:pt x="191" y="365"/>
                  <a:pt x="191" y="365"/>
                </a:cubicBezTo>
                <a:cubicBezTo>
                  <a:pt x="190" y="365"/>
                  <a:pt x="192" y="366"/>
                  <a:pt x="191" y="367"/>
                </a:cubicBezTo>
                <a:cubicBezTo>
                  <a:pt x="190" y="366"/>
                  <a:pt x="188" y="365"/>
                  <a:pt x="187" y="364"/>
                </a:cubicBezTo>
                <a:cubicBezTo>
                  <a:pt x="185" y="362"/>
                  <a:pt x="184" y="361"/>
                  <a:pt x="182" y="360"/>
                </a:cubicBezTo>
                <a:cubicBezTo>
                  <a:pt x="181" y="358"/>
                  <a:pt x="179" y="357"/>
                  <a:pt x="179" y="355"/>
                </a:cubicBezTo>
                <a:cubicBezTo>
                  <a:pt x="177" y="356"/>
                  <a:pt x="178" y="357"/>
                  <a:pt x="176" y="356"/>
                </a:cubicBezTo>
                <a:cubicBezTo>
                  <a:pt x="176" y="354"/>
                  <a:pt x="175" y="352"/>
                  <a:pt x="178" y="353"/>
                </a:cubicBezTo>
                <a:cubicBezTo>
                  <a:pt x="178" y="353"/>
                  <a:pt x="178" y="352"/>
                  <a:pt x="178" y="352"/>
                </a:cubicBezTo>
                <a:cubicBezTo>
                  <a:pt x="177" y="353"/>
                  <a:pt x="175" y="350"/>
                  <a:pt x="173" y="349"/>
                </a:cubicBezTo>
                <a:cubicBezTo>
                  <a:pt x="172" y="350"/>
                  <a:pt x="169" y="347"/>
                  <a:pt x="170" y="346"/>
                </a:cubicBezTo>
                <a:cubicBezTo>
                  <a:pt x="169" y="347"/>
                  <a:pt x="168" y="346"/>
                  <a:pt x="167" y="345"/>
                </a:cubicBezTo>
                <a:cubicBezTo>
                  <a:pt x="167" y="342"/>
                  <a:pt x="169" y="345"/>
                  <a:pt x="169" y="344"/>
                </a:cubicBezTo>
                <a:cubicBezTo>
                  <a:pt x="168" y="343"/>
                  <a:pt x="167" y="341"/>
                  <a:pt x="166" y="341"/>
                </a:cubicBezTo>
                <a:cubicBezTo>
                  <a:pt x="168" y="344"/>
                  <a:pt x="164" y="339"/>
                  <a:pt x="165" y="342"/>
                </a:cubicBezTo>
                <a:cubicBezTo>
                  <a:pt x="165" y="343"/>
                  <a:pt x="165" y="342"/>
                  <a:pt x="167" y="343"/>
                </a:cubicBezTo>
                <a:cubicBezTo>
                  <a:pt x="166" y="344"/>
                  <a:pt x="165" y="344"/>
                  <a:pt x="164" y="343"/>
                </a:cubicBezTo>
                <a:cubicBezTo>
                  <a:pt x="163" y="341"/>
                  <a:pt x="164" y="340"/>
                  <a:pt x="164" y="340"/>
                </a:cubicBezTo>
                <a:cubicBezTo>
                  <a:pt x="163" y="339"/>
                  <a:pt x="162" y="336"/>
                  <a:pt x="160" y="336"/>
                </a:cubicBezTo>
                <a:cubicBezTo>
                  <a:pt x="162" y="337"/>
                  <a:pt x="162" y="338"/>
                  <a:pt x="163" y="339"/>
                </a:cubicBezTo>
                <a:cubicBezTo>
                  <a:pt x="163" y="340"/>
                  <a:pt x="163" y="341"/>
                  <a:pt x="162" y="341"/>
                </a:cubicBezTo>
                <a:cubicBezTo>
                  <a:pt x="161" y="339"/>
                  <a:pt x="163" y="340"/>
                  <a:pt x="162" y="339"/>
                </a:cubicBezTo>
                <a:cubicBezTo>
                  <a:pt x="161" y="338"/>
                  <a:pt x="158" y="336"/>
                  <a:pt x="160" y="335"/>
                </a:cubicBezTo>
                <a:cubicBezTo>
                  <a:pt x="158" y="334"/>
                  <a:pt x="158" y="335"/>
                  <a:pt x="158" y="336"/>
                </a:cubicBezTo>
                <a:cubicBezTo>
                  <a:pt x="156" y="334"/>
                  <a:pt x="157" y="334"/>
                  <a:pt x="158" y="334"/>
                </a:cubicBezTo>
                <a:cubicBezTo>
                  <a:pt x="157" y="333"/>
                  <a:pt x="158" y="333"/>
                  <a:pt x="157" y="332"/>
                </a:cubicBezTo>
                <a:cubicBezTo>
                  <a:pt x="156" y="332"/>
                  <a:pt x="157" y="334"/>
                  <a:pt x="156" y="334"/>
                </a:cubicBezTo>
                <a:cubicBezTo>
                  <a:pt x="155" y="333"/>
                  <a:pt x="156" y="332"/>
                  <a:pt x="156" y="332"/>
                </a:cubicBezTo>
                <a:cubicBezTo>
                  <a:pt x="154" y="330"/>
                  <a:pt x="153" y="330"/>
                  <a:pt x="152" y="328"/>
                </a:cubicBezTo>
                <a:cubicBezTo>
                  <a:pt x="152" y="326"/>
                  <a:pt x="149" y="325"/>
                  <a:pt x="150" y="322"/>
                </a:cubicBezTo>
                <a:cubicBezTo>
                  <a:pt x="149" y="323"/>
                  <a:pt x="149" y="324"/>
                  <a:pt x="148" y="323"/>
                </a:cubicBezTo>
                <a:cubicBezTo>
                  <a:pt x="148" y="322"/>
                  <a:pt x="149" y="322"/>
                  <a:pt x="148" y="321"/>
                </a:cubicBezTo>
                <a:cubicBezTo>
                  <a:pt x="148" y="321"/>
                  <a:pt x="147" y="322"/>
                  <a:pt x="147" y="321"/>
                </a:cubicBezTo>
                <a:cubicBezTo>
                  <a:pt x="147" y="321"/>
                  <a:pt x="147" y="320"/>
                  <a:pt x="146" y="320"/>
                </a:cubicBezTo>
                <a:cubicBezTo>
                  <a:pt x="147" y="320"/>
                  <a:pt x="147" y="321"/>
                  <a:pt x="148" y="320"/>
                </a:cubicBezTo>
                <a:cubicBezTo>
                  <a:pt x="143" y="315"/>
                  <a:pt x="142" y="314"/>
                  <a:pt x="142" y="309"/>
                </a:cubicBezTo>
                <a:cubicBezTo>
                  <a:pt x="140" y="309"/>
                  <a:pt x="139" y="306"/>
                  <a:pt x="139" y="305"/>
                </a:cubicBezTo>
                <a:cubicBezTo>
                  <a:pt x="138" y="306"/>
                  <a:pt x="137" y="305"/>
                  <a:pt x="137" y="305"/>
                </a:cubicBezTo>
                <a:cubicBezTo>
                  <a:pt x="138" y="307"/>
                  <a:pt x="137" y="306"/>
                  <a:pt x="136" y="307"/>
                </a:cubicBezTo>
                <a:cubicBezTo>
                  <a:pt x="137" y="308"/>
                  <a:pt x="138" y="309"/>
                  <a:pt x="138" y="311"/>
                </a:cubicBezTo>
                <a:cubicBezTo>
                  <a:pt x="139" y="310"/>
                  <a:pt x="140" y="312"/>
                  <a:pt x="141" y="313"/>
                </a:cubicBezTo>
                <a:cubicBezTo>
                  <a:pt x="140" y="313"/>
                  <a:pt x="141" y="315"/>
                  <a:pt x="141" y="315"/>
                </a:cubicBezTo>
                <a:cubicBezTo>
                  <a:pt x="141" y="315"/>
                  <a:pt x="144" y="318"/>
                  <a:pt x="144" y="319"/>
                </a:cubicBezTo>
                <a:cubicBezTo>
                  <a:pt x="143" y="319"/>
                  <a:pt x="142" y="315"/>
                  <a:pt x="141" y="317"/>
                </a:cubicBezTo>
                <a:cubicBezTo>
                  <a:pt x="143" y="319"/>
                  <a:pt x="142" y="319"/>
                  <a:pt x="141" y="318"/>
                </a:cubicBezTo>
                <a:cubicBezTo>
                  <a:pt x="144" y="324"/>
                  <a:pt x="144" y="324"/>
                  <a:pt x="148" y="328"/>
                </a:cubicBezTo>
                <a:cubicBezTo>
                  <a:pt x="148" y="329"/>
                  <a:pt x="146" y="328"/>
                  <a:pt x="146" y="329"/>
                </a:cubicBezTo>
                <a:cubicBezTo>
                  <a:pt x="148" y="329"/>
                  <a:pt x="149" y="333"/>
                  <a:pt x="150" y="335"/>
                </a:cubicBezTo>
                <a:cubicBezTo>
                  <a:pt x="150" y="335"/>
                  <a:pt x="149" y="333"/>
                  <a:pt x="149" y="334"/>
                </a:cubicBezTo>
                <a:cubicBezTo>
                  <a:pt x="149" y="335"/>
                  <a:pt x="150" y="335"/>
                  <a:pt x="150" y="336"/>
                </a:cubicBezTo>
                <a:cubicBezTo>
                  <a:pt x="149" y="335"/>
                  <a:pt x="149" y="336"/>
                  <a:pt x="149" y="337"/>
                </a:cubicBezTo>
                <a:cubicBezTo>
                  <a:pt x="151" y="337"/>
                  <a:pt x="151" y="336"/>
                  <a:pt x="151" y="336"/>
                </a:cubicBezTo>
                <a:cubicBezTo>
                  <a:pt x="153" y="338"/>
                  <a:pt x="155" y="341"/>
                  <a:pt x="156" y="343"/>
                </a:cubicBezTo>
                <a:cubicBezTo>
                  <a:pt x="157" y="346"/>
                  <a:pt x="159" y="348"/>
                  <a:pt x="158" y="350"/>
                </a:cubicBezTo>
                <a:cubicBezTo>
                  <a:pt x="157" y="347"/>
                  <a:pt x="154" y="347"/>
                  <a:pt x="154" y="344"/>
                </a:cubicBezTo>
                <a:cubicBezTo>
                  <a:pt x="153" y="345"/>
                  <a:pt x="152" y="344"/>
                  <a:pt x="152" y="345"/>
                </a:cubicBezTo>
                <a:cubicBezTo>
                  <a:pt x="154" y="348"/>
                  <a:pt x="156" y="349"/>
                  <a:pt x="158" y="353"/>
                </a:cubicBezTo>
                <a:cubicBezTo>
                  <a:pt x="157" y="353"/>
                  <a:pt x="157" y="353"/>
                  <a:pt x="158" y="354"/>
                </a:cubicBezTo>
                <a:cubicBezTo>
                  <a:pt x="158" y="354"/>
                  <a:pt x="158" y="353"/>
                  <a:pt x="159" y="354"/>
                </a:cubicBezTo>
                <a:cubicBezTo>
                  <a:pt x="158" y="354"/>
                  <a:pt x="158" y="354"/>
                  <a:pt x="159" y="355"/>
                </a:cubicBezTo>
                <a:cubicBezTo>
                  <a:pt x="159" y="355"/>
                  <a:pt x="161" y="356"/>
                  <a:pt x="161" y="357"/>
                </a:cubicBezTo>
                <a:cubicBezTo>
                  <a:pt x="158" y="355"/>
                  <a:pt x="159" y="358"/>
                  <a:pt x="157" y="357"/>
                </a:cubicBezTo>
                <a:cubicBezTo>
                  <a:pt x="156" y="355"/>
                  <a:pt x="158" y="354"/>
                  <a:pt x="156" y="354"/>
                </a:cubicBezTo>
                <a:cubicBezTo>
                  <a:pt x="157" y="355"/>
                  <a:pt x="155" y="354"/>
                  <a:pt x="156" y="356"/>
                </a:cubicBezTo>
                <a:cubicBezTo>
                  <a:pt x="156" y="355"/>
                  <a:pt x="153" y="354"/>
                  <a:pt x="153" y="353"/>
                </a:cubicBezTo>
                <a:cubicBezTo>
                  <a:pt x="155" y="353"/>
                  <a:pt x="154" y="352"/>
                  <a:pt x="154" y="351"/>
                </a:cubicBezTo>
                <a:cubicBezTo>
                  <a:pt x="154" y="352"/>
                  <a:pt x="153" y="352"/>
                  <a:pt x="152" y="353"/>
                </a:cubicBezTo>
                <a:cubicBezTo>
                  <a:pt x="151" y="352"/>
                  <a:pt x="150" y="350"/>
                  <a:pt x="149" y="350"/>
                </a:cubicBezTo>
                <a:cubicBezTo>
                  <a:pt x="149" y="349"/>
                  <a:pt x="148" y="348"/>
                  <a:pt x="148" y="347"/>
                </a:cubicBezTo>
                <a:cubicBezTo>
                  <a:pt x="149" y="348"/>
                  <a:pt x="149" y="347"/>
                  <a:pt x="150" y="347"/>
                </a:cubicBezTo>
                <a:cubicBezTo>
                  <a:pt x="149" y="345"/>
                  <a:pt x="149" y="348"/>
                  <a:pt x="148" y="346"/>
                </a:cubicBezTo>
                <a:cubicBezTo>
                  <a:pt x="148" y="346"/>
                  <a:pt x="147" y="345"/>
                  <a:pt x="146" y="345"/>
                </a:cubicBezTo>
                <a:cubicBezTo>
                  <a:pt x="147" y="346"/>
                  <a:pt x="148" y="346"/>
                  <a:pt x="148" y="347"/>
                </a:cubicBezTo>
                <a:cubicBezTo>
                  <a:pt x="147" y="346"/>
                  <a:pt x="146" y="346"/>
                  <a:pt x="145" y="345"/>
                </a:cubicBezTo>
                <a:cubicBezTo>
                  <a:pt x="146" y="344"/>
                  <a:pt x="145" y="343"/>
                  <a:pt x="146" y="342"/>
                </a:cubicBezTo>
                <a:cubicBezTo>
                  <a:pt x="147" y="344"/>
                  <a:pt x="147" y="342"/>
                  <a:pt x="147" y="342"/>
                </a:cubicBezTo>
                <a:cubicBezTo>
                  <a:pt x="146" y="342"/>
                  <a:pt x="144" y="339"/>
                  <a:pt x="145" y="341"/>
                </a:cubicBezTo>
                <a:cubicBezTo>
                  <a:pt x="145" y="341"/>
                  <a:pt x="146" y="342"/>
                  <a:pt x="146" y="342"/>
                </a:cubicBezTo>
                <a:cubicBezTo>
                  <a:pt x="145" y="341"/>
                  <a:pt x="145" y="343"/>
                  <a:pt x="144" y="342"/>
                </a:cubicBezTo>
                <a:cubicBezTo>
                  <a:pt x="144" y="341"/>
                  <a:pt x="143" y="340"/>
                  <a:pt x="143" y="339"/>
                </a:cubicBezTo>
                <a:cubicBezTo>
                  <a:pt x="143" y="339"/>
                  <a:pt x="144" y="340"/>
                  <a:pt x="145" y="340"/>
                </a:cubicBezTo>
                <a:cubicBezTo>
                  <a:pt x="144" y="338"/>
                  <a:pt x="140" y="337"/>
                  <a:pt x="141" y="335"/>
                </a:cubicBezTo>
                <a:cubicBezTo>
                  <a:pt x="142" y="336"/>
                  <a:pt x="143" y="338"/>
                  <a:pt x="143" y="337"/>
                </a:cubicBezTo>
                <a:cubicBezTo>
                  <a:pt x="143" y="335"/>
                  <a:pt x="141" y="334"/>
                  <a:pt x="140" y="332"/>
                </a:cubicBezTo>
                <a:cubicBezTo>
                  <a:pt x="140" y="332"/>
                  <a:pt x="139" y="332"/>
                  <a:pt x="139" y="332"/>
                </a:cubicBezTo>
                <a:cubicBezTo>
                  <a:pt x="139" y="331"/>
                  <a:pt x="138" y="329"/>
                  <a:pt x="137" y="328"/>
                </a:cubicBezTo>
                <a:cubicBezTo>
                  <a:pt x="137" y="327"/>
                  <a:pt x="138" y="328"/>
                  <a:pt x="138" y="327"/>
                </a:cubicBezTo>
                <a:cubicBezTo>
                  <a:pt x="137" y="327"/>
                  <a:pt x="135" y="324"/>
                  <a:pt x="135" y="325"/>
                </a:cubicBezTo>
                <a:cubicBezTo>
                  <a:pt x="135" y="325"/>
                  <a:pt x="136" y="326"/>
                  <a:pt x="135" y="326"/>
                </a:cubicBezTo>
                <a:cubicBezTo>
                  <a:pt x="134" y="325"/>
                  <a:pt x="135" y="325"/>
                  <a:pt x="133" y="323"/>
                </a:cubicBezTo>
                <a:cubicBezTo>
                  <a:pt x="132" y="323"/>
                  <a:pt x="134" y="325"/>
                  <a:pt x="134" y="326"/>
                </a:cubicBezTo>
                <a:cubicBezTo>
                  <a:pt x="132" y="323"/>
                  <a:pt x="133" y="326"/>
                  <a:pt x="133" y="326"/>
                </a:cubicBezTo>
                <a:cubicBezTo>
                  <a:pt x="131" y="326"/>
                  <a:pt x="132" y="323"/>
                  <a:pt x="132" y="323"/>
                </a:cubicBezTo>
                <a:cubicBezTo>
                  <a:pt x="131" y="324"/>
                  <a:pt x="129" y="323"/>
                  <a:pt x="130" y="325"/>
                </a:cubicBezTo>
                <a:cubicBezTo>
                  <a:pt x="132" y="325"/>
                  <a:pt x="131" y="327"/>
                  <a:pt x="133" y="328"/>
                </a:cubicBezTo>
                <a:cubicBezTo>
                  <a:pt x="133" y="328"/>
                  <a:pt x="132" y="329"/>
                  <a:pt x="133" y="329"/>
                </a:cubicBezTo>
                <a:cubicBezTo>
                  <a:pt x="134" y="330"/>
                  <a:pt x="133" y="328"/>
                  <a:pt x="135" y="329"/>
                </a:cubicBezTo>
                <a:cubicBezTo>
                  <a:pt x="137" y="334"/>
                  <a:pt x="133" y="333"/>
                  <a:pt x="131" y="329"/>
                </a:cubicBezTo>
                <a:cubicBezTo>
                  <a:pt x="132" y="331"/>
                  <a:pt x="132" y="331"/>
                  <a:pt x="133" y="332"/>
                </a:cubicBezTo>
                <a:cubicBezTo>
                  <a:pt x="131" y="331"/>
                  <a:pt x="133" y="334"/>
                  <a:pt x="133" y="335"/>
                </a:cubicBezTo>
                <a:cubicBezTo>
                  <a:pt x="132" y="334"/>
                  <a:pt x="130" y="330"/>
                  <a:pt x="129" y="330"/>
                </a:cubicBezTo>
                <a:cubicBezTo>
                  <a:pt x="131" y="333"/>
                  <a:pt x="133" y="336"/>
                  <a:pt x="134" y="337"/>
                </a:cubicBezTo>
                <a:cubicBezTo>
                  <a:pt x="133" y="337"/>
                  <a:pt x="131" y="336"/>
                  <a:pt x="130" y="334"/>
                </a:cubicBezTo>
                <a:cubicBezTo>
                  <a:pt x="129" y="332"/>
                  <a:pt x="128" y="331"/>
                  <a:pt x="126" y="329"/>
                </a:cubicBezTo>
                <a:cubicBezTo>
                  <a:pt x="127" y="329"/>
                  <a:pt x="127" y="328"/>
                  <a:pt x="126" y="327"/>
                </a:cubicBezTo>
                <a:cubicBezTo>
                  <a:pt x="125" y="327"/>
                  <a:pt x="124" y="324"/>
                  <a:pt x="122" y="323"/>
                </a:cubicBezTo>
                <a:cubicBezTo>
                  <a:pt x="123" y="322"/>
                  <a:pt x="121" y="319"/>
                  <a:pt x="120" y="318"/>
                </a:cubicBezTo>
                <a:cubicBezTo>
                  <a:pt x="120" y="319"/>
                  <a:pt x="119" y="320"/>
                  <a:pt x="120" y="321"/>
                </a:cubicBezTo>
                <a:cubicBezTo>
                  <a:pt x="119" y="320"/>
                  <a:pt x="121" y="320"/>
                  <a:pt x="121" y="321"/>
                </a:cubicBezTo>
                <a:cubicBezTo>
                  <a:pt x="122" y="322"/>
                  <a:pt x="122" y="322"/>
                  <a:pt x="122" y="322"/>
                </a:cubicBezTo>
                <a:cubicBezTo>
                  <a:pt x="122" y="324"/>
                  <a:pt x="124" y="325"/>
                  <a:pt x="123" y="327"/>
                </a:cubicBezTo>
                <a:cubicBezTo>
                  <a:pt x="124" y="326"/>
                  <a:pt x="124" y="326"/>
                  <a:pt x="124" y="325"/>
                </a:cubicBezTo>
                <a:cubicBezTo>
                  <a:pt x="127" y="331"/>
                  <a:pt x="128" y="333"/>
                  <a:pt x="130" y="336"/>
                </a:cubicBezTo>
                <a:cubicBezTo>
                  <a:pt x="133" y="338"/>
                  <a:pt x="137" y="343"/>
                  <a:pt x="138" y="346"/>
                </a:cubicBezTo>
                <a:cubicBezTo>
                  <a:pt x="138" y="346"/>
                  <a:pt x="138" y="345"/>
                  <a:pt x="138" y="346"/>
                </a:cubicBezTo>
                <a:cubicBezTo>
                  <a:pt x="138" y="347"/>
                  <a:pt x="140" y="348"/>
                  <a:pt x="142" y="350"/>
                </a:cubicBezTo>
                <a:cubicBezTo>
                  <a:pt x="141" y="350"/>
                  <a:pt x="141" y="351"/>
                  <a:pt x="142" y="352"/>
                </a:cubicBezTo>
                <a:cubicBezTo>
                  <a:pt x="143" y="350"/>
                  <a:pt x="144" y="354"/>
                  <a:pt x="144" y="354"/>
                </a:cubicBezTo>
                <a:cubicBezTo>
                  <a:pt x="144" y="354"/>
                  <a:pt x="145" y="354"/>
                  <a:pt x="145" y="354"/>
                </a:cubicBezTo>
                <a:cubicBezTo>
                  <a:pt x="145" y="355"/>
                  <a:pt x="142" y="353"/>
                  <a:pt x="143" y="354"/>
                </a:cubicBezTo>
                <a:cubicBezTo>
                  <a:pt x="144" y="354"/>
                  <a:pt x="145" y="356"/>
                  <a:pt x="145" y="356"/>
                </a:cubicBezTo>
                <a:cubicBezTo>
                  <a:pt x="145" y="355"/>
                  <a:pt x="145" y="354"/>
                  <a:pt x="145" y="354"/>
                </a:cubicBezTo>
                <a:cubicBezTo>
                  <a:pt x="149" y="357"/>
                  <a:pt x="149" y="357"/>
                  <a:pt x="149" y="357"/>
                </a:cubicBezTo>
                <a:cubicBezTo>
                  <a:pt x="149" y="356"/>
                  <a:pt x="150" y="356"/>
                  <a:pt x="149" y="354"/>
                </a:cubicBezTo>
                <a:cubicBezTo>
                  <a:pt x="148" y="355"/>
                  <a:pt x="149" y="356"/>
                  <a:pt x="148" y="356"/>
                </a:cubicBezTo>
                <a:cubicBezTo>
                  <a:pt x="147" y="355"/>
                  <a:pt x="145" y="352"/>
                  <a:pt x="146" y="352"/>
                </a:cubicBezTo>
                <a:cubicBezTo>
                  <a:pt x="145" y="352"/>
                  <a:pt x="142" y="346"/>
                  <a:pt x="143" y="349"/>
                </a:cubicBezTo>
                <a:cubicBezTo>
                  <a:pt x="142" y="348"/>
                  <a:pt x="141" y="347"/>
                  <a:pt x="141" y="347"/>
                </a:cubicBezTo>
                <a:cubicBezTo>
                  <a:pt x="142" y="346"/>
                  <a:pt x="143" y="346"/>
                  <a:pt x="143" y="346"/>
                </a:cubicBezTo>
                <a:cubicBezTo>
                  <a:pt x="142" y="344"/>
                  <a:pt x="142" y="343"/>
                  <a:pt x="142" y="342"/>
                </a:cubicBezTo>
                <a:cubicBezTo>
                  <a:pt x="142" y="343"/>
                  <a:pt x="142" y="342"/>
                  <a:pt x="143" y="343"/>
                </a:cubicBezTo>
                <a:cubicBezTo>
                  <a:pt x="144" y="344"/>
                  <a:pt x="145" y="344"/>
                  <a:pt x="145" y="345"/>
                </a:cubicBezTo>
                <a:cubicBezTo>
                  <a:pt x="144" y="345"/>
                  <a:pt x="143" y="343"/>
                  <a:pt x="143" y="344"/>
                </a:cubicBezTo>
                <a:cubicBezTo>
                  <a:pt x="144" y="345"/>
                  <a:pt x="144" y="346"/>
                  <a:pt x="145" y="348"/>
                </a:cubicBezTo>
                <a:cubicBezTo>
                  <a:pt x="146" y="347"/>
                  <a:pt x="148" y="349"/>
                  <a:pt x="150" y="351"/>
                </a:cubicBezTo>
                <a:cubicBezTo>
                  <a:pt x="151" y="352"/>
                  <a:pt x="152" y="354"/>
                  <a:pt x="151" y="354"/>
                </a:cubicBezTo>
                <a:cubicBezTo>
                  <a:pt x="153" y="355"/>
                  <a:pt x="154" y="356"/>
                  <a:pt x="153" y="354"/>
                </a:cubicBezTo>
                <a:cubicBezTo>
                  <a:pt x="154" y="356"/>
                  <a:pt x="157" y="359"/>
                  <a:pt x="157" y="357"/>
                </a:cubicBezTo>
                <a:cubicBezTo>
                  <a:pt x="157" y="358"/>
                  <a:pt x="158" y="359"/>
                  <a:pt x="158" y="359"/>
                </a:cubicBezTo>
                <a:cubicBezTo>
                  <a:pt x="157" y="360"/>
                  <a:pt x="155" y="357"/>
                  <a:pt x="155" y="358"/>
                </a:cubicBezTo>
                <a:cubicBezTo>
                  <a:pt x="155" y="358"/>
                  <a:pt x="156" y="359"/>
                  <a:pt x="156" y="360"/>
                </a:cubicBezTo>
                <a:cubicBezTo>
                  <a:pt x="157" y="360"/>
                  <a:pt x="158" y="361"/>
                  <a:pt x="158" y="361"/>
                </a:cubicBezTo>
                <a:cubicBezTo>
                  <a:pt x="157" y="360"/>
                  <a:pt x="157" y="362"/>
                  <a:pt x="155" y="360"/>
                </a:cubicBezTo>
                <a:cubicBezTo>
                  <a:pt x="157" y="361"/>
                  <a:pt x="155" y="359"/>
                  <a:pt x="154" y="358"/>
                </a:cubicBezTo>
                <a:cubicBezTo>
                  <a:pt x="155" y="359"/>
                  <a:pt x="155" y="357"/>
                  <a:pt x="153" y="356"/>
                </a:cubicBezTo>
                <a:cubicBezTo>
                  <a:pt x="154" y="358"/>
                  <a:pt x="153" y="358"/>
                  <a:pt x="151" y="357"/>
                </a:cubicBezTo>
                <a:cubicBezTo>
                  <a:pt x="153" y="358"/>
                  <a:pt x="154" y="359"/>
                  <a:pt x="155" y="361"/>
                </a:cubicBezTo>
                <a:cubicBezTo>
                  <a:pt x="156" y="362"/>
                  <a:pt x="157" y="363"/>
                  <a:pt x="158" y="364"/>
                </a:cubicBezTo>
                <a:cubicBezTo>
                  <a:pt x="157" y="363"/>
                  <a:pt x="160" y="365"/>
                  <a:pt x="160" y="365"/>
                </a:cubicBezTo>
                <a:cubicBezTo>
                  <a:pt x="164" y="367"/>
                  <a:pt x="164" y="369"/>
                  <a:pt x="167" y="372"/>
                </a:cubicBezTo>
                <a:cubicBezTo>
                  <a:pt x="166" y="371"/>
                  <a:pt x="167" y="374"/>
                  <a:pt x="166" y="373"/>
                </a:cubicBezTo>
                <a:cubicBezTo>
                  <a:pt x="167" y="372"/>
                  <a:pt x="163" y="369"/>
                  <a:pt x="163" y="369"/>
                </a:cubicBezTo>
                <a:cubicBezTo>
                  <a:pt x="163" y="370"/>
                  <a:pt x="163" y="370"/>
                  <a:pt x="162" y="370"/>
                </a:cubicBezTo>
                <a:cubicBezTo>
                  <a:pt x="167" y="373"/>
                  <a:pt x="166" y="376"/>
                  <a:pt x="162" y="372"/>
                </a:cubicBezTo>
                <a:cubicBezTo>
                  <a:pt x="162" y="372"/>
                  <a:pt x="162" y="371"/>
                  <a:pt x="162" y="371"/>
                </a:cubicBezTo>
                <a:cubicBezTo>
                  <a:pt x="161" y="370"/>
                  <a:pt x="160" y="368"/>
                  <a:pt x="159" y="369"/>
                </a:cubicBezTo>
                <a:cubicBezTo>
                  <a:pt x="163" y="372"/>
                  <a:pt x="159" y="371"/>
                  <a:pt x="161" y="374"/>
                </a:cubicBezTo>
                <a:cubicBezTo>
                  <a:pt x="162" y="374"/>
                  <a:pt x="162" y="373"/>
                  <a:pt x="164" y="374"/>
                </a:cubicBezTo>
                <a:cubicBezTo>
                  <a:pt x="164" y="375"/>
                  <a:pt x="162" y="375"/>
                  <a:pt x="163" y="376"/>
                </a:cubicBezTo>
                <a:cubicBezTo>
                  <a:pt x="165" y="377"/>
                  <a:pt x="164" y="376"/>
                  <a:pt x="165" y="376"/>
                </a:cubicBezTo>
                <a:cubicBezTo>
                  <a:pt x="167" y="377"/>
                  <a:pt x="168" y="379"/>
                  <a:pt x="165" y="378"/>
                </a:cubicBezTo>
                <a:cubicBezTo>
                  <a:pt x="167" y="379"/>
                  <a:pt x="167" y="380"/>
                  <a:pt x="167" y="380"/>
                </a:cubicBezTo>
                <a:cubicBezTo>
                  <a:pt x="167" y="380"/>
                  <a:pt x="167" y="380"/>
                  <a:pt x="166" y="380"/>
                </a:cubicBezTo>
                <a:cubicBezTo>
                  <a:pt x="164" y="378"/>
                  <a:pt x="162" y="376"/>
                  <a:pt x="160" y="374"/>
                </a:cubicBezTo>
                <a:cubicBezTo>
                  <a:pt x="159" y="373"/>
                  <a:pt x="157" y="371"/>
                  <a:pt x="156" y="369"/>
                </a:cubicBezTo>
                <a:cubicBezTo>
                  <a:pt x="157" y="370"/>
                  <a:pt x="157" y="372"/>
                  <a:pt x="156" y="371"/>
                </a:cubicBezTo>
                <a:cubicBezTo>
                  <a:pt x="155" y="370"/>
                  <a:pt x="154" y="369"/>
                  <a:pt x="154" y="368"/>
                </a:cubicBezTo>
                <a:cubicBezTo>
                  <a:pt x="154" y="369"/>
                  <a:pt x="154" y="368"/>
                  <a:pt x="153" y="367"/>
                </a:cubicBezTo>
                <a:cubicBezTo>
                  <a:pt x="152" y="367"/>
                  <a:pt x="153" y="368"/>
                  <a:pt x="152" y="368"/>
                </a:cubicBezTo>
                <a:cubicBezTo>
                  <a:pt x="149" y="366"/>
                  <a:pt x="147" y="364"/>
                  <a:pt x="146" y="362"/>
                </a:cubicBezTo>
                <a:cubicBezTo>
                  <a:pt x="148" y="363"/>
                  <a:pt x="147" y="360"/>
                  <a:pt x="147" y="359"/>
                </a:cubicBezTo>
                <a:cubicBezTo>
                  <a:pt x="149" y="360"/>
                  <a:pt x="150" y="362"/>
                  <a:pt x="152" y="364"/>
                </a:cubicBezTo>
                <a:cubicBezTo>
                  <a:pt x="153" y="366"/>
                  <a:pt x="155" y="368"/>
                  <a:pt x="156" y="368"/>
                </a:cubicBezTo>
                <a:cubicBezTo>
                  <a:pt x="156" y="367"/>
                  <a:pt x="153" y="365"/>
                  <a:pt x="153" y="364"/>
                </a:cubicBezTo>
                <a:cubicBezTo>
                  <a:pt x="156" y="367"/>
                  <a:pt x="156" y="369"/>
                  <a:pt x="158" y="371"/>
                </a:cubicBezTo>
                <a:cubicBezTo>
                  <a:pt x="159" y="370"/>
                  <a:pt x="157" y="368"/>
                  <a:pt x="156" y="366"/>
                </a:cubicBezTo>
                <a:cubicBezTo>
                  <a:pt x="157" y="364"/>
                  <a:pt x="160" y="369"/>
                  <a:pt x="163" y="368"/>
                </a:cubicBezTo>
                <a:cubicBezTo>
                  <a:pt x="160" y="366"/>
                  <a:pt x="157" y="365"/>
                  <a:pt x="155" y="364"/>
                </a:cubicBezTo>
                <a:cubicBezTo>
                  <a:pt x="154" y="361"/>
                  <a:pt x="153" y="360"/>
                  <a:pt x="151" y="357"/>
                </a:cubicBezTo>
                <a:cubicBezTo>
                  <a:pt x="151" y="359"/>
                  <a:pt x="152" y="358"/>
                  <a:pt x="150" y="359"/>
                </a:cubicBezTo>
                <a:cubicBezTo>
                  <a:pt x="151" y="360"/>
                  <a:pt x="152" y="360"/>
                  <a:pt x="152" y="360"/>
                </a:cubicBezTo>
                <a:cubicBezTo>
                  <a:pt x="151" y="360"/>
                  <a:pt x="149" y="358"/>
                  <a:pt x="148" y="359"/>
                </a:cubicBezTo>
                <a:cubicBezTo>
                  <a:pt x="148" y="357"/>
                  <a:pt x="148" y="357"/>
                  <a:pt x="146" y="356"/>
                </a:cubicBezTo>
                <a:cubicBezTo>
                  <a:pt x="146" y="356"/>
                  <a:pt x="148" y="359"/>
                  <a:pt x="145" y="358"/>
                </a:cubicBezTo>
                <a:cubicBezTo>
                  <a:pt x="144" y="356"/>
                  <a:pt x="145" y="358"/>
                  <a:pt x="143" y="356"/>
                </a:cubicBezTo>
                <a:cubicBezTo>
                  <a:pt x="142" y="354"/>
                  <a:pt x="144" y="355"/>
                  <a:pt x="142" y="353"/>
                </a:cubicBezTo>
                <a:cubicBezTo>
                  <a:pt x="142" y="354"/>
                  <a:pt x="139" y="352"/>
                  <a:pt x="139" y="350"/>
                </a:cubicBezTo>
                <a:cubicBezTo>
                  <a:pt x="139" y="350"/>
                  <a:pt x="140" y="352"/>
                  <a:pt x="140" y="350"/>
                </a:cubicBezTo>
                <a:cubicBezTo>
                  <a:pt x="138" y="350"/>
                  <a:pt x="137" y="347"/>
                  <a:pt x="136" y="348"/>
                </a:cubicBezTo>
                <a:cubicBezTo>
                  <a:pt x="135" y="345"/>
                  <a:pt x="133" y="346"/>
                  <a:pt x="132" y="342"/>
                </a:cubicBezTo>
                <a:cubicBezTo>
                  <a:pt x="131" y="342"/>
                  <a:pt x="132" y="343"/>
                  <a:pt x="131" y="343"/>
                </a:cubicBezTo>
                <a:cubicBezTo>
                  <a:pt x="131" y="341"/>
                  <a:pt x="128" y="341"/>
                  <a:pt x="128" y="339"/>
                </a:cubicBezTo>
                <a:cubicBezTo>
                  <a:pt x="128" y="339"/>
                  <a:pt x="129" y="340"/>
                  <a:pt x="129" y="340"/>
                </a:cubicBezTo>
                <a:cubicBezTo>
                  <a:pt x="127" y="337"/>
                  <a:pt x="130" y="339"/>
                  <a:pt x="129" y="337"/>
                </a:cubicBezTo>
                <a:cubicBezTo>
                  <a:pt x="126" y="338"/>
                  <a:pt x="121" y="330"/>
                  <a:pt x="125" y="330"/>
                </a:cubicBezTo>
                <a:cubicBezTo>
                  <a:pt x="125" y="331"/>
                  <a:pt x="127" y="333"/>
                  <a:pt x="126" y="331"/>
                </a:cubicBezTo>
                <a:cubicBezTo>
                  <a:pt x="126" y="332"/>
                  <a:pt x="125" y="330"/>
                  <a:pt x="125" y="330"/>
                </a:cubicBezTo>
                <a:cubicBezTo>
                  <a:pt x="123" y="329"/>
                  <a:pt x="122" y="329"/>
                  <a:pt x="121" y="327"/>
                </a:cubicBezTo>
                <a:cubicBezTo>
                  <a:pt x="121" y="327"/>
                  <a:pt x="123" y="328"/>
                  <a:pt x="123" y="326"/>
                </a:cubicBezTo>
                <a:cubicBezTo>
                  <a:pt x="121" y="327"/>
                  <a:pt x="121" y="324"/>
                  <a:pt x="121" y="323"/>
                </a:cubicBezTo>
                <a:cubicBezTo>
                  <a:pt x="120" y="324"/>
                  <a:pt x="119" y="323"/>
                  <a:pt x="118" y="322"/>
                </a:cubicBezTo>
                <a:cubicBezTo>
                  <a:pt x="118" y="323"/>
                  <a:pt x="119" y="326"/>
                  <a:pt x="118" y="325"/>
                </a:cubicBezTo>
                <a:cubicBezTo>
                  <a:pt x="117" y="323"/>
                  <a:pt x="118" y="323"/>
                  <a:pt x="117" y="322"/>
                </a:cubicBezTo>
                <a:cubicBezTo>
                  <a:pt x="118" y="321"/>
                  <a:pt x="118" y="321"/>
                  <a:pt x="118" y="321"/>
                </a:cubicBezTo>
                <a:cubicBezTo>
                  <a:pt x="116" y="320"/>
                  <a:pt x="115" y="318"/>
                  <a:pt x="114" y="316"/>
                </a:cubicBezTo>
                <a:cubicBezTo>
                  <a:pt x="113" y="315"/>
                  <a:pt x="112" y="312"/>
                  <a:pt x="111" y="310"/>
                </a:cubicBezTo>
                <a:cubicBezTo>
                  <a:pt x="110" y="310"/>
                  <a:pt x="110" y="308"/>
                  <a:pt x="109" y="308"/>
                </a:cubicBezTo>
                <a:cubicBezTo>
                  <a:pt x="109" y="308"/>
                  <a:pt x="110" y="311"/>
                  <a:pt x="109" y="309"/>
                </a:cubicBezTo>
                <a:cubicBezTo>
                  <a:pt x="108" y="307"/>
                  <a:pt x="109" y="306"/>
                  <a:pt x="107" y="304"/>
                </a:cubicBezTo>
                <a:cubicBezTo>
                  <a:pt x="108" y="304"/>
                  <a:pt x="108" y="303"/>
                  <a:pt x="107" y="302"/>
                </a:cubicBezTo>
                <a:cubicBezTo>
                  <a:pt x="106" y="303"/>
                  <a:pt x="106" y="300"/>
                  <a:pt x="106" y="302"/>
                </a:cubicBezTo>
                <a:cubicBezTo>
                  <a:pt x="106" y="301"/>
                  <a:pt x="104" y="300"/>
                  <a:pt x="104" y="299"/>
                </a:cubicBezTo>
                <a:cubicBezTo>
                  <a:pt x="103" y="297"/>
                  <a:pt x="106" y="299"/>
                  <a:pt x="105" y="297"/>
                </a:cubicBezTo>
                <a:cubicBezTo>
                  <a:pt x="104" y="297"/>
                  <a:pt x="102" y="291"/>
                  <a:pt x="100" y="291"/>
                </a:cubicBezTo>
                <a:cubicBezTo>
                  <a:pt x="100" y="290"/>
                  <a:pt x="101" y="291"/>
                  <a:pt x="102" y="290"/>
                </a:cubicBezTo>
                <a:cubicBezTo>
                  <a:pt x="99" y="288"/>
                  <a:pt x="99" y="284"/>
                  <a:pt x="96" y="281"/>
                </a:cubicBezTo>
                <a:cubicBezTo>
                  <a:pt x="97" y="283"/>
                  <a:pt x="98" y="286"/>
                  <a:pt x="99" y="289"/>
                </a:cubicBezTo>
                <a:cubicBezTo>
                  <a:pt x="100" y="291"/>
                  <a:pt x="101" y="294"/>
                  <a:pt x="103" y="296"/>
                </a:cubicBezTo>
                <a:cubicBezTo>
                  <a:pt x="104" y="301"/>
                  <a:pt x="106" y="306"/>
                  <a:pt x="109" y="310"/>
                </a:cubicBezTo>
                <a:cubicBezTo>
                  <a:pt x="110" y="312"/>
                  <a:pt x="111" y="315"/>
                  <a:pt x="112" y="317"/>
                </a:cubicBezTo>
                <a:cubicBezTo>
                  <a:pt x="113" y="319"/>
                  <a:pt x="115" y="322"/>
                  <a:pt x="116" y="324"/>
                </a:cubicBezTo>
                <a:cubicBezTo>
                  <a:pt x="116" y="324"/>
                  <a:pt x="116" y="323"/>
                  <a:pt x="116" y="324"/>
                </a:cubicBezTo>
                <a:cubicBezTo>
                  <a:pt x="117" y="325"/>
                  <a:pt x="117" y="326"/>
                  <a:pt x="118" y="327"/>
                </a:cubicBezTo>
                <a:cubicBezTo>
                  <a:pt x="118" y="328"/>
                  <a:pt x="119" y="329"/>
                  <a:pt x="120" y="330"/>
                </a:cubicBezTo>
                <a:cubicBezTo>
                  <a:pt x="121" y="329"/>
                  <a:pt x="118" y="328"/>
                  <a:pt x="119" y="328"/>
                </a:cubicBezTo>
                <a:cubicBezTo>
                  <a:pt x="121" y="329"/>
                  <a:pt x="122" y="331"/>
                  <a:pt x="123" y="334"/>
                </a:cubicBezTo>
                <a:cubicBezTo>
                  <a:pt x="122" y="334"/>
                  <a:pt x="123" y="337"/>
                  <a:pt x="125" y="338"/>
                </a:cubicBezTo>
                <a:cubicBezTo>
                  <a:pt x="124" y="337"/>
                  <a:pt x="125" y="337"/>
                  <a:pt x="126" y="338"/>
                </a:cubicBezTo>
                <a:cubicBezTo>
                  <a:pt x="126" y="340"/>
                  <a:pt x="128" y="340"/>
                  <a:pt x="128" y="342"/>
                </a:cubicBezTo>
                <a:cubicBezTo>
                  <a:pt x="127" y="340"/>
                  <a:pt x="125" y="338"/>
                  <a:pt x="124" y="339"/>
                </a:cubicBezTo>
                <a:cubicBezTo>
                  <a:pt x="127" y="342"/>
                  <a:pt x="128" y="343"/>
                  <a:pt x="129" y="345"/>
                </a:cubicBezTo>
                <a:cubicBezTo>
                  <a:pt x="129" y="345"/>
                  <a:pt x="130" y="345"/>
                  <a:pt x="130" y="346"/>
                </a:cubicBezTo>
                <a:cubicBezTo>
                  <a:pt x="130" y="349"/>
                  <a:pt x="135" y="351"/>
                  <a:pt x="136" y="352"/>
                </a:cubicBezTo>
                <a:cubicBezTo>
                  <a:pt x="136" y="353"/>
                  <a:pt x="137" y="355"/>
                  <a:pt x="137" y="356"/>
                </a:cubicBezTo>
                <a:cubicBezTo>
                  <a:pt x="138" y="356"/>
                  <a:pt x="137" y="355"/>
                  <a:pt x="138" y="356"/>
                </a:cubicBezTo>
                <a:cubicBezTo>
                  <a:pt x="139" y="357"/>
                  <a:pt x="139" y="358"/>
                  <a:pt x="140" y="359"/>
                </a:cubicBezTo>
                <a:cubicBezTo>
                  <a:pt x="141" y="358"/>
                  <a:pt x="141" y="360"/>
                  <a:pt x="144" y="362"/>
                </a:cubicBezTo>
                <a:cubicBezTo>
                  <a:pt x="143" y="362"/>
                  <a:pt x="143" y="362"/>
                  <a:pt x="142" y="362"/>
                </a:cubicBezTo>
                <a:cubicBezTo>
                  <a:pt x="144" y="363"/>
                  <a:pt x="147" y="366"/>
                  <a:pt x="147" y="367"/>
                </a:cubicBezTo>
                <a:cubicBezTo>
                  <a:pt x="147" y="368"/>
                  <a:pt x="146" y="367"/>
                  <a:pt x="145" y="367"/>
                </a:cubicBezTo>
                <a:cubicBezTo>
                  <a:pt x="146" y="368"/>
                  <a:pt x="147" y="369"/>
                  <a:pt x="146" y="369"/>
                </a:cubicBezTo>
                <a:cubicBezTo>
                  <a:pt x="147" y="369"/>
                  <a:pt x="148" y="371"/>
                  <a:pt x="149" y="371"/>
                </a:cubicBezTo>
                <a:cubicBezTo>
                  <a:pt x="149" y="370"/>
                  <a:pt x="147" y="368"/>
                  <a:pt x="148" y="367"/>
                </a:cubicBezTo>
                <a:cubicBezTo>
                  <a:pt x="149" y="369"/>
                  <a:pt x="148" y="368"/>
                  <a:pt x="150" y="369"/>
                </a:cubicBezTo>
                <a:cubicBezTo>
                  <a:pt x="149" y="369"/>
                  <a:pt x="151" y="372"/>
                  <a:pt x="149" y="370"/>
                </a:cubicBezTo>
                <a:cubicBezTo>
                  <a:pt x="150" y="372"/>
                  <a:pt x="152" y="373"/>
                  <a:pt x="151" y="373"/>
                </a:cubicBezTo>
                <a:cubicBezTo>
                  <a:pt x="150" y="373"/>
                  <a:pt x="149" y="372"/>
                  <a:pt x="148" y="371"/>
                </a:cubicBezTo>
                <a:cubicBezTo>
                  <a:pt x="148" y="373"/>
                  <a:pt x="147" y="372"/>
                  <a:pt x="145" y="371"/>
                </a:cubicBezTo>
                <a:cubicBezTo>
                  <a:pt x="146" y="373"/>
                  <a:pt x="148" y="373"/>
                  <a:pt x="149" y="373"/>
                </a:cubicBezTo>
                <a:cubicBezTo>
                  <a:pt x="148" y="372"/>
                  <a:pt x="148" y="372"/>
                  <a:pt x="149" y="372"/>
                </a:cubicBezTo>
                <a:cubicBezTo>
                  <a:pt x="150" y="373"/>
                  <a:pt x="151" y="373"/>
                  <a:pt x="151" y="375"/>
                </a:cubicBezTo>
                <a:cubicBezTo>
                  <a:pt x="151" y="375"/>
                  <a:pt x="151" y="374"/>
                  <a:pt x="152" y="374"/>
                </a:cubicBezTo>
                <a:cubicBezTo>
                  <a:pt x="153" y="375"/>
                  <a:pt x="153" y="376"/>
                  <a:pt x="153" y="376"/>
                </a:cubicBezTo>
                <a:cubicBezTo>
                  <a:pt x="151" y="376"/>
                  <a:pt x="148" y="375"/>
                  <a:pt x="145" y="372"/>
                </a:cubicBezTo>
                <a:cubicBezTo>
                  <a:pt x="145" y="372"/>
                  <a:pt x="145" y="374"/>
                  <a:pt x="144" y="373"/>
                </a:cubicBezTo>
                <a:cubicBezTo>
                  <a:pt x="144" y="372"/>
                  <a:pt x="143" y="372"/>
                  <a:pt x="143" y="371"/>
                </a:cubicBezTo>
                <a:cubicBezTo>
                  <a:pt x="144" y="370"/>
                  <a:pt x="145" y="371"/>
                  <a:pt x="144" y="369"/>
                </a:cubicBezTo>
                <a:cubicBezTo>
                  <a:pt x="141" y="371"/>
                  <a:pt x="137" y="364"/>
                  <a:pt x="135" y="362"/>
                </a:cubicBezTo>
                <a:cubicBezTo>
                  <a:pt x="134" y="360"/>
                  <a:pt x="136" y="363"/>
                  <a:pt x="134" y="362"/>
                </a:cubicBezTo>
                <a:cubicBezTo>
                  <a:pt x="133" y="360"/>
                  <a:pt x="131" y="357"/>
                  <a:pt x="130" y="355"/>
                </a:cubicBezTo>
                <a:cubicBezTo>
                  <a:pt x="130" y="355"/>
                  <a:pt x="130" y="355"/>
                  <a:pt x="130" y="354"/>
                </a:cubicBezTo>
                <a:cubicBezTo>
                  <a:pt x="127" y="355"/>
                  <a:pt x="124" y="345"/>
                  <a:pt x="121" y="344"/>
                </a:cubicBezTo>
                <a:cubicBezTo>
                  <a:pt x="122" y="345"/>
                  <a:pt x="122" y="345"/>
                  <a:pt x="122" y="345"/>
                </a:cubicBezTo>
                <a:cubicBezTo>
                  <a:pt x="120" y="343"/>
                  <a:pt x="122" y="343"/>
                  <a:pt x="121" y="341"/>
                </a:cubicBezTo>
                <a:cubicBezTo>
                  <a:pt x="120" y="341"/>
                  <a:pt x="121" y="344"/>
                  <a:pt x="120" y="343"/>
                </a:cubicBezTo>
                <a:cubicBezTo>
                  <a:pt x="120" y="341"/>
                  <a:pt x="119" y="342"/>
                  <a:pt x="118" y="341"/>
                </a:cubicBezTo>
                <a:cubicBezTo>
                  <a:pt x="118" y="340"/>
                  <a:pt x="117" y="338"/>
                  <a:pt x="117" y="337"/>
                </a:cubicBezTo>
                <a:cubicBezTo>
                  <a:pt x="115" y="336"/>
                  <a:pt x="114" y="334"/>
                  <a:pt x="113" y="332"/>
                </a:cubicBezTo>
                <a:cubicBezTo>
                  <a:pt x="112" y="330"/>
                  <a:pt x="111" y="327"/>
                  <a:pt x="110" y="326"/>
                </a:cubicBezTo>
                <a:cubicBezTo>
                  <a:pt x="111" y="325"/>
                  <a:pt x="110" y="323"/>
                  <a:pt x="109" y="321"/>
                </a:cubicBezTo>
                <a:cubicBezTo>
                  <a:pt x="108" y="321"/>
                  <a:pt x="110" y="324"/>
                  <a:pt x="109" y="325"/>
                </a:cubicBezTo>
                <a:cubicBezTo>
                  <a:pt x="107" y="319"/>
                  <a:pt x="102" y="313"/>
                  <a:pt x="99" y="308"/>
                </a:cubicBezTo>
                <a:cubicBezTo>
                  <a:pt x="99" y="307"/>
                  <a:pt x="100" y="309"/>
                  <a:pt x="100" y="309"/>
                </a:cubicBezTo>
                <a:cubicBezTo>
                  <a:pt x="99" y="306"/>
                  <a:pt x="99" y="308"/>
                  <a:pt x="98" y="306"/>
                </a:cubicBezTo>
                <a:cubicBezTo>
                  <a:pt x="97" y="303"/>
                  <a:pt x="97" y="299"/>
                  <a:pt x="94" y="297"/>
                </a:cubicBezTo>
                <a:cubicBezTo>
                  <a:pt x="95" y="297"/>
                  <a:pt x="95" y="299"/>
                  <a:pt x="95" y="299"/>
                </a:cubicBezTo>
                <a:cubicBezTo>
                  <a:pt x="94" y="298"/>
                  <a:pt x="91" y="294"/>
                  <a:pt x="92" y="291"/>
                </a:cubicBezTo>
                <a:cubicBezTo>
                  <a:pt x="92" y="291"/>
                  <a:pt x="93" y="291"/>
                  <a:pt x="93" y="292"/>
                </a:cubicBezTo>
                <a:cubicBezTo>
                  <a:pt x="93" y="293"/>
                  <a:pt x="93" y="294"/>
                  <a:pt x="94" y="295"/>
                </a:cubicBezTo>
                <a:cubicBezTo>
                  <a:pt x="95" y="294"/>
                  <a:pt x="95" y="296"/>
                  <a:pt x="96" y="296"/>
                </a:cubicBezTo>
                <a:cubicBezTo>
                  <a:pt x="95" y="293"/>
                  <a:pt x="95" y="295"/>
                  <a:pt x="94" y="293"/>
                </a:cubicBezTo>
                <a:cubicBezTo>
                  <a:pt x="95" y="293"/>
                  <a:pt x="95" y="294"/>
                  <a:pt x="95" y="292"/>
                </a:cubicBezTo>
                <a:cubicBezTo>
                  <a:pt x="94" y="292"/>
                  <a:pt x="93" y="288"/>
                  <a:pt x="92" y="290"/>
                </a:cubicBezTo>
                <a:cubicBezTo>
                  <a:pt x="93" y="287"/>
                  <a:pt x="89" y="284"/>
                  <a:pt x="90" y="281"/>
                </a:cubicBezTo>
                <a:cubicBezTo>
                  <a:pt x="91" y="281"/>
                  <a:pt x="90" y="284"/>
                  <a:pt x="92" y="284"/>
                </a:cubicBezTo>
                <a:cubicBezTo>
                  <a:pt x="91" y="282"/>
                  <a:pt x="91" y="280"/>
                  <a:pt x="90" y="279"/>
                </a:cubicBezTo>
                <a:cubicBezTo>
                  <a:pt x="89" y="279"/>
                  <a:pt x="91" y="280"/>
                  <a:pt x="90" y="280"/>
                </a:cubicBezTo>
                <a:cubicBezTo>
                  <a:pt x="89" y="281"/>
                  <a:pt x="87" y="275"/>
                  <a:pt x="87" y="277"/>
                </a:cubicBezTo>
                <a:cubicBezTo>
                  <a:pt x="89" y="280"/>
                  <a:pt x="89" y="286"/>
                  <a:pt x="91" y="286"/>
                </a:cubicBezTo>
                <a:cubicBezTo>
                  <a:pt x="91" y="287"/>
                  <a:pt x="92" y="290"/>
                  <a:pt x="91" y="291"/>
                </a:cubicBezTo>
                <a:cubicBezTo>
                  <a:pt x="90" y="289"/>
                  <a:pt x="90" y="290"/>
                  <a:pt x="88" y="286"/>
                </a:cubicBezTo>
                <a:cubicBezTo>
                  <a:pt x="89" y="285"/>
                  <a:pt x="89" y="280"/>
                  <a:pt x="87" y="281"/>
                </a:cubicBezTo>
                <a:cubicBezTo>
                  <a:pt x="88" y="283"/>
                  <a:pt x="88" y="284"/>
                  <a:pt x="87" y="284"/>
                </a:cubicBezTo>
                <a:cubicBezTo>
                  <a:pt x="87" y="282"/>
                  <a:pt x="86" y="282"/>
                  <a:pt x="86" y="280"/>
                </a:cubicBezTo>
                <a:cubicBezTo>
                  <a:pt x="85" y="280"/>
                  <a:pt x="87" y="285"/>
                  <a:pt x="88" y="286"/>
                </a:cubicBezTo>
                <a:cubicBezTo>
                  <a:pt x="88" y="286"/>
                  <a:pt x="87" y="285"/>
                  <a:pt x="87" y="285"/>
                </a:cubicBezTo>
                <a:cubicBezTo>
                  <a:pt x="90" y="293"/>
                  <a:pt x="91" y="298"/>
                  <a:pt x="93" y="305"/>
                </a:cubicBezTo>
                <a:cubicBezTo>
                  <a:pt x="95" y="304"/>
                  <a:pt x="92" y="300"/>
                  <a:pt x="93" y="299"/>
                </a:cubicBezTo>
                <a:cubicBezTo>
                  <a:pt x="94" y="300"/>
                  <a:pt x="94" y="300"/>
                  <a:pt x="94" y="300"/>
                </a:cubicBezTo>
                <a:cubicBezTo>
                  <a:pt x="93" y="301"/>
                  <a:pt x="94" y="303"/>
                  <a:pt x="95" y="305"/>
                </a:cubicBezTo>
                <a:cubicBezTo>
                  <a:pt x="94" y="305"/>
                  <a:pt x="95" y="307"/>
                  <a:pt x="95" y="308"/>
                </a:cubicBezTo>
                <a:cubicBezTo>
                  <a:pt x="97" y="309"/>
                  <a:pt x="99" y="315"/>
                  <a:pt x="100" y="319"/>
                </a:cubicBezTo>
                <a:cubicBezTo>
                  <a:pt x="100" y="319"/>
                  <a:pt x="100" y="318"/>
                  <a:pt x="99" y="318"/>
                </a:cubicBezTo>
                <a:cubicBezTo>
                  <a:pt x="101" y="322"/>
                  <a:pt x="102" y="324"/>
                  <a:pt x="103" y="324"/>
                </a:cubicBezTo>
                <a:cubicBezTo>
                  <a:pt x="103" y="324"/>
                  <a:pt x="106" y="327"/>
                  <a:pt x="105" y="328"/>
                </a:cubicBezTo>
                <a:cubicBezTo>
                  <a:pt x="105" y="328"/>
                  <a:pt x="103" y="326"/>
                  <a:pt x="104" y="328"/>
                </a:cubicBezTo>
                <a:cubicBezTo>
                  <a:pt x="105" y="328"/>
                  <a:pt x="107" y="331"/>
                  <a:pt x="108" y="333"/>
                </a:cubicBezTo>
                <a:cubicBezTo>
                  <a:pt x="108" y="334"/>
                  <a:pt x="108" y="335"/>
                  <a:pt x="108" y="336"/>
                </a:cubicBezTo>
                <a:cubicBezTo>
                  <a:pt x="110" y="337"/>
                  <a:pt x="109" y="334"/>
                  <a:pt x="110" y="335"/>
                </a:cubicBezTo>
                <a:cubicBezTo>
                  <a:pt x="110" y="337"/>
                  <a:pt x="113" y="340"/>
                  <a:pt x="113" y="343"/>
                </a:cubicBezTo>
                <a:cubicBezTo>
                  <a:pt x="114" y="342"/>
                  <a:pt x="114" y="342"/>
                  <a:pt x="115" y="344"/>
                </a:cubicBezTo>
                <a:cubicBezTo>
                  <a:pt x="115" y="344"/>
                  <a:pt x="113" y="344"/>
                  <a:pt x="114" y="345"/>
                </a:cubicBezTo>
                <a:cubicBezTo>
                  <a:pt x="115" y="344"/>
                  <a:pt x="118" y="348"/>
                  <a:pt x="117" y="348"/>
                </a:cubicBezTo>
                <a:cubicBezTo>
                  <a:pt x="114" y="344"/>
                  <a:pt x="114" y="348"/>
                  <a:pt x="111" y="345"/>
                </a:cubicBezTo>
                <a:cubicBezTo>
                  <a:pt x="112" y="344"/>
                  <a:pt x="111" y="344"/>
                  <a:pt x="111" y="344"/>
                </a:cubicBezTo>
                <a:cubicBezTo>
                  <a:pt x="112" y="343"/>
                  <a:pt x="113" y="345"/>
                  <a:pt x="113" y="344"/>
                </a:cubicBezTo>
                <a:cubicBezTo>
                  <a:pt x="112" y="341"/>
                  <a:pt x="112" y="341"/>
                  <a:pt x="110" y="340"/>
                </a:cubicBezTo>
                <a:cubicBezTo>
                  <a:pt x="110" y="338"/>
                  <a:pt x="109" y="337"/>
                  <a:pt x="111" y="338"/>
                </a:cubicBezTo>
                <a:cubicBezTo>
                  <a:pt x="109" y="335"/>
                  <a:pt x="109" y="337"/>
                  <a:pt x="108" y="336"/>
                </a:cubicBezTo>
                <a:cubicBezTo>
                  <a:pt x="107" y="335"/>
                  <a:pt x="107" y="334"/>
                  <a:pt x="106" y="332"/>
                </a:cubicBezTo>
                <a:cubicBezTo>
                  <a:pt x="106" y="332"/>
                  <a:pt x="106" y="332"/>
                  <a:pt x="106" y="332"/>
                </a:cubicBezTo>
                <a:cubicBezTo>
                  <a:pt x="104" y="329"/>
                  <a:pt x="106" y="330"/>
                  <a:pt x="103" y="328"/>
                </a:cubicBezTo>
                <a:cubicBezTo>
                  <a:pt x="102" y="326"/>
                  <a:pt x="103" y="325"/>
                  <a:pt x="103" y="324"/>
                </a:cubicBezTo>
                <a:cubicBezTo>
                  <a:pt x="103" y="323"/>
                  <a:pt x="102" y="326"/>
                  <a:pt x="101" y="324"/>
                </a:cubicBezTo>
                <a:cubicBezTo>
                  <a:pt x="99" y="321"/>
                  <a:pt x="98" y="320"/>
                  <a:pt x="98" y="317"/>
                </a:cubicBezTo>
                <a:cubicBezTo>
                  <a:pt x="98" y="317"/>
                  <a:pt x="99" y="319"/>
                  <a:pt x="99" y="319"/>
                </a:cubicBezTo>
                <a:cubicBezTo>
                  <a:pt x="98" y="316"/>
                  <a:pt x="98" y="316"/>
                  <a:pt x="98" y="316"/>
                </a:cubicBezTo>
                <a:cubicBezTo>
                  <a:pt x="97" y="317"/>
                  <a:pt x="98" y="318"/>
                  <a:pt x="97" y="317"/>
                </a:cubicBezTo>
                <a:cubicBezTo>
                  <a:pt x="100" y="323"/>
                  <a:pt x="102" y="329"/>
                  <a:pt x="106" y="334"/>
                </a:cubicBezTo>
                <a:cubicBezTo>
                  <a:pt x="106" y="334"/>
                  <a:pt x="106" y="335"/>
                  <a:pt x="105" y="335"/>
                </a:cubicBezTo>
                <a:cubicBezTo>
                  <a:pt x="107" y="338"/>
                  <a:pt x="109" y="340"/>
                  <a:pt x="107" y="336"/>
                </a:cubicBezTo>
                <a:cubicBezTo>
                  <a:pt x="108" y="337"/>
                  <a:pt x="108" y="337"/>
                  <a:pt x="109" y="338"/>
                </a:cubicBezTo>
                <a:cubicBezTo>
                  <a:pt x="108" y="339"/>
                  <a:pt x="110" y="342"/>
                  <a:pt x="110" y="341"/>
                </a:cubicBezTo>
                <a:cubicBezTo>
                  <a:pt x="110" y="342"/>
                  <a:pt x="112" y="342"/>
                  <a:pt x="111" y="343"/>
                </a:cubicBezTo>
                <a:cubicBezTo>
                  <a:pt x="111" y="344"/>
                  <a:pt x="109" y="341"/>
                  <a:pt x="107" y="339"/>
                </a:cubicBezTo>
                <a:cubicBezTo>
                  <a:pt x="108" y="342"/>
                  <a:pt x="111" y="345"/>
                  <a:pt x="113" y="347"/>
                </a:cubicBezTo>
                <a:cubicBezTo>
                  <a:pt x="111" y="346"/>
                  <a:pt x="116" y="351"/>
                  <a:pt x="116" y="352"/>
                </a:cubicBezTo>
                <a:cubicBezTo>
                  <a:pt x="115" y="352"/>
                  <a:pt x="113" y="349"/>
                  <a:pt x="114" y="351"/>
                </a:cubicBezTo>
                <a:cubicBezTo>
                  <a:pt x="116" y="353"/>
                  <a:pt x="117" y="356"/>
                  <a:pt x="120" y="356"/>
                </a:cubicBezTo>
                <a:cubicBezTo>
                  <a:pt x="120" y="359"/>
                  <a:pt x="122" y="360"/>
                  <a:pt x="125" y="362"/>
                </a:cubicBezTo>
                <a:cubicBezTo>
                  <a:pt x="127" y="364"/>
                  <a:pt x="129" y="367"/>
                  <a:pt x="130" y="370"/>
                </a:cubicBezTo>
                <a:cubicBezTo>
                  <a:pt x="131" y="370"/>
                  <a:pt x="133" y="372"/>
                  <a:pt x="134" y="374"/>
                </a:cubicBezTo>
                <a:cubicBezTo>
                  <a:pt x="133" y="374"/>
                  <a:pt x="131" y="371"/>
                  <a:pt x="131" y="373"/>
                </a:cubicBezTo>
                <a:cubicBezTo>
                  <a:pt x="133" y="374"/>
                  <a:pt x="134" y="375"/>
                  <a:pt x="135" y="375"/>
                </a:cubicBezTo>
                <a:cubicBezTo>
                  <a:pt x="136" y="376"/>
                  <a:pt x="136" y="377"/>
                  <a:pt x="136" y="378"/>
                </a:cubicBezTo>
                <a:cubicBezTo>
                  <a:pt x="137" y="377"/>
                  <a:pt x="140" y="379"/>
                  <a:pt x="139" y="380"/>
                </a:cubicBezTo>
                <a:cubicBezTo>
                  <a:pt x="139" y="380"/>
                  <a:pt x="138" y="379"/>
                  <a:pt x="138" y="379"/>
                </a:cubicBezTo>
                <a:cubicBezTo>
                  <a:pt x="137" y="379"/>
                  <a:pt x="138" y="380"/>
                  <a:pt x="138" y="381"/>
                </a:cubicBezTo>
                <a:cubicBezTo>
                  <a:pt x="139" y="381"/>
                  <a:pt x="139" y="380"/>
                  <a:pt x="140" y="380"/>
                </a:cubicBezTo>
                <a:cubicBezTo>
                  <a:pt x="139" y="382"/>
                  <a:pt x="142" y="385"/>
                  <a:pt x="144" y="389"/>
                </a:cubicBezTo>
                <a:cubicBezTo>
                  <a:pt x="145" y="388"/>
                  <a:pt x="146" y="392"/>
                  <a:pt x="147" y="390"/>
                </a:cubicBezTo>
                <a:cubicBezTo>
                  <a:pt x="145" y="388"/>
                  <a:pt x="142" y="386"/>
                  <a:pt x="145" y="388"/>
                </a:cubicBezTo>
                <a:cubicBezTo>
                  <a:pt x="144" y="386"/>
                  <a:pt x="142" y="385"/>
                  <a:pt x="141" y="384"/>
                </a:cubicBezTo>
                <a:cubicBezTo>
                  <a:pt x="142" y="383"/>
                  <a:pt x="142" y="383"/>
                  <a:pt x="142" y="383"/>
                </a:cubicBezTo>
                <a:cubicBezTo>
                  <a:pt x="144" y="385"/>
                  <a:pt x="145" y="389"/>
                  <a:pt x="148" y="390"/>
                </a:cubicBezTo>
                <a:cubicBezTo>
                  <a:pt x="147" y="389"/>
                  <a:pt x="146" y="389"/>
                  <a:pt x="147" y="388"/>
                </a:cubicBezTo>
                <a:cubicBezTo>
                  <a:pt x="147" y="389"/>
                  <a:pt x="147" y="389"/>
                  <a:pt x="148" y="389"/>
                </a:cubicBezTo>
                <a:cubicBezTo>
                  <a:pt x="149" y="390"/>
                  <a:pt x="147" y="390"/>
                  <a:pt x="149" y="391"/>
                </a:cubicBezTo>
                <a:cubicBezTo>
                  <a:pt x="149" y="389"/>
                  <a:pt x="154" y="396"/>
                  <a:pt x="155" y="394"/>
                </a:cubicBezTo>
                <a:cubicBezTo>
                  <a:pt x="156" y="396"/>
                  <a:pt x="156" y="395"/>
                  <a:pt x="158" y="397"/>
                </a:cubicBezTo>
                <a:cubicBezTo>
                  <a:pt x="158" y="397"/>
                  <a:pt x="159" y="397"/>
                  <a:pt x="159" y="397"/>
                </a:cubicBezTo>
                <a:cubicBezTo>
                  <a:pt x="158" y="398"/>
                  <a:pt x="155" y="396"/>
                  <a:pt x="157" y="398"/>
                </a:cubicBezTo>
                <a:cubicBezTo>
                  <a:pt x="157" y="398"/>
                  <a:pt x="160" y="401"/>
                  <a:pt x="160" y="400"/>
                </a:cubicBezTo>
                <a:cubicBezTo>
                  <a:pt x="159" y="399"/>
                  <a:pt x="158" y="397"/>
                  <a:pt x="160" y="398"/>
                </a:cubicBezTo>
                <a:cubicBezTo>
                  <a:pt x="162" y="400"/>
                  <a:pt x="161" y="402"/>
                  <a:pt x="163" y="402"/>
                </a:cubicBezTo>
                <a:cubicBezTo>
                  <a:pt x="163" y="402"/>
                  <a:pt x="162" y="401"/>
                  <a:pt x="163" y="401"/>
                </a:cubicBezTo>
                <a:cubicBezTo>
                  <a:pt x="165" y="404"/>
                  <a:pt x="167" y="405"/>
                  <a:pt x="170" y="407"/>
                </a:cubicBezTo>
                <a:cubicBezTo>
                  <a:pt x="168" y="406"/>
                  <a:pt x="166" y="404"/>
                  <a:pt x="165" y="405"/>
                </a:cubicBezTo>
                <a:cubicBezTo>
                  <a:pt x="167" y="406"/>
                  <a:pt x="168" y="408"/>
                  <a:pt x="169" y="409"/>
                </a:cubicBezTo>
                <a:cubicBezTo>
                  <a:pt x="170" y="408"/>
                  <a:pt x="168" y="406"/>
                  <a:pt x="170" y="407"/>
                </a:cubicBezTo>
                <a:cubicBezTo>
                  <a:pt x="170" y="408"/>
                  <a:pt x="173" y="410"/>
                  <a:pt x="173" y="411"/>
                </a:cubicBezTo>
                <a:cubicBezTo>
                  <a:pt x="172" y="409"/>
                  <a:pt x="175" y="411"/>
                  <a:pt x="174" y="410"/>
                </a:cubicBezTo>
                <a:cubicBezTo>
                  <a:pt x="172" y="409"/>
                  <a:pt x="174" y="409"/>
                  <a:pt x="173" y="408"/>
                </a:cubicBezTo>
                <a:cubicBezTo>
                  <a:pt x="173" y="409"/>
                  <a:pt x="170" y="407"/>
                  <a:pt x="171" y="406"/>
                </a:cubicBezTo>
                <a:cubicBezTo>
                  <a:pt x="172" y="407"/>
                  <a:pt x="175" y="409"/>
                  <a:pt x="174" y="407"/>
                </a:cubicBezTo>
                <a:cubicBezTo>
                  <a:pt x="173" y="408"/>
                  <a:pt x="172" y="406"/>
                  <a:pt x="172" y="406"/>
                </a:cubicBezTo>
                <a:cubicBezTo>
                  <a:pt x="174" y="406"/>
                  <a:pt x="174" y="407"/>
                  <a:pt x="176" y="408"/>
                </a:cubicBezTo>
                <a:cubicBezTo>
                  <a:pt x="176" y="408"/>
                  <a:pt x="174" y="406"/>
                  <a:pt x="176" y="407"/>
                </a:cubicBezTo>
                <a:cubicBezTo>
                  <a:pt x="179" y="410"/>
                  <a:pt x="181" y="412"/>
                  <a:pt x="186" y="414"/>
                </a:cubicBezTo>
                <a:cubicBezTo>
                  <a:pt x="183" y="414"/>
                  <a:pt x="188" y="417"/>
                  <a:pt x="186" y="417"/>
                </a:cubicBezTo>
                <a:cubicBezTo>
                  <a:pt x="185" y="415"/>
                  <a:pt x="182" y="413"/>
                  <a:pt x="180" y="413"/>
                </a:cubicBezTo>
                <a:cubicBezTo>
                  <a:pt x="183" y="415"/>
                  <a:pt x="188" y="418"/>
                  <a:pt x="190" y="420"/>
                </a:cubicBezTo>
                <a:cubicBezTo>
                  <a:pt x="186" y="418"/>
                  <a:pt x="185" y="417"/>
                  <a:pt x="183" y="415"/>
                </a:cubicBezTo>
                <a:cubicBezTo>
                  <a:pt x="183" y="417"/>
                  <a:pt x="181" y="416"/>
                  <a:pt x="180" y="417"/>
                </a:cubicBezTo>
                <a:cubicBezTo>
                  <a:pt x="182" y="419"/>
                  <a:pt x="184" y="419"/>
                  <a:pt x="184" y="419"/>
                </a:cubicBezTo>
                <a:cubicBezTo>
                  <a:pt x="182" y="417"/>
                  <a:pt x="181" y="419"/>
                  <a:pt x="181" y="417"/>
                </a:cubicBezTo>
                <a:cubicBezTo>
                  <a:pt x="182" y="417"/>
                  <a:pt x="183" y="417"/>
                  <a:pt x="185" y="418"/>
                </a:cubicBezTo>
                <a:cubicBezTo>
                  <a:pt x="186" y="419"/>
                  <a:pt x="187" y="419"/>
                  <a:pt x="189" y="421"/>
                </a:cubicBezTo>
                <a:cubicBezTo>
                  <a:pt x="188" y="422"/>
                  <a:pt x="190" y="423"/>
                  <a:pt x="190" y="423"/>
                </a:cubicBezTo>
                <a:cubicBezTo>
                  <a:pt x="189" y="423"/>
                  <a:pt x="189" y="422"/>
                  <a:pt x="187" y="422"/>
                </a:cubicBezTo>
                <a:cubicBezTo>
                  <a:pt x="187" y="424"/>
                  <a:pt x="190" y="423"/>
                  <a:pt x="191" y="424"/>
                </a:cubicBezTo>
                <a:cubicBezTo>
                  <a:pt x="191" y="424"/>
                  <a:pt x="191" y="425"/>
                  <a:pt x="190" y="425"/>
                </a:cubicBezTo>
                <a:cubicBezTo>
                  <a:pt x="191" y="425"/>
                  <a:pt x="192" y="426"/>
                  <a:pt x="193" y="425"/>
                </a:cubicBezTo>
                <a:cubicBezTo>
                  <a:pt x="190" y="424"/>
                  <a:pt x="194" y="423"/>
                  <a:pt x="197" y="425"/>
                </a:cubicBezTo>
                <a:cubicBezTo>
                  <a:pt x="198" y="427"/>
                  <a:pt x="198" y="427"/>
                  <a:pt x="197" y="427"/>
                </a:cubicBezTo>
                <a:cubicBezTo>
                  <a:pt x="198" y="428"/>
                  <a:pt x="199" y="428"/>
                  <a:pt x="200" y="428"/>
                </a:cubicBezTo>
                <a:cubicBezTo>
                  <a:pt x="199" y="429"/>
                  <a:pt x="202" y="430"/>
                  <a:pt x="201" y="431"/>
                </a:cubicBezTo>
                <a:cubicBezTo>
                  <a:pt x="204" y="432"/>
                  <a:pt x="204" y="433"/>
                  <a:pt x="205" y="432"/>
                </a:cubicBezTo>
                <a:cubicBezTo>
                  <a:pt x="205" y="431"/>
                  <a:pt x="203" y="431"/>
                  <a:pt x="203" y="430"/>
                </a:cubicBezTo>
                <a:cubicBezTo>
                  <a:pt x="203" y="430"/>
                  <a:pt x="206" y="431"/>
                  <a:pt x="207" y="432"/>
                </a:cubicBezTo>
                <a:cubicBezTo>
                  <a:pt x="206" y="433"/>
                  <a:pt x="205" y="432"/>
                  <a:pt x="207" y="434"/>
                </a:cubicBezTo>
                <a:cubicBezTo>
                  <a:pt x="206" y="432"/>
                  <a:pt x="208" y="434"/>
                  <a:pt x="209" y="434"/>
                </a:cubicBezTo>
                <a:cubicBezTo>
                  <a:pt x="209" y="433"/>
                  <a:pt x="207" y="432"/>
                  <a:pt x="208" y="431"/>
                </a:cubicBezTo>
                <a:cubicBezTo>
                  <a:pt x="212" y="433"/>
                  <a:pt x="213" y="434"/>
                  <a:pt x="214" y="435"/>
                </a:cubicBezTo>
                <a:cubicBezTo>
                  <a:pt x="213" y="434"/>
                  <a:pt x="210" y="433"/>
                  <a:pt x="209" y="433"/>
                </a:cubicBezTo>
                <a:cubicBezTo>
                  <a:pt x="212" y="436"/>
                  <a:pt x="217" y="436"/>
                  <a:pt x="218" y="438"/>
                </a:cubicBezTo>
                <a:cubicBezTo>
                  <a:pt x="216" y="437"/>
                  <a:pt x="215" y="438"/>
                  <a:pt x="214" y="438"/>
                </a:cubicBezTo>
                <a:cubicBezTo>
                  <a:pt x="213" y="437"/>
                  <a:pt x="213" y="436"/>
                  <a:pt x="211" y="436"/>
                </a:cubicBezTo>
                <a:cubicBezTo>
                  <a:pt x="211" y="437"/>
                  <a:pt x="211" y="436"/>
                  <a:pt x="209" y="435"/>
                </a:cubicBezTo>
                <a:cubicBezTo>
                  <a:pt x="209" y="436"/>
                  <a:pt x="208" y="436"/>
                  <a:pt x="207" y="435"/>
                </a:cubicBezTo>
                <a:cubicBezTo>
                  <a:pt x="206" y="434"/>
                  <a:pt x="206" y="434"/>
                  <a:pt x="204" y="433"/>
                </a:cubicBezTo>
                <a:cubicBezTo>
                  <a:pt x="204" y="434"/>
                  <a:pt x="206" y="435"/>
                  <a:pt x="207" y="436"/>
                </a:cubicBezTo>
                <a:cubicBezTo>
                  <a:pt x="207" y="435"/>
                  <a:pt x="209" y="436"/>
                  <a:pt x="209" y="436"/>
                </a:cubicBezTo>
                <a:cubicBezTo>
                  <a:pt x="211" y="437"/>
                  <a:pt x="210" y="437"/>
                  <a:pt x="211" y="438"/>
                </a:cubicBezTo>
                <a:cubicBezTo>
                  <a:pt x="211" y="437"/>
                  <a:pt x="212" y="437"/>
                  <a:pt x="214" y="438"/>
                </a:cubicBezTo>
                <a:cubicBezTo>
                  <a:pt x="215" y="439"/>
                  <a:pt x="212" y="438"/>
                  <a:pt x="214" y="439"/>
                </a:cubicBezTo>
                <a:cubicBezTo>
                  <a:pt x="214" y="438"/>
                  <a:pt x="215" y="439"/>
                  <a:pt x="216" y="439"/>
                </a:cubicBezTo>
                <a:cubicBezTo>
                  <a:pt x="216" y="440"/>
                  <a:pt x="219" y="442"/>
                  <a:pt x="218" y="442"/>
                </a:cubicBezTo>
                <a:cubicBezTo>
                  <a:pt x="221" y="443"/>
                  <a:pt x="225" y="443"/>
                  <a:pt x="228" y="446"/>
                </a:cubicBezTo>
                <a:cubicBezTo>
                  <a:pt x="226" y="446"/>
                  <a:pt x="226" y="445"/>
                  <a:pt x="225" y="445"/>
                </a:cubicBezTo>
                <a:cubicBezTo>
                  <a:pt x="226" y="445"/>
                  <a:pt x="226" y="446"/>
                  <a:pt x="225" y="446"/>
                </a:cubicBezTo>
                <a:cubicBezTo>
                  <a:pt x="224" y="445"/>
                  <a:pt x="226" y="444"/>
                  <a:pt x="224" y="444"/>
                </a:cubicBezTo>
                <a:cubicBezTo>
                  <a:pt x="222" y="445"/>
                  <a:pt x="218" y="443"/>
                  <a:pt x="215" y="442"/>
                </a:cubicBezTo>
                <a:cubicBezTo>
                  <a:pt x="216" y="442"/>
                  <a:pt x="214" y="441"/>
                  <a:pt x="213" y="441"/>
                </a:cubicBezTo>
                <a:cubicBezTo>
                  <a:pt x="214" y="442"/>
                  <a:pt x="210" y="440"/>
                  <a:pt x="212" y="442"/>
                </a:cubicBezTo>
                <a:cubicBezTo>
                  <a:pt x="214" y="441"/>
                  <a:pt x="214" y="443"/>
                  <a:pt x="215" y="443"/>
                </a:cubicBezTo>
                <a:cubicBezTo>
                  <a:pt x="216" y="442"/>
                  <a:pt x="220" y="445"/>
                  <a:pt x="222" y="445"/>
                </a:cubicBezTo>
                <a:cubicBezTo>
                  <a:pt x="222" y="446"/>
                  <a:pt x="222" y="447"/>
                  <a:pt x="222" y="446"/>
                </a:cubicBezTo>
                <a:cubicBezTo>
                  <a:pt x="221" y="446"/>
                  <a:pt x="219" y="445"/>
                  <a:pt x="219" y="445"/>
                </a:cubicBezTo>
                <a:cubicBezTo>
                  <a:pt x="220" y="446"/>
                  <a:pt x="221" y="447"/>
                  <a:pt x="223" y="447"/>
                </a:cubicBezTo>
                <a:cubicBezTo>
                  <a:pt x="223" y="447"/>
                  <a:pt x="224" y="447"/>
                  <a:pt x="225" y="448"/>
                </a:cubicBezTo>
                <a:cubicBezTo>
                  <a:pt x="225" y="446"/>
                  <a:pt x="225" y="446"/>
                  <a:pt x="227" y="447"/>
                </a:cubicBezTo>
                <a:cubicBezTo>
                  <a:pt x="227" y="448"/>
                  <a:pt x="225" y="447"/>
                  <a:pt x="227" y="448"/>
                </a:cubicBezTo>
                <a:cubicBezTo>
                  <a:pt x="228" y="447"/>
                  <a:pt x="230" y="447"/>
                  <a:pt x="232" y="447"/>
                </a:cubicBezTo>
                <a:cubicBezTo>
                  <a:pt x="231" y="448"/>
                  <a:pt x="233" y="448"/>
                  <a:pt x="233" y="449"/>
                </a:cubicBezTo>
                <a:cubicBezTo>
                  <a:pt x="233" y="449"/>
                  <a:pt x="232" y="448"/>
                  <a:pt x="232" y="449"/>
                </a:cubicBezTo>
                <a:cubicBezTo>
                  <a:pt x="235" y="449"/>
                  <a:pt x="231" y="449"/>
                  <a:pt x="233" y="450"/>
                </a:cubicBezTo>
                <a:cubicBezTo>
                  <a:pt x="234" y="449"/>
                  <a:pt x="235" y="450"/>
                  <a:pt x="238" y="450"/>
                </a:cubicBezTo>
                <a:cubicBezTo>
                  <a:pt x="237" y="451"/>
                  <a:pt x="237" y="450"/>
                  <a:pt x="238" y="451"/>
                </a:cubicBezTo>
                <a:cubicBezTo>
                  <a:pt x="235" y="450"/>
                  <a:pt x="238" y="451"/>
                  <a:pt x="237" y="452"/>
                </a:cubicBezTo>
                <a:cubicBezTo>
                  <a:pt x="237" y="452"/>
                  <a:pt x="237" y="452"/>
                  <a:pt x="236" y="452"/>
                </a:cubicBezTo>
                <a:cubicBezTo>
                  <a:pt x="237" y="451"/>
                  <a:pt x="233" y="450"/>
                  <a:pt x="234" y="451"/>
                </a:cubicBezTo>
                <a:cubicBezTo>
                  <a:pt x="235" y="451"/>
                  <a:pt x="234" y="452"/>
                  <a:pt x="233" y="452"/>
                </a:cubicBezTo>
                <a:cubicBezTo>
                  <a:pt x="236" y="453"/>
                  <a:pt x="238" y="454"/>
                  <a:pt x="239" y="453"/>
                </a:cubicBezTo>
                <a:cubicBezTo>
                  <a:pt x="242" y="454"/>
                  <a:pt x="245" y="455"/>
                  <a:pt x="243" y="456"/>
                </a:cubicBezTo>
                <a:cubicBezTo>
                  <a:pt x="242" y="456"/>
                  <a:pt x="242" y="455"/>
                  <a:pt x="241" y="455"/>
                </a:cubicBezTo>
                <a:cubicBezTo>
                  <a:pt x="238" y="454"/>
                  <a:pt x="235" y="454"/>
                  <a:pt x="234" y="454"/>
                </a:cubicBezTo>
                <a:cubicBezTo>
                  <a:pt x="236" y="454"/>
                  <a:pt x="235" y="455"/>
                  <a:pt x="234" y="455"/>
                </a:cubicBezTo>
                <a:cubicBezTo>
                  <a:pt x="232" y="454"/>
                  <a:pt x="230" y="452"/>
                  <a:pt x="230" y="453"/>
                </a:cubicBezTo>
                <a:cubicBezTo>
                  <a:pt x="229" y="451"/>
                  <a:pt x="224" y="450"/>
                  <a:pt x="224" y="449"/>
                </a:cubicBezTo>
                <a:cubicBezTo>
                  <a:pt x="222" y="448"/>
                  <a:pt x="222" y="448"/>
                  <a:pt x="221" y="448"/>
                </a:cubicBezTo>
                <a:cubicBezTo>
                  <a:pt x="221" y="448"/>
                  <a:pt x="219" y="447"/>
                  <a:pt x="218" y="446"/>
                </a:cubicBezTo>
                <a:cubicBezTo>
                  <a:pt x="219" y="446"/>
                  <a:pt x="218" y="445"/>
                  <a:pt x="217" y="444"/>
                </a:cubicBezTo>
                <a:cubicBezTo>
                  <a:pt x="217" y="445"/>
                  <a:pt x="213" y="442"/>
                  <a:pt x="215" y="443"/>
                </a:cubicBezTo>
                <a:cubicBezTo>
                  <a:pt x="215" y="444"/>
                  <a:pt x="216" y="444"/>
                  <a:pt x="216" y="445"/>
                </a:cubicBezTo>
                <a:cubicBezTo>
                  <a:pt x="214" y="444"/>
                  <a:pt x="214" y="444"/>
                  <a:pt x="212" y="444"/>
                </a:cubicBezTo>
                <a:cubicBezTo>
                  <a:pt x="212" y="445"/>
                  <a:pt x="215" y="445"/>
                  <a:pt x="214" y="446"/>
                </a:cubicBezTo>
                <a:cubicBezTo>
                  <a:pt x="213" y="446"/>
                  <a:pt x="211" y="445"/>
                  <a:pt x="211" y="444"/>
                </a:cubicBezTo>
                <a:cubicBezTo>
                  <a:pt x="212" y="445"/>
                  <a:pt x="209" y="443"/>
                  <a:pt x="210" y="443"/>
                </a:cubicBezTo>
                <a:cubicBezTo>
                  <a:pt x="207" y="442"/>
                  <a:pt x="207" y="441"/>
                  <a:pt x="204" y="440"/>
                </a:cubicBezTo>
                <a:cubicBezTo>
                  <a:pt x="203" y="441"/>
                  <a:pt x="207" y="441"/>
                  <a:pt x="209" y="443"/>
                </a:cubicBezTo>
                <a:cubicBezTo>
                  <a:pt x="209" y="444"/>
                  <a:pt x="210" y="445"/>
                  <a:pt x="211" y="446"/>
                </a:cubicBezTo>
                <a:cubicBezTo>
                  <a:pt x="213" y="447"/>
                  <a:pt x="214" y="448"/>
                  <a:pt x="214" y="450"/>
                </a:cubicBezTo>
                <a:cubicBezTo>
                  <a:pt x="217" y="450"/>
                  <a:pt x="217" y="449"/>
                  <a:pt x="218" y="451"/>
                </a:cubicBezTo>
                <a:cubicBezTo>
                  <a:pt x="219" y="449"/>
                  <a:pt x="219" y="449"/>
                  <a:pt x="219" y="449"/>
                </a:cubicBezTo>
                <a:cubicBezTo>
                  <a:pt x="217" y="448"/>
                  <a:pt x="217" y="450"/>
                  <a:pt x="215" y="448"/>
                </a:cubicBezTo>
                <a:cubicBezTo>
                  <a:pt x="214" y="448"/>
                  <a:pt x="212" y="447"/>
                  <a:pt x="212" y="446"/>
                </a:cubicBezTo>
                <a:cubicBezTo>
                  <a:pt x="214" y="447"/>
                  <a:pt x="215" y="447"/>
                  <a:pt x="218" y="448"/>
                </a:cubicBezTo>
                <a:cubicBezTo>
                  <a:pt x="217" y="449"/>
                  <a:pt x="221" y="450"/>
                  <a:pt x="220" y="450"/>
                </a:cubicBezTo>
                <a:cubicBezTo>
                  <a:pt x="220" y="448"/>
                  <a:pt x="215" y="447"/>
                  <a:pt x="214" y="444"/>
                </a:cubicBezTo>
                <a:cubicBezTo>
                  <a:pt x="217" y="446"/>
                  <a:pt x="221" y="448"/>
                  <a:pt x="224" y="452"/>
                </a:cubicBezTo>
                <a:cubicBezTo>
                  <a:pt x="225" y="452"/>
                  <a:pt x="223" y="451"/>
                  <a:pt x="224" y="451"/>
                </a:cubicBezTo>
                <a:cubicBezTo>
                  <a:pt x="224" y="452"/>
                  <a:pt x="225" y="452"/>
                  <a:pt x="226" y="452"/>
                </a:cubicBezTo>
                <a:cubicBezTo>
                  <a:pt x="224" y="452"/>
                  <a:pt x="223" y="450"/>
                  <a:pt x="224" y="450"/>
                </a:cubicBezTo>
                <a:cubicBezTo>
                  <a:pt x="225" y="451"/>
                  <a:pt x="228" y="452"/>
                  <a:pt x="229" y="453"/>
                </a:cubicBezTo>
                <a:cubicBezTo>
                  <a:pt x="228" y="454"/>
                  <a:pt x="226" y="453"/>
                  <a:pt x="226" y="453"/>
                </a:cubicBezTo>
                <a:cubicBezTo>
                  <a:pt x="227" y="454"/>
                  <a:pt x="228" y="454"/>
                  <a:pt x="228" y="455"/>
                </a:cubicBezTo>
                <a:cubicBezTo>
                  <a:pt x="229" y="454"/>
                  <a:pt x="231" y="454"/>
                  <a:pt x="232" y="455"/>
                </a:cubicBezTo>
                <a:cubicBezTo>
                  <a:pt x="228" y="454"/>
                  <a:pt x="238" y="458"/>
                  <a:pt x="235" y="459"/>
                </a:cubicBezTo>
                <a:cubicBezTo>
                  <a:pt x="237" y="459"/>
                  <a:pt x="237" y="458"/>
                  <a:pt x="240" y="460"/>
                </a:cubicBezTo>
                <a:cubicBezTo>
                  <a:pt x="238" y="460"/>
                  <a:pt x="241" y="460"/>
                  <a:pt x="242" y="461"/>
                </a:cubicBezTo>
                <a:cubicBezTo>
                  <a:pt x="240" y="461"/>
                  <a:pt x="238" y="460"/>
                  <a:pt x="236" y="460"/>
                </a:cubicBezTo>
                <a:cubicBezTo>
                  <a:pt x="234" y="459"/>
                  <a:pt x="232" y="458"/>
                  <a:pt x="230" y="458"/>
                </a:cubicBezTo>
                <a:cubicBezTo>
                  <a:pt x="226" y="456"/>
                  <a:pt x="223" y="455"/>
                  <a:pt x="223" y="453"/>
                </a:cubicBezTo>
                <a:cubicBezTo>
                  <a:pt x="218" y="452"/>
                  <a:pt x="217" y="451"/>
                  <a:pt x="214" y="450"/>
                </a:cubicBezTo>
                <a:cubicBezTo>
                  <a:pt x="214" y="450"/>
                  <a:pt x="214" y="451"/>
                  <a:pt x="213" y="451"/>
                </a:cubicBezTo>
                <a:cubicBezTo>
                  <a:pt x="215" y="452"/>
                  <a:pt x="214" y="453"/>
                  <a:pt x="216" y="453"/>
                </a:cubicBezTo>
                <a:cubicBezTo>
                  <a:pt x="216" y="452"/>
                  <a:pt x="216" y="452"/>
                  <a:pt x="217" y="452"/>
                </a:cubicBezTo>
                <a:cubicBezTo>
                  <a:pt x="218" y="453"/>
                  <a:pt x="220" y="452"/>
                  <a:pt x="221" y="454"/>
                </a:cubicBezTo>
                <a:cubicBezTo>
                  <a:pt x="220" y="454"/>
                  <a:pt x="219" y="453"/>
                  <a:pt x="217" y="452"/>
                </a:cubicBezTo>
                <a:cubicBezTo>
                  <a:pt x="218" y="454"/>
                  <a:pt x="221" y="457"/>
                  <a:pt x="224" y="457"/>
                </a:cubicBezTo>
                <a:cubicBezTo>
                  <a:pt x="222" y="456"/>
                  <a:pt x="220" y="456"/>
                  <a:pt x="221" y="455"/>
                </a:cubicBezTo>
                <a:cubicBezTo>
                  <a:pt x="229" y="459"/>
                  <a:pt x="240" y="461"/>
                  <a:pt x="240" y="464"/>
                </a:cubicBezTo>
                <a:cubicBezTo>
                  <a:pt x="241" y="464"/>
                  <a:pt x="242" y="467"/>
                  <a:pt x="245" y="466"/>
                </a:cubicBezTo>
                <a:cubicBezTo>
                  <a:pt x="244" y="466"/>
                  <a:pt x="242" y="465"/>
                  <a:pt x="243" y="465"/>
                </a:cubicBezTo>
                <a:cubicBezTo>
                  <a:pt x="246" y="466"/>
                  <a:pt x="242" y="464"/>
                  <a:pt x="243" y="464"/>
                </a:cubicBezTo>
                <a:cubicBezTo>
                  <a:pt x="247" y="465"/>
                  <a:pt x="247" y="465"/>
                  <a:pt x="247" y="465"/>
                </a:cubicBezTo>
                <a:cubicBezTo>
                  <a:pt x="247" y="464"/>
                  <a:pt x="244" y="463"/>
                  <a:pt x="244" y="462"/>
                </a:cubicBezTo>
                <a:cubicBezTo>
                  <a:pt x="246" y="463"/>
                  <a:pt x="249" y="465"/>
                  <a:pt x="251" y="467"/>
                </a:cubicBezTo>
                <a:cubicBezTo>
                  <a:pt x="254" y="468"/>
                  <a:pt x="256" y="469"/>
                  <a:pt x="257" y="467"/>
                </a:cubicBezTo>
                <a:cubicBezTo>
                  <a:pt x="258" y="468"/>
                  <a:pt x="258" y="468"/>
                  <a:pt x="258" y="468"/>
                </a:cubicBezTo>
                <a:cubicBezTo>
                  <a:pt x="259" y="469"/>
                  <a:pt x="256" y="468"/>
                  <a:pt x="258" y="469"/>
                </a:cubicBezTo>
                <a:cubicBezTo>
                  <a:pt x="259" y="469"/>
                  <a:pt x="259" y="468"/>
                  <a:pt x="261" y="469"/>
                </a:cubicBezTo>
                <a:cubicBezTo>
                  <a:pt x="261" y="470"/>
                  <a:pt x="264" y="469"/>
                  <a:pt x="266" y="471"/>
                </a:cubicBezTo>
                <a:cubicBezTo>
                  <a:pt x="263" y="471"/>
                  <a:pt x="257" y="470"/>
                  <a:pt x="253" y="468"/>
                </a:cubicBezTo>
                <a:cubicBezTo>
                  <a:pt x="252" y="469"/>
                  <a:pt x="252" y="469"/>
                  <a:pt x="251" y="469"/>
                </a:cubicBezTo>
                <a:cubicBezTo>
                  <a:pt x="250" y="469"/>
                  <a:pt x="254" y="471"/>
                  <a:pt x="252" y="471"/>
                </a:cubicBezTo>
                <a:cubicBezTo>
                  <a:pt x="250" y="470"/>
                  <a:pt x="251" y="470"/>
                  <a:pt x="250" y="470"/>
                </a:cubicBezTo>
                <a:cubicBezTo>
                  <a:pt x="249" y="469"/>
                  <a:pt x="247" y="468"/>
                  <a:pt x="244" y="467"/>
                </a:cubicBezTo>
                <a:cubicBezTo>
                  <a:pt x="244" y="469"/>
                  <a:pt x="247" y="468"/>
                  <a:pt x="248" y="469"/>
                </a:cubicBezTo>
                <a:cubicBezTo>
                  <a:pt x="244" y="469"/>
                  <a:pt x="242" y="468"/>
                  <a:pt x="239" y="467"/>
                </a:cubicBezTo>
                <a:cubicBezTo>
                  <a:pt x="237" y="466"/>
                  <a:pt x="235" y="465"/>
                  <a:pt x="231" y="464"/>
                </a:cubicBezTo>
                <a:cubicBezTo>
                  <a:pt x="230" y="465"/>
                  <a:pt x="228" y="464"/>
                  <a:pt x="228" y="465"/>
                </a:cubicBezTo>
                <a:cubicBezTo>
                  <a:pt x="227" y="464"/>
                  <a:pt x="225" y="462"/>
                  <a:pt x="228" y="463"/>
                </a:cubicBezTo>
                <a:cubicBezTo>
                  <a:pt x="226" y="462"/>
                  <a:pt x="223" y="462"/>
                  <a:pt x="225" y="463"/>
                </a:cubicBezTo>
                <a:cubicBezTo>
                  <a:pt x="226" y="463"/>
                  <a:pt x="223" y="463"/>
                  <a:pt x="226" y="464"/>
                </a:cubicBezTo>
                <a:cubicBezTo>
                  <a:pt x="225" y="464"/>
                  <a:pt x="224" y="464"/>
                  <a:pt x="222" y="464"/>
                </a:cubicBezTo>
                <a:cubicBezTo>
                  <a:pt x="221" y="463"/>
                  <a:pt x="223" y="463"/>
                  <a:pt x="223" y="462"/>
                </a:cubicBezTo>
                <a:cubicBezTo>
                  <a:pt x="220" y="461"/>
                  <a:pt x="221" y="461"/>
                  <a:pt x="218" y="460"/>
                </a:cubicBezTo>
                <a:cubicBezTo>
                  <a:pt x="216" y="460"/>
                  <a:pt x="219" y="462"/>
                  <a:pt x="217" y="462"/>
                </a:cubicBezTo>
                <a:cubicBezTo>
                  <a:pt x="216" y="460"/>
                  <a:pt x="214" y="459"/>
                  <a:pt x="213" y="458"/>
                </a:cubicBezTo>
                <a:cubicBezTo>
                  <a:pt x="211" y="458"/>
                  <a:pt x="209" y="458"/>
                  <a:pt x="206" y="457"/>
                </a:cubicBezTo>
                <a:cubicBezTo>
                  <a:pt x="204" y="455"/>
                  <a:pt x="202" y="454"/>
                  <a:pt x="199" y="453"/>
                </a:cubicBezTo>
                <a:cubicBezTo>
                  <a:pt x="200" y="452"/>
                  <a:pt x="199" y="450"/>
                  <a:pt x="198" y="451"/>
                </a:cubicBezTo>
                <a:cubicBezTo>
                  <a:pt x="199" y="452"/>
                  <a:pt x="199" y="453"/>
                  <a:pt x="199" y="453"/>
                </a:cubicBezTo>
                <a:cubicBezTo>
                  <a:pt x="197" y="452"/>
                  <a:pt x="197" y="451"/>
                  <a:pt x="194" y="451"/>
                </a:cubicBezTo>
                <a:cubicBezTo>
                  <a:pt x="195" y="449"/>
                  <a:pt x="191" y="449"/>
                  <a:pt x="190" y="447"/>
                </a:cubicBezTo>
                <a:cubicBezTo>
                  <a:pt x="190" y="447"/>
                  <a:pt x="190" y="449"/>
                  <a:pt x="189" y="448"/>
                </a:cubicBezTo>
                <a:cubicBezTo>
                  <a:pt x="188" y="448"/>
                  <a:pt x="188" y="448"/>
                  <a:pt x="188" y="448"/>
                </a:cubicBezTo>
                <a:cubicBezTo>
                  <a:pt x="188" y="447"/>
                  <a:pt x="189" y="447"/>
                  <a:pt x="190" y="446"/>
                </a:cubicBezTo>
                <a:cubicBezTo>
                  <a:pt x="188" y="444"/>
                  <a:pt x="189" y="447"/>
                  <a:pt x="187" y="446"/>
                </a:cubicBezTo>
                <a:cubicBezTo>
                  <a:pt x="186" y="446"/>
                  <a:pt x="188" y="447"/>
                  <a:pt x="187" y="447"/>
                </a:cubicBezTo>
                <a:cubicBezTo>
                  <a:pt x="185" y="445"/>
                  <a:pt x="181" y="445"/>
                  <a:pt x="179" y="442"/>
                </a:cubicBezTo>
                <a:cubicBezTo>
                  <a:pt x="178" y="443"/>
                  <a:pt x="176" y="441"/>
                  <a:pt x="175" y="440"/>
                </a:cubicBezTo>
                <a:cubicBezTo>
                  <a:pt x="174" y="440"/>
                  <a:pt x="175" y="439"/>
                  <a:pt x="173" y="438"/>
                </a:cubicBezTo>
                <a:cubicBezTo>
                  <a:pt x="173" y="439"/>
                  <a:pt x="172" y="438"/>
                  <a:pt x="172" y="439"/>
                </a:cubicBezTo>
                <a:cubicBezTo>
                  <a:pt x="173" y="439"/>
                  <a:pt x="174" y="440"/>
                  <a:pt x="173" y="440"/>
                </a:cubicBezTo>
                <a:cubicBezTo>
                  <a:pt x="172" y="441"/>
                  <a:pt x="170" y="439"/>
                  <a:pt x="168" y="438"/>
                </a:cubicBezTo>
                <a:cubicBezTo>
                  <a:pt x="166" y="437"/>
                  <a:pt x="164" y="435"/>
                  <a:pt x="162" y="434"/>
                </a:cubicBezTo>
                <a:cubicBezTo>
                  <a:pt x="161" y="433"/>
                  <a:pt x="156" y="431"/>
                  <a:pt x="159" y="430"/>
                </a:cubicBezTo>
                <a:cubicBezTo>
                  <a:pt x="157" y="430"/>
                  <a:pt x="155" y="428"/>
                  <a:pt x="156" y="427"/>
                </a:cubicBezTo>
                <a:cubicBezTo>
                  <a:pt x="157" y="428"/>
                  <a:pt x="157" y="429"/>
                  <a:pt x="159" y="430"/>
                </a:cubicBezTo>
                <a:cubicBezTo>
                  <a:pt x="159" y="429"/>
                  <a:pt x="161" y="430"/>
                  <a:pt x="162" y="430"/>
                </a:cubicBezTo>
                <a:cubicBezTo>
                  <a:pt x="159" y="428"/>
                  <a:pt x="163" y="430"/>
                  <a:pt x="160" y="428"/>
                </a:cubicBezTo>
                <a:cubicBezTo>
                  <a:pt x="158" y="427"/>
                  <a:pt x="161" y="431"/>
                  <a:pt x="159" y="429"/>
                </a:cubicBezTo>
                <a:cubicBezTo>
                  <a:pt x="158" y="428"/>
                  <a:pt x="157" y="427"/>
                  <a:pt x="157" y="427"/>
                </a:cubicBezTo>
                <a:cubicBezTo>
                  <a:pt x="158" y="427"/>
                  <a:pt x="158" y="427"/>
                  <a:pt x="158" y="427"/>
                </a:cubicBezTo>
                <a:cubicBezTo>
                  <a:pt x="157" y="426"/>
                  <a:pt x="155" y="423"/>
                  <a:pt x="154" y="423"/>
                </a:cubicBezTo>
                <a:cubicBezTo>
                  <a:pt x="154" y="424"/>
                  <a:pt x="157" y="425"/>
                  <a:pt x="156" y="426"/>
                </a:cubicBezTo>
                <a:cubicBezTo>
                  <a:pt x="156" y="426"/>
                  <a:pt x="154" y="427"/>
                  <a:pt x="156" y="426"/>
                </a:cubicBezTo>
                <a:cubicBezTo>
                  <a:pt x="153" y="424"/>
                  <a:pt x="154" y="427"/>
                  <a:pt x="152" y="425"/>
                </a:cubicBezTo>
                <a:cubicBezTo>
                  <a:pt x="152" y="424"/>
                  <a:pt x="153" y="425"/>
                  <a:pt x="152" y="424"/>
                </a:cubicBezTo>
                <a:cubicBezTo>
                  <a:pt x="150" y="422"/>
                  <a:pt x="152" y="425"/>
                  <a:pt x="150" y="423"/>
                </a:cubicBezTo>
                <a:cubicBezTo>
                  <a:pt x="148" y="422"/>
                  <a:pt x="149" y="422"/>
                  <a:pt x="149" y="421"/>
                </a:cubicBezTo>
                <a:cubicBezTo>
                  <a:pt x="146" y="420"/>
                  <a:pt x="142" y="415"/>
                  <a:pt x="144" y="419"/>
                </a:cubicBezTo>
                <a:cubicBezTo>
                  <a:pt x="143" y="418"/>
                  <a:pt x="142" y="417"/>
                  <a:pt x="141" y="416"/>
                </a:cubicBezTo>
                <a:cubicBezTo>
                  <a:pt x="143" y="417"/>
                  <a:pt x="142" y="416"/>
                  <a:pt x="143" y="416"/>
                </a:cubicBezTo>
                <a:cubicBezTo>
                  <a:pt x="139" y="413"/>
                  <a:pt x="138" y="411"/>
                  <a:pt x="136" y="409"/>
                </a:cubicBezTo>
                <a:cubicBezTo>
                  <a:pt x="135" y="409"/>
                  <a:pt x="137" y="411"/>
                  <a:pt x="135" y="410"/>
                </a:cubicBezTo>
                <a:cubicBezTo>
                  <a:pt x="135" y="409"/>
                  <a:pt x="134" y="410"/>
                  <a:pt x="133" y="408"/>
                </a:cubicBezTo>
                <a:cubicBezTo>
                  <a:pt x="133" y="408"/>
                  <a:pt x="134" y="408"/>
                  <a:pt x="133" y="407"/>
                </a:cubicBezTo>
                <a:cubicBezTo>
                  <a:pt x="131" y="405"/>
                  <a:pt x="128" y="403"/>
                  <a:pt x="128" y="402"/>
                </a:cubicBezTo>
                <a:cubicBezTo>
                  <a:pt x="129" y="402"/>
                  <a:pt x="131" y="404"/>
                  <a:pt x="131" y="404"/>
                </a:cubicBezTo>
                <a:cubicBezTo>
                  <a:pt x="129" y="401"/>
                  <a:pt x="127" y="401"/>
                  <a:pt x="126" y="399"/>
                </a:cubicBezTo>
                <a:cubicBezTo>
                  <a:pt x="125" y="400"/>
                  <a:pt x="125" y="400"/>
                  <a:pt x="125" y="400"/>
                </a:cubicBezTo>
                <a:cubicBezTo>
                  <a:pt x="123" y="398"/>
                  <a:pt x="121" y="397"/>
                  <a:pt x="122" y="395"/>
                </a:cubicBezTo>
                <a:cubicBezTo>
                  <a:pt x="123" y="398"/>
                  <a:pt x="126" y="398"/>
                  <a:pt x="126" y="396"/>
                </a:cubicBezTo>
                <a:cubicBezTo>
                  <a:pt x="124" y="395"/>
                  <a:pt x="122" y="393"/>
                  <a:pt x="122" y="392"/>
                </a:cubicBezTo>
                <a:cubicBezTo>
                  <a:pt x="120" y="391"/>
                  <a:pt x="122" y="394"/>
                  <a:pt x="121" y="393"/>
                </a:cubicBezTo>
                <a:cubicBezTo>
                  <a:pt x="119" y="390"/>
                  <a:pt x="114" y="387"/>
                  <a:pt x="112" y="384"/>
                </a:cubicBezTo>
                <a:cubicBezTo>
                  <a:pt x="112" y="385"/>
                  <a:pt x="115" y="387"/>
                  <a:pt x="114" y="387"/>
                </a:cubicBezTo>
                <a:cubicBezTo>
                  <a:pt x="112" y="386"/>
                  <a:pt x="110" y="384"/>
                  <a:pt x="109" y="382"/>
                </a:cubicBezTo>
                <a:cubicBezTo>
                  <a:pt x="107" y="380"/>
                  <a:pt x="106" y="377"/>
                  <a:pt x="105" y="376"/>
                </a:cubicBezTo>
                <a:cubicBezTo>
                  <a:pt x="105" y="377"/>
                  <a:pt x="106" y="379"/>
                  <a:pt x="107" y="380"/>
                </a:cubicBezTo>
                <a:cubicBezTo>
                  <a:pt x="104" y="377"/>
                  <a:pt x="103" y="374"/>
                  <a:pt x="100" y="370"/>
                </a:cubicBezTo>
                <a:cubicBezTo>
                  <a:pt x="100" y="371"/>
                  <a:pt x="101" y="370"/>
                  <a:pt x="102" y="370"/>
                </a:cubicBezTo>
                <a:cubicBezTo>
                  <a:pt x="100" y="367"/>
                  <a:pt x="99" y="368"/>
                  <a:pt x="98" y="367"/>
                </a:cubicBezTo>
                <a:cubicBezTo>
                  <a:pt x="99" y="369"/>
                  <a:pt x="99" y="369"/>
                  <a:pt x="100" y="370"/>
                </a:cubicBezTo>
                <a:cubicBezTo>
                  <a:pt x="99" y="370"/>
                  <a:pt x="99" y="370"/>
                  <a:pt x="98" y="370"/>
                </a:cubicBezTo>
                <a:cubicBezTo>
                  <a:pt x="97" y="367"/>
                  <a:pt x="95" y="363"/>
                  <a:pt x="96" y="361"/>
                </a:cubicBezTo>
                <a:cubicBezTo>
                  <a:pt x="94" y="362"/>
                  <a:pt x="96" y="365"/>
                  <a:pt x="97" y="367"/>
                </a:cubicBezTo>
                <a:cubicBezTo>
                  <a:pt x="94" y="365"/>
                  <a:pt x="94" y="363"/>
                  <a:pt x="92" y="361"/>
                </a:cubicBezTo>
                <a:cubicBezTo>
                  <a:pt x="92" y="362"/>
                  <a:pt x="94" y="364"/>
                  <a:pt x="93" y="364"/>
                </a:cubicBezTo>
                <a:cubicBezTo>
                  <a:pt x="95" y="366"/>
                  <a:pt x="97" y="368"/>
                  <a:pt x="99" y="371"/>
                </a:cubicBezTo>
                <a:cubicBezTo>
                  <a:pt x="100" y="373"/>
                  <a:pt x="102" y="375"/>
                  <a:pt x="103" y="377"/>
                </a:cubicBezTo>
                <a:cubicBezTo>
                  <a:pt x="100" y="373"/>
                  <a:pt x="102" y="376"/>
                  <a:pt x="99" y="375"/>
                </a:cubicBezTo>
                <a:cubicBezTo>
                  <a:pt x="98" y="373"/>
                  <a:pt x="97" y="369"/>
                  <a:pt x="96" y="369"/>
                </a:cubicBezTo>
                <a:cubicBezTo>
                  <a:pt x="96" y="370"/>
                  <a:pt x="96" y="370"/>
                  <a:pt x="96" y="370"/>
                </a:cubicBezTo>
                <a:cubicBezTo>
                  <a:pt x="94" y="369"/>
                  <a:pt x="93" y="364"/>
                  <a:pt x="93" y="365"/>
                </a:cubicBezTo>
                <a:cubicBezTo>
                  <a:pt x="93" y="366"/>
                  <a:pt x="93" y="367"/>
                  <a:pt x="93" y="368"/>
                </a:cubicBezTo>
                <a:cubicBezTo>
                  <a:pt x="91" y="365"/>
                  <a:pt x="90" y="363"/>
                  <a:pt x="89" y="361"/>
                </a:cubicBezTo>
                <a:cubicBezTo>
                  <a:pt x="88" y="359"/>
                  <a:pt x="87" y="358"/>
                  <a:pt x="85" y="357"/>
                </a:cubicBezTo>
                <a:cubicBezTo>
                  <a:pt x="86" y="355"/>
                  <a:pt x="79" y="348"/>
                  <a:pt x="80" y="346"/>
                </a:cubicBezTo>
                <a:cubicBezTo>
                  <a:pt x="82" y="349"/>
                  <a:pt x="83" y="351"/>
                  <a:pt x="85" y="353"/>
                </a:cubicBezTo>
                <a:cubicBezTo>
                  <a:pt x="86" y="355"/>
                  <a:pt x="87" y="357"/>
                  <a:pt x="89" y="359"/>
                </a:cubicBezTo>
                <a:cubicBezTo>
                  <a:pt x="89" y="358"/>
                  <a:pt x="90" y="361"/>
                  <a:pt x="91" y="361"/>
                </a:cubicBezTo>
                <a:cubicBezTo>
                  <a:pt x="90" y="357"/>
                  <a:pt x="86" y="354"/>
                  <a:pt x="84" y="351"/>
                </a:cubicBezTo>
                <a:cubicBezTo>
                  <a:pt x="84" y="351"/>
                  <a:pt x="83" y="350"/>
                  <a:pt x="84" y="350"/>
                </a:cubicBezTo>
                <a:cubicBezTo>
                  <a:pt x="85" y="352"/>
                  <a:pt x="86" y="352"/>
                  <a:pt x="87" y="354"/>
                </a:cubicBezTo>
                <a:cubicBezTo>
                  <a:pt x="87" y="354"/>
                  <a:pt x="89" y="353"/>
                  <a:pt x="87" y="352"/>
                </a:cubicBezTo>
                <a:cubicBezTo>
                  <a:pt x="87" y="352"/>
                  <a:pt x="87" y="353"/>
                  <a:pt x="87" y="353"/>
                </a:cubicBezTo>
                <a:cubicBezTo>
                  <a:pt x="86" y="351"/>
                  <a:pt x="85" y="350"/>
                  <a:pt x="84" y="348"/>
                </a:cubicBezTo>
                <a:cubicBezTo>
                  <a:pt x="84" y="346"/>
                  <a:pt x="85" y="347"/>
                  <a:pt x="87" y="346"/>
                </a:cubicBezTo>
                <a:cubicBezTo>
                  <a:pt x="87" y="347"/>
                  <a:pt x="87" y="347"/>
                  <a:pt x="88" y="348"/>
                </a:cubicBezTo>
                <a:cubicBezTo>
                  <a:pt x="89" y="347"/>
                  <a:pt x="92" y="350"/>
                  <a:pt x="94" y="351"/>
                </a:cubicBezTo>
                <a:cubicBezTo>
                  <a:pt x="93" y="349"/>
                  <a:pt x="92" y="350"/>
                  <a:pt x="90" y="347"/>
                </a:cubicBezTo>
                <a:cubicBezTo>
                  <a:pt x="90" y="346"/>
                  <a:pt x="91" y="347"/>
                  <a:pt x="91" y="346"/>
                </a:cubicBezTo>
                <a:cubicBezTo>
                  <a:pt x="90" y="347"/>
                  <a:pt x="89" y="343"/>
                  <a:pt x="88" y="344"/>
                </a:cubicBezTo>
                <a:cubicBezTo>
                  <a:pt x="89" y="346"/>
                  <a:pt x="90" y="347"/>
                  <a:pt x="90" y="348"/>
                </a:cubicBezTo>
                <a:cubicBezTo>
                  <a:pt x="89" y="347"/>
                  <a:pt x="89" y="347"/>
                  <a:pt x="88" y="347"/>
                </a:cubicBezTo>
                <a:cubicBezTo>
                  <a:pt x="87" y="345"/>
                  <a:pt x="88" y="345"/>
                  <a:pt x="87" y="344"/>
                </a:cubicBezTo>
                <a:cubicBezTo>
                  <a:pt x="87" y="344"/>
                  <a:pt x="86" y="344"/>
                  <a:pt x="86" y="343"/>
                </a:cubicBezTo>
                <a:cubicBezTo>
                  <a:pt x="85" y="344"/>
                  <a:pt x="88" y="345"/>
                  <a:pt x="86" y="346"/>
                </a:cubicBezTo>
                <a:cubicBezTo>
                  <a:pt x="83" y="344"/>
                  <a:pt x="83" y="348"/>
                  <a:pt x="80" y="342"/>
                </a:cubicBezTo>
                <a:cubicBezTo>
                  <a:pt x="80" y="339"/>
                  <a:pt x="78" y="337"/>
                  <a:pt x="76" y="334"/>
                </a:cubicBezTo>
                <a:cubicBezTo>
                  <a:pt x="76" y="334"/>
                  <a:pt x="77" y="334"/>
                  <a:pt x="77" y="334"/>
                </a:cubicBezTo>
                <a:cubicBezTo>
                  <a:pt x="77" y="333"/>
                  <a:pt x="74" y="327"/>
                  <a:pt x="73" y="327"/>
                </a:cubicBezTo>
                <a:cubicBezTo>
                  <a:pt x="73" y="328"/>
                  <a:pt x="74" y="329"/>
                  <a:pt x="75" y="331"/>
                </a:cubicBezTo>
                <a:cubicBezTo>
                  <a:pt x="74" y="331"/>
                  <a:pt x="76" y="333"/>
                  <a:pt x="75" y="333"/>
                </a:cubicBezTo>
                <a:cubicBezTo>
                  <a:pt x="72" y="328"/>
                  <a:pt x="72" y="327"/>
                  <a:pt x="73" y="325"/>
                </a:cubicBezTo>
                <a:cubicBezTo>
                  <a:pt x="71" y="322"/>
                  <a:pt x="70" y="320"/>
                  <a:pt x="69" y="317"/>
                </a:cubicBezTo>
                <a:cubicBezTo>
                  <a:pt x="68" y="314"/>
                  <a:pt x="67" y="311"/>
                  <a:pt x="65" y="307"/>
                </a:cubicBezTo>
                <a:cubicBezTo>
                  <a:pt x="64" y="306"/>
                  <a:pt x="65" y="309"/>
                  <a:pt x="64" y="308"/>
                </a:cubicBezTo>
                <a:cubicBezTo>
                  <a:pt x="64" y="305"/>
                  <a:pt x="63" y="305"/>
                  <a:pt x="62" y="302"/>
                </a:cubicBezTo>
                <a:cubicBezTo>
                  <a:pt x="63" y="302"/>
                  <a:pt x="63" y="302"/>
                  <a:pt x="62" y="301"/>
                </a:cubicBezTo>
                <a:cubicBezTo>
                  <a:pt x="61" y="299"/>
                  <a:pt x="62" y="297"/>
                  <a:pt x="60" y="297"/>
                </a:cubicBezTo>
                <a:cubicBezTo>
                  <a:pt x="60" y="295"/>
                  <a:pt x="60" y="294"/>
                  <a:pt x="60" y="293"/>
                </a:cubicBezTo>
                <a:cubicBezTo>
                  <a:pt x="60" y="293"/>
                  <a:pt x="59" y="293"/>
                  <a:pt x="59" y="293"/>
                </a:cubicBezTo>
                <a:cubicBezTo>
                  <a:pt x="59" y="296"/>
                  <a:pt x="60" y="299"/>
                  <a:pt x="59" y="299"/>
                </a:cubicBezTo>
                <a:cubicBezTo>
                  <a:pt x="60" y="300"/>
                  <a:pt x="62" y="304"/>
                  <a:pt x="62" y="306"/>
                </a:cubicBezTo>
                <a:cubicBezTo>
                  <a:pt x="61" y="305"/>
                  <a:pt x="59" y="301"/>
                  <a:pt x="58" y="297"/>
                </a:cubicBezTo>
                <a:cubicBezTo>
                  <a:pt x="57" y="293"/>
                  <a:pt x="57" y="290"/>
                  <a:pt x="59" y="293"/>
                </a:cubicBezTo>
                <a:cubicBezTo>
                  <a:pt x="58" y="291"/>
                  <a:pt x="58" y="290"/>
                  <a:pt x="58" y="289"/>
                </a:cubicBezTo>
                <a:cubicBezTo>
                  <a:pt x="57" y="289"/>
                  <a:pt x="57" y="289"/>
                  <a:pt x="56" y="289"/>
                </a:cubicBezTo>
                <a:cubicBezTo>
                  <a:pt x="57" y="291"/>
                  <a:pt x="56" y="292"/>
                  <a:pt x="56" y="293"/>
                </a:cubicBezTo>
                <a:cubicBezTo>
                  <a:pt x="57" y="295"/>
                  <a:pt x="57" y="294"/>
                  <a:pt x="58" y="297"/>
                </a:cubicBezTo>
                <a:cubicBezTo>
                  <a:pt x="57" y="297"/>
                  <a:pt x="57" y="297"/>
                  <a:pt x="57" y="297"/>
                </a:cubicBezTo>
                <a:cubicBezTo>
                  <a:pt x="56" y="295"/>
                  <a:pt x="56" y="294"/>
                  <a:pt x="55" y="294"/>
                </a:cubicBezTo>
                <a:cubicBezTo>
                  <a:pt x="55" y="297"/>
                  <a:pt x="59" y="298"/>
                  <a:pt x="60" y="303"/>
                </a:cubicBezTo>
                <a:cubicBezTo>
                  <a:pt x="58" y="299"/>
                  <a:pt x="59" y="303"/>
                  <a:pt x="58" y="302"/>
                </a:cubicBezTo>
                <a:cubicBezTo>
                  <a:pt x="59" y="306"/>
                  <a:pt x="60" y="316"/>
                  <a:pt x="57" y="308"/>
                </a:cubicBezTo>
                <a:cubicBezTo>
                  <a:pt x="56" y="308"/>
                  <a:pt x="56" y="310"/>
                  <a:pt x="57" y="311"/>
                </a:cubicBezTo>
                <a:cubicBezTo>
                  <a:pt x="58" y="310"/>
                  <a:pt x="58" y="311"/>
                  <a:pt x="59" y="313"/>
                </a:cubicBezTo>
                <a:cubicBezTo>
                  <a:pt x="59" y="313"/>
                  <a:pt x="60" y="311"/>
                  <a:pt x="61" y="312"/>
                </a:cubicBezTo>
                <a:cubicBezTo>
                  <a:pt x="61" y="314"/>
                  <a:pt x="62" y="317"/>
                  <a:pt x="63" y="318"/>
                </a:cubicBezTo>
                <a:cubicBezTo>
                  <a:pt x="65" y="324"/>
                  <a:pt x="68" y="330"/>
                  <a:pt x="71" y="336"/>
                </a:cubicBezTo>
                <a:cubicBezTo>
                  <a:pt x="73" y="339"/>
                  <a:pt x="75" y="341"/>
                  <a:pt x="76" y="344"/>
                </a:cubicBezTo>
                <a:cubicBezTo>
                  <a:pt x="78" y="347"/>
                  <a:pt x="80" y="350"/>
                  <a:pt x="81" y="353"/>
                </a:cubicBezTo>
                <a:cubicBezTo>
                  <a:pt x="80" y="351"/>
                  <a:pt x="80" y="351"/>
                  <a:pt x="78" y="348"/>
                </a:cubicBezTo>
                <a:cubicBezTo>
                  <a:pt x="77" y="349"/>
                  <a:pt x="76" y="345"/>
                  <a:pt x="75" y="345"/>
                </a:cubicBezTo>
                <a:cubicBezTo>
                  <a:pt x="76" y="347"/>
                  <a:pt x="74" y="343"/>
                  <a:pt x="75" y="346"/>
                </a:cubicBezTo>
                <a:cubicBezTo>
                  <a:pt x="73" y="343"/>
                  <a:pt x="72" y="341"/>
                  <a:pt x="71" y="339"/>
                </a:cubicBezTo>
                <a:cubicBezTo>
                  <a:pt x="69" y="337"/>
                  <a:pt x="68" y="335"/>
                  <a:pt x="67" y="334"/>
                </a:cubicBezTo>
                <a:cubicBezTo>
                  <a:pt x="70" y="339"/>
                  <a:pt x="64" y="333"/>
                  <a:pt x="66" y="336"/>
                </a:cubicBezTo>
                <a:cubicBezTo>
                  <a:pt x="69" y="338"/>
                  <a:pt x="71" y="342"/>
                  <a:pt x="72" y="346"/>
                </a:cubicBezTo>
                <a:cubicBezTo>
                  <a:pt x="73" y="346"/>
                  <a:pt x="73" y="346"/>
                  <a:pt x="73" y="346"/>
                </a:cubicBezTo>
                <a:cubicBezTo>
                  <a:pt x="74" y="349"/>
                  <a:pt x="71" y="345"/>
                  <a:pt x="70" y="344"/>
                </a:cubicBezTo>
                <a:cubicBezTo>
                  <a:pt x="71" y="346"/>
                  <a:pt x="72" y="349"/>
                  <a:pt x="73" y="351"/>
                </a:cubicBezTo>
                <a:cubicBezTo>
                  <a:pt x="73" y="351"/>
                  <a:pt x="72" y="351"/>
                  <a:pt x="71" y="349"/>
                </a:cubicBezTo>
                <a:cubicBezTo>
                  <a:pt x="70" y="347"/>
                  <a:pt x="70" y="347"/>
                  <a:pt x="68" y="345"/>
                </a:cubicBezTo>
                <a:cubicBezTo>
                  <a:pt x="69" y="344"/>
                  <a:pt x="69" y="345"/>
                  <a:pt x="70" y="345"/>
                </a:cubicBezTo>
                <a:cubicBezTo>
                  <a:pt x="69" y="343"/>
                  <a:pt x="68" y="343"/>
                  <a:pt x="67" y="341"/>
                </a:cubicBezTo>
                <a:cubicBezTo>
                  <a:pt x="68" y="340"/>
                  <a:pt x="68" y="340"/>
                  <a:pt x="68" y="340"/>
                </a:cubicBezTo>
                <a:cubicBezTo>
                  <a:pt x="66" y="339"/>
                  <a:pt x="64" y="337"/>
                  <a:pt x="62" y="334"/>
                </a:cubicBezTo>
                <a:cubicBezTo>
                  <a:pt x="63" y="336"/>
                  <a:pt x="63" y="339"/>
                  <a:pt x="64" y="341"/>
                </a:cubicBezTo>
                <a:cubicBezTo>
                  <a:pt x="65" y="344"/>
                  <a:pt x="66" y="346"/>
                  <a:pt x="67" y="348"/>
                </a:cubicBezTo>
                <a:cubicBezTo>
                  <a:pt x="67" y="348"/>
                  <a:pt x="67" y="351"/>
                  <a:pt x="66" y="350"/>
                </a:cubicBezTo>
                <a:cubicBezTo>
                  <a:pt x="65" y="346"/>
                  <a:pt x="65" y="346"/>
                  <a:pt x="63" y="343"/>
                </a:cubicBezTo>
                <a:cubicBezTo>
                  <a:pt x="63" y="343"/>
                  <a:pt x="64" y="344"/>
                  <a:pt x="64" y="344"/>
                </a:cubicBezTo>
                <a:cubicBezTo>
                  <a:pt x="61" y="338"/>
                  <a:pt x="64" y="340"/>
                  <a:pt x="61" y="334"/>
                </a:cubicBezTo>
                <a:cubicBezTo>
                  <a:pt x="60" y="333"/>
                  <a:pt x="59" y="333"/>
                  <a:pt x="58" y="332"/>
                </a:cubicBezTo>
                <a:cubicBezTo>
                  <a:pt x="59" y="334"/>
                  <a:pt x="57" y="333"/>
                  <a:pt x="57" y="332"/>
                </a:cubicBezTo>
                <a:cubicBezTo>
                  <a:pt x="57" y="330"/>
                  <a:pt x="56" y="329"/>
                  <a:pt x="56" y="331"/>
                </a:cubicBezTo>
                <a:cubicBezTo>
                  <a:pt x="55" y="328"/>
                  <a:pt x="52" y="323"/>
                  <a:pt x="52" y="320"/>
                </a:cubicBezTo>
                <a:cubicBezTo>
                  <a:pt x="53" y="320"/>
                  <a:pt x="54" y="321"/>
                  <a:pt x="54" y="320"/>
                </a:cubicBezTo>
                <a:cubicBezTo>
                  <a:pt x="55" y="322"/>
                  <a:pt x="57" y="324"/>
                  <a:pt x="58" y="327"/>
                </a:cubicBezTo>
                <a:cubicBezTo>
                  <a:pt x="59" y="329"/>
                  <a:pt x="60" y="332"/>
                  <a:pt x="62" y="334"/>
                </a:cubicBezTo>
                <a:cubicBezTo>
                  <a:pt x="62" y="334"/>
                  <a:pt x="62" y="333"/>
                  <a:pt x="62" y="332"/>
                </a:cubicBezTo>
                <a:cubicBezTo>
                  <a:pt x="61" y="333"/>
                  <a:pt x="61" y="332"/>
                  <a:pt x="60" y="331"/>
                </a:cubicBezTo>
                <a:cubicBezTo>
                  <a:pt x="60" y="330"/>
                  <a:pt x="60" y="330"/>
                  <a:pt x="61" y="330"/>
                </a:cubicBezTo>
                <a:cubicBezTo>
                  <a:pt x="60" y="328"/>
                  <a:pt x="59" y="327"/>
                  <a:pt x="60" y="326"/>
                </a:cubicBezTo>
                <a:cubicBezTo>
                  <a:pt x="60" y="327"/>
                  <a:pt x="61" y="328"/>
                  <a:pt x="61" y="329"/>
                </a:cubicBezTo>
                <a:cubicBezTo>
                  <a:pt x="62" y="328"/>
                  <a:pt x="62" y="327"/>
                  <a:pt x="61" y="325"/>
                </a:cubicBezTo>
                <a:cubicBezTo>
                  <a:pt x="61" y="324"/>
                  <a:pt x="60" y="322"/>
                  <a:pt x="60" y="321"/>
                </a:cubicBezTo>
                <a:cubicBezTo>
                  <a:pt x="60" y="322"/>
                  <a:pt x="60" y="323"/>
                  <a:pt x="60" y="324"/>
                </a:cubicBezTo>
                <a:cubicBezTo>
                  <a:pt x="59" y="323"/>
                  <a:pt x="59" y="323"/>
                  <a:pt x="58" y="322"/>
                </a:cubicBezTo>
                <a:cubicBezTo>
                  <a:pt x="57" y="319"/>
                  <a:pt x="59" y="320"/>
                  <a:pt x="59" y="319"/>
                </a:cubicBezTo>
                <a:cubicBezTo>
                  <a:pt x="57" y="318"/>
                  <a:pt x="59" y="318"/>
                  <a:pt x="59" y="317"/>
                </a:cubicBezTo>
                <a:cubicBezTo>
                  <a:pt x="58" y="317"/>
                  <a:pt x="57" y="317"/>
                  <a:pt x="57" y="315"/>
                </a:cubicBezTo>
                <a:cubicBezTo>
                  <a:pt x="57" y="315"/>
                  <a:pt x="58" y="315"/>
                  <a:pt x="57" y="314"/>
                </a:cubicBezTo>
                <a:cubicBezTo>
                  <a:pt x="55" y="311"/>
                  <a:pt x="54" y="308"/>
                  <a:pt x="53" y="305"/>
                </a:cubicBezTo>
                <a:cubicBezTo>
                  <a:pt x="53" y="302"/>
                  <a:pt x="52" y="299"/>
                  <a:pt x="49" y="295"/>
                </a:cubicBezTo>
                <a:cubicBezTo>
                  <a:pt x="50" y="295"/>
                  <a:pt x="49" y="293"/>
                  <a:pt x="49" y="291"/>
                </a:cubicBezTo>
                <a:cubicBezTo>
                  <a:pt x="48" y="292"/>
                  <a:pt x="48" y="294"/>
                  <a:pt x="48" y="295"/>
                </a:cubicBezTo>
                <a:cubicBezTo>
                  <a:pt x="49" y="298"/>
                  <a:pt x="51" y="304"/>
                  <a:pt x="51" y="306"/>
                </a:cubicBezTo>
                <a:cubicBezTo>
                  <a:pt x="50" y="305"/>
                  <a:pt x="49" y="302"/>
                  <a:pt x="49" y="301"/>
                </a:cubicBezTo>
                <a:cubicBezTo>
                  <a:pt x="48" y="301"/>
                  <a:pt x="48" y="302"/>
                  <a:pt x="48" y="301"/>
                </a:cubicBezTo>
                <a:cubicBezTo>
                  <a:pt x="46" y="297"/>
                  <a:pt x="45" y="292"/>
                  <a:pt x="43" y="288"/>
                </a:cubicBezTo>
                <a:cubicBezTo>
                  <a:pt x="41" y="283"/>
                  <a:pt x="40" y="279"/>
                  <a:pt x="40" y="275"/>
                </a:cubicBezTo>
                <a:cubicBezTo>
                  <a:pt x="40" y="277"/>
                  <a:pt x="39" y="276"/>
                  <a:pt x="39" y="277"/>
                </a:cubicBezTo>
                <a:cubicBezTo>
                  <a:pt x="41" y="280"/>
                  <a:pt x="41" y="283"/>
                  <a:pt x="41" y="286"/>
                </a:cubicBezTo>
                <a:cubicBezTo>
                  <a:pt x="42" y="288"/>
                  <a:pt x="44" y="291"/>
                  <a:pt x="45" y="295"/>
                </a:cubicBezTo>
                <a:cubicBezTo>
                  <a:pt x="45" y="296"/>
                  <a:pt x="46" y="298"/>
                  <a:pt x="46" y="299"/>
                </a:cubicBezTo>
                <a:cubicBezTo>
                  <a:pt x="47" y="301"/>
                  <a:pt x="47" y="302"/>
                  <a:pt x="48" y="303"/>
                </a:cubicBezTo>
                <a:cubicBezTo>
                  <a:pt x="47" y="304"/>
                  <a:pt x="49" y="311"/>
                  <a:pt x="47" y="310"/>
                </a:cubicBezTo>
                <a:cubicBezTo>
                  <a:pt x="48" y="312"/>
                  <a:pt x="50" y="316"/>
                  <a:pt x="50" y="317"/>
                </a:cubicBezTo>
                <a:cubicBezTo>
                  <a:pt x="49" y="315"/>
                  <a:pt x="48" y="315"/>
                  <a:pt x="47" y="314"/>
                </a:cubicBezTo>
                <a:cubicBezTo>
                  <a:pt x="48" y="316"/>
                  <a:pt x="48" y="317"/>
                  <a:pt x="49" y="320"/>
                </a:cubicBezTo>
                <a:cubicBezTo>
                  <a:pt x="49" y="320"/>
                  <a:pt x="48" y="319"/>
                  <a:pt x="48" y="321"/>
                </a:cubicBezTo>
                <a:cubicBezTo>
                  <a:pt x="50" y="324"/>
                  <a:pt x="51" y="327"/>
                  <a:pt x="53" y="330"/>
                </a:cubicBezTo>
                <a:cubicBezTo>
                  <a:pt x="54" y="333"/>
                  <a:pt x="56" y="337"/>
                  <a:pt x="56" y="340"/>
                </a:cubicBezTo>
                <a:cubicBezTo>
                  <a:pt x="54" y="340"/>
                  <a:pt x="53" y="335"/>
                  <a:pt x="51" y="333"/>
                </a:cubicBezTo>
                <a:cubicBezTo>
                  <a:pt x="52" y="335"/>
                  <a:pt x="49" y="329"/>
                  <a:pt x="49" y="330"/>
                </a:cubicBezTo>
                <a:cubicBezTo>
                  <a:pt x="50" y="332"/>
                  <a:pt x="48" y="333"/>
                  <a:pt x="47" y="331"/>
                </a:cubicBezTo>
                <a:cubicBezTo>
                  <a:pt x="47" y="330"/>
                  <a:pt x="47" y="328"/>
                  <a:pt x="48" y="328"/>
                </a:cubicBezTo>
                <a:cubicBezTo>
                  <a:pt x="47" y="326"/>
                  <a:pt x="46" y="325"/>
                  <a:pt x="45" y="325"/>
                </a:cubicBezTo>
                <a:cubicBezTo>
                  <a:pt x="48" y="329"/>
                  <a:pt x="44" y="327"/>
                  <a:pt x="45" y="328"/>
                </a:cubicBezTo>
                <a:cubicBezTo>
                  <a:pt x="46" y="328"/>
                  <a:pt x="46" y="329"/>
                  <a:pt x="47" y="330"/>
                </a:cubicBezTo>
                <a:cubicBezTo>
                  <a:pt x="46" y="330"/>
                  <a:pt x="47" y="331"/>
                  <a:pt x="47" y="332"/>
                </a:cubicBezTo>
                <a:cubicBezTo>
                  <a:pt x="48" y="333"/>
                  <a:pt x="49" y="334"/>
                  <a:pt x="50" y="334"/>
                </a:cubicBezTo>
                <a:cubicBezTo>
                  <a:pt x="50" y="337"/>
                  <a:pt x="55" y="344"/>
                  <a:pt x="56" y="348"/>
                </a:cubicBezTo>
                <a:cubicBezTo>
                  <a:pt x="54" y="346"/>
                  <a:pt x="53" y="345"/>
                  <a:pt x="53" y="343"/>
                </a:cubicBezTo>
                <a:cubicBezTo>
                  <a:pt x="51" y="343"/>
                  <a:pt x="50" y="341"/>
                  <a:pt x="48" y="339"/>
                </a:cubicBezTo>
                <a:cubicBezTo>
                  <a:pt x="48" y="337"/>
                  <a:pt x="49" y="338"/>
                  <a:pt x="49" y="339"/>
                </a:cubicBezTo>
                <a:cubicBezTo>
                  <a:pt x="48" y="337"/>
                  <a:pt x="45" y="335"/>
                  <a:pt x="46" y="332"/>
                </a:cubicBezTo>
                <a:cubicBezTo>
                  <a:pt x="46" y="334"/>
                  <a:pt x="49" y="336"/>
                  <a:pt x="48" y="335"/>
                </a:cubicBezTo>
                <a:cubicBezTo>
                  <a:pt x="45" y="331"/>
                  <a:pt x="42" y="329"/>
                  <a:pt x="40" y="325"/>
                </a:cubicBezTo>
                <a:cubicBezTo>
                  <a:pt x="40" y="325"/>
                  <a:pt x="40" y="326"/>
                  <a:pt x="40" y="326"/>
                </a:cubicBezTo>
                <a:cubicBezTo>
                  <a:pt x="36" y="320"/>
                  <a:pt x="32" y="314"/>
                  <a:pt x="32" y="310"/>
                </a:cubicBezTo>
                <a:cubicBezTo>
                  <a:pt x="32" y="308"/>
                  <a:pt x="31" y="307"/>
                  <a:pt x="30" y="305"/>
                </a:cubicBezTo>
                <a:cubicBezTo>
                  <a:pt x="30" y="303"/>
                  <a:pt x="29" y="302"/>
                  <a:pt x="29" y="301"/>
                </a:cubicBezTo>
                <a:cubicBezTo>
                  <a:pt x="29" y="304"/>
                  <a:pt x="28" y="305"/>
                  <a:pt x="29" y="307"/>
                </a:cubicBezTo>
                <a:cubicBezTo>
                  <a:pt x="28" y="304"/>
                  <a:pt x="27" y="303"/>
                  <a:pt x="25" y="302"/>
                </a:cubicBezTo>
                <a:cubicBezTo>
                  <a:pt x="26" y="300"/>
                  <a:pt x="24" y="296"/>
                  <a:pt x="24" y="294"/>
                </a:cubicBezTo>
                <a:cubicBezTo>
                  <a:pt x="24" y="293"/>
                  <a:pt x="25" y="298"/>
                  <a:pt x="25" y="297"/>
                </a:cubicBezTo>
                <a:cubicBezTo>
                  <a:pt x="25" y="295"/>
                  <a:pt x="25" y="292"/>
                  <a:pt x="24" y="290"/>
                </a:cubicBezTo>
                <a:cubicBezTo>
                  <a:pt x="23" y="287"/>
                  <a:pt x="23" y="284"/>
                  <a:pt x="22" y="282"/>
                </a:cubicBezTo>
                <a:cubicBezTo>
                  <a:pt x="21" y="279"/>
                  <a:pt x="20" y="276"/>
                  <a:pt x="20" y="273"/>
                </a:cubicBezTo>
                <a:cubicBezTo>
                  <a:pt x="19" y="271"/>
                  <a:pt x="19" y="268"/>
                  <a:pt x="19" y="266"/>
                </a:cubicBezTo>
                <a:cubicBezTo>
                  <a:pt x="20" y="267"/>
                  <a:pt x="20" y="273"/>
                  <a:pt x="21" y="274"/>
                </a:cubicBezTo>
                <a:cubicBezTo>
                  <a:pt x="21" y="270"/>
                  <a:pt x="20" y="267"/>
                  <a:pt x="20" y="262"/>
                </a:cubicBezTo>
                <a:cubicBezTo>
                  <a:pt x="21" y="261"/>
                  <a:pt x="21" y="263"/>
                  <a:pt x="22" y="266"/>
                </a:cubicBezTo>
                <a:cubicBezTo>
                  <a:pt x="20" y="266"/>
                  <a:pt x="24" y="276"/>
                  <a:pt x="21" y="274"/>
                </a:cubicBezTo>
                <a:cubicBezTo>
                  <a:pt x="22" y="277"/>
                  <a:pt x="24" y="282"/>
                  <a:pt x="24" y="285"/>
                </a:cubicBezTo>
                <a:cubicBezTo>
                  <a:pt x="24" y="286"/>
                  <a:pt x="25" y="285"/>
                  <a:pt x="25" y="287"/>
                </a:cubicBezTo>
                <a:cubicBezTo>
                  <a:pt x="25" y="288"/>
                  <a:pt x="24" y="287"/>
                  <a:pt x="24" y="286"/>
                </a:cubicBezTo>
                <a:cubicBezTo>
                  <a:pt x="25" y="288"/>
                  <a:pt x="27" y="293"/>
                  <a:pt x="28" y="297"/>
                </a:cubicBezTo>
                <a:cubicBezTo>
                  <a:pt x="29" y="299"/>
                  <a:pt x="30" y="302"/>
                  <a:pt x="31" y="304"/>
                </a:cubicBezTo>
                <a:cubicBezTo>
                  <a:pt x="32" y="306"/>
                  <a:pt x="33" y="308"/>
                  <a:pt x="33" y="309"/>
                </a:cubicBezTo>
                <a:cubicBezTo>
                  <a:pt x="33" y="309"/>
                  <a:pt x="33" y="310"/>
                  <a:pt x="33" y="311"/>
                </a:cubicBezTo>
                <a:cubicBezTo>
                  <a:pt x="34" y="311"/>
                  <a:pt x="35" y="313"/>
                  <a:pt x="35" y="313"/>
                </a:cubicBezTo>
                <a:cubicBezTo>
                  <a:pt x="34" y="310"/>
                  <a:pt x="35" y="310"/>
                  <a:pt x="35" y="309"/>
                </a:cubicBezTo>
                <a:cubicBezTo>
                  <a:pt x="34" y="309"/>
                  <a:pt x="32" y="306"/>
                  <a:pt x="33" y="305"/>
                </a:cubicBezTo>
                <a:cubicBezTo>
                  <a:pt x="33" y="304"/>
                  <a:pt x="34" y="307"/>
                  <a:pt x="34" y="306"/>
                </a:cubicBezTo>
                <a:cubicBezTo>
                  <a:pt x="34" y="306"/>
                  <a:pt x="34" y="305"/>
                  <a:pt x="34" y="305"/>
                </a:cubicBezTo>
                <a:cubicBezTo>
                  <a:pt x="34" y="305"/>
                  <a:pt x="35" y="306"/>
                  <a:pt x="35" y="306"/>
                </a:cubicBezTo>
                <a:cubicBezTo>
                  <a:pt x="34" y="303"/>
                  <a:pt x="31" y="299"/>
                  <a:pt x="31" y="297"/>
                </a:cubicBezTo>
                <a:cubicBezTo>
                  <a:pt x="32" y="300"/>
                  <a:pt x="33" y="298"/>
                  <a:pt x="33" y="299"/>
                </a:cubicBezTo>
                <a:cubicBezTo>
                  <a:pt x="34" y="303"/>
                  <a:pt x="37" y="308"/>
                  <a:pt x="38" y="309"/>
                </a:cubicBezTo>
                <a:cubicBezTo>
                  <a:pt x="36" y="304"/>
                  <a:pt x="38" y="304"/>
                  <a:pt x="37" y="301"/>
                </a:cubicBezTo>
                <a:cubicBezTo>
                  <a:pt x="38" y="304"/>
                  <a:pt x="37" y="303"/>
                  <a:pt x="38" y="305"/>
                </a:cubicBezTo>
                <a:cubicBezTo>
                  <a:pt x="40" y="305"/>
                  <a:pt x="39" y="303"/>
                  <a:pt x="39" y="300"/>
                </a:cubicBezTo>
                <a:cubicBezTo>
                  <a:pt x="40" y="302"/>
                  <a:pt x="40" y="301"/>
                  <a:pt x="41" y="302"/>
                </a:cubicBezTo>
                <a:cubicBezTo>
                  <a:pt x="40" y="300"/>
                  <a:pt x="39" y="296"/>
                  <a:pt x="41" y="298"/>
                </a:cubicBezTo>
                <a:cubicBezTo>
                  <a:pt x="40" y="295"/>
                  <a:pt x="38" y="292"/>
                  <a:pt x="39" y="291"/>
                </a:cubicBezTo>
                <a:cubicBezTo>
                  <a:pt x="40" y="293"/>
                  <a:pt x="41" y="298"/>
                  <a:pt x="42" y="297"/>
                </a:cubicBezTo>
                <a:cubicBezTo>
                  <a:pt x="39" y="291"/>
                  <a:pt x="38" y="286"/>
                  <a:pt x="38" y="281"/>
                </a:cubicBezTo>
                <a:cubicBezTo>
                  <a:pt x="38" y="276"/>
                  <a:pt x="38" y="272"/>
                  <a:pt x="35" y="266"/>
                </a:cubicBezTo>
                <a:cubicBezTo>
                  <a:pt x="37" y="266"/>
                  <a:pt x="36" y="264"/>
                  <a:pt x="36" y="262"/>
                </a:cubicBezTo>
                <a:cubicBezTo>
                  <a:pt x="37" y="263"/>
                  <a:pt x="39" y="265"/>
                  <a:pt x="40" y="266"/>
                </a:cubicBezTo>
                <a:cubicBezTo>
                  <a:pt x="40" y="268"/>
                  <a:pt x="40" y="268"/>
                  <a:pt x="41" y="270"/>
                </a:cubicBezTo>
                <a:cubicBezTo>
                  <a:pt x="41" y="272"/>
                  <a:pt x="40" y="270"/>
                  <a:pt x="40" y="273"/>
                </a:cubicBezTo>
                <a:cubicBezTo>
                  <a:pt x="41" y="272"/>
                  <a:pt x="41" y="272"/>
                  <a:pt x="41" y="271"/>
                </a:cubicBezTo>
                <a:cubicBezTo>
                  <a:pt x="42" y="275"/>
                  <a:pt x="42" y="276"/>
                  <a:pt x="43" y="281"/>
                </a:cubicBezTo>
                <a:cubicBezTo>
                  <a:pt x="45" y="282"/>
                  <a:pt x="45" y="284"/>
                  <a:pt x="46" y="282"/>
                </a:cubicBezTo>
                <a:cubicBezTo>
                  <a:pt x="44" y="278"/>
                  <a:pt x="45" y="275"/>
                  <a:pt x="42" y="271"/>
                </a:cubicBezTo>
                <a:cubicBezTo>
                  <a:pt x="43" y="273"/>
                  <a:pt x="44" y="268"/>
                  <a:pt x="42" y="267"/>
                </a:cubicBezTo>
                <a:cubicBezTo>
                  <a:pt x="43" y="268"/>
                  <a:pt x="43" y="270"/>
                  <a:pt x="43" y="270"/>
                </a:cubicBezTo>
                <a:cubicBezTo>
                  <a:pt x="42" y="270"/>
                  <a:pt x="42" y="271"/>
                  <a:pt x="42" y="270"/>
                </a:cubicBezTo>
                <a:cubicBezTo>
                  <a:pt x="41" y="267"/>
                  <a:pt x="40" y="265"/>
                  <a:pt x="41" y="264"/>
                </a:cubicBezTo>
                <a:cubicBezTo>
                  <a:pt x="41" y="265"/>
                  <a:pt x="41" y="267"/>
                  <a:pt x="42" y="267"/>
                </a:cubicBezTo>
                <a:cubicBezTo>
                  <a:pt x="41" y="265"/>
                  <a:pt x="42" y="267"/>
                  <a:pt x="42" y="265"/>
                </a:cubicBezTo>
                <a:cubicBezTo>
                  <a:pt x="41" y="263"/>
                  <a:pt x="40" y="257"/>
                  <a:pt x="40" y="255"/>
                </a:cubicBezTo>
                <a:cubicBezTo>
                  <a:pt x="41" y="255"/>
                  <a:pt x="41" y="255"/>
                  <a:pt x="41" y="255"/>
                </a:cubicBezTo>
                <a:cubicBezTo>
                  <a:pt x="41" y="258"/>
                  <a:pt x="44" y="259"/>
                  <a:pt x="42" y="258"/>
                </a:cubicBezTo>
                <a:cubicBezTo>
                  <a:pt x="42" y="253"/>
                  <a:pt x="39" y="251"/>
                  <a:pt x="38" y="251"/>
                </a:cubicBezTo>
                <a:cubicBezTo>
                  <a:pt x="37" y="249"/>
                  <a:pt x="39" y="249"/>
                  <a:pt x="39" y="248"/>
                </a:cubicBezTo>
                <a:cubicBezTo>
                  <a:pt x="37" y="248"/>
                  <a:pt x="37" y="244"/>
                  <a:pt x="35" y="243"/>
                </a:cubicBezTo>
                <a:cubicBezTo>
                  <a:pt x="36" y="244"/>
                  <a:pt x="35" y="246"/>
                  <a:pt x="34" y="244"/>
                </a:cubicBezTo>
                <a:cubicBezTo>
                  <a:pt x="34" y="242"/>
                  <a:pt x="34" y="238"/>
                  <a:pt x="33" y="235"/>
                </a:cubicBezTo>
                <a:cubicBezTo>
                  <a:pt x="33" y="232"/>
                  <a:pt x="33" y="228"/>
                  <a:pt x="33" y="227"/>
                </a:cubicBezTo>
                <a:cubicBezTo>
                  <a:pt x="34" y="227"/>
                  <a:pt x="34" y="229"/>
                  <a:pt x="34" y="226"/>
                </a:cubicBezTo>
                <a:cubicBezTo>
                  <a:pt x="32" y="226"/>
                  <a:pt x="34" y="220"/>
                  <a:pt x="33" y="218"/>
                </a:cubicBezTo>
                <a:cubicBezTo>
                  <a:pt x="32" y="218"/>
                  <a:pt x="33" y="221"/>
                  <a:pt x="32" y="221"/>
                </a:cubicBezTo>
                <a:cubicBezTo>
                  <a:pt x="32" y="217"/>
                  <a:pt x="30" y="218"/>
                  <a:pt x="30" y="216"/>
                </a:cubicBezTo>
                <a:cubicBezTo>
                  <a:pt x="31" y="212"/>
                  <a:pt x="30" y="203"/>
                  <a:pt x="30" y="200"/>
                </a:cubicBezTo>
                <a:cubicBezTo>
                  <a:pt x="29" y="201"/>
                  <a:pt x="30" y="204"/>
                  <a:pt x="29" y="205"/>
                </a:cubicBezTo>
                <a:cubicBezTo>
                  <a:pt x="28" y="204"/>
                  <a:pt x="27" y="205"/>
                  <a:pt x="26" y="204"/>
                </a:cubicBezTo>
                <a:cubicBezTo>
                  <a:pt x="27" y="202"/>
                  <a:pt x="26" y="198"/>
                  <a:pt x="26" y="197"/>
                </a:cubicBezTo>
                <a:cubicBezTo>
                  <a:pt x="25" y="200"/>
                  <a:pt x="25" y="201"/>
                  <a:pt x="24" y="198"/>
                </a:cubicBezTo>
                <a:cubicBezTo>
                  <a:pt x="24" y="201"/>
                  <a:pt x="24" y="204"/>
                  <a:pt x="25" y="206"/>
                </a:cubicBezTo>
                <a:cubicBezTo>
                  <a:pt x="25" y="209"/>
                  <a:pt x="25" y="211"/>
                  <a:pt x="25" y="215"/>
                </a:cubicBezTo>
                <a:cubicBezTo>
                  <a:pt x="26" y="215"/>
                  <a:pt x="26" y="215"/>
                  <a:pt x="26" y="216"/>
                </a:cubicBezTo>
                <a:cubicBezTo>
                  <a:pt x="26" y="216"/>
                  <a:pt x="27" y="219"/>
                  <a:pt x="26" y="220"/>
                </a:cubicBezTo>
                <a:cubicBezTo>
                  <a:pt x="25" y="220"/>
                  <a:pt x="25" y="215"/>
                  <a:pt x="24" y="216"/>
                </a:cubicBezTo>
                <a:cubicBezTo>
                  <a:pt x="24" y="218"/>
                  <a:pt x="26" y="225"/>
                  <a:pt x="24" y="224"/>
                </a:cubicBezTo>
                <a:cubicBezTo>
                  <a:pt x="25" y="225"/>
                  <a:pt x="25" y="227"/>
                  <a:pt x="25" y="228"/>
                </a:cubicBezTo>
                <a:cubicBezTo>
                  <a:pt x="27" y="227"/>
                  <a:pt x="27" y="237"/>
                  <a:pt x="25" y="235"/>
                </a:cubicBezTo>
                <a:cubicBezTo>
                  <a:pt x="25" y="237"/>
                  <a:pt x="26" y="239"/>
                  <a:pt x="26" y="241"/>
                </a:cubicBezTo>
                <a:cubicBezTo>
                  <a:pt x="26" y="243"/>
                  <a:pt x="26" y="244"/>
                  <a:pt x="25" y="245"/>
                </a:cubicBezTo>
                <a:cubicBezTo>
                  <a:pt x="25" y="240"/>
                  <a:pt x="24" y="236"/>
                  <a:pt x="23" y="232"/>
                </a:cubicBezTo>
                <a:cubicBezTo>
                  <a:pt x="23" y="234"/>
                  <a:pt x="22" y="234"/>
                  <a:pt x="23" y="236"/>
                </a:cubicBezTo>
                <a:cubicBezTo>
                  <a:pt x="24" y="236"/>
                  <a:pt x="24" y="238"/>
                  <a:pt x="24" y="239"/>
                </a:cubicBezTo>
                <a:cubicBezTo>
                  <a:pt x="24" y="239"/>
                  <a:pt x="24" y="242"/>
                  <a:pt x="24" y="243"/>
                </a:cubicBezTo>
                <a:cubicBezTo>
                  <a:pt x="23" y="242"/>
                  <a:pt x="23" y="244"/>
                  <a:pt x="23" y="245"/>
                </a:cubicBezTo>
                <a:cubicBezTo>
                  <a:pt x="21" y="241"/>
                  <a:pt x="22" y="237"/>
                  <a:pt x="22" y="234"/>
                </a:cubicBezTo>
                <a:cubicBezTo>
                  <a:pt x="21" y="234"/>
                  <a:pt x="22" y="238"/>
                  <a:pt x="21" y="239"/>
                </a:cubicBezTo>
                <a:cubicBezTo>
                  <a:pt x="21" y="239"/>
                  <a:pt x="21" y="237"/>
                  <a:pt x="20" y="237"/>
                </a:cubicBezTo>
                <a:cubicBezTo>
                  <a:pt x="20" y="238"/>
                  <a:pt x="21" y="242"/>
                  <a:pt x="21" y="243"/>
                </a:cubicBezTo>
                <a:cubicBezTo>
                  <a:pt x="20" y="241"/>
                  <a:pt x="20" y="238"/>
                  <a:pt x="19" y="238"/>
                </a:cubicBezTo>
                <a:cubicBezTo>
                  <a:pt x="19" y="235"/>
                  <a:pt x="19" y="233"/>
                  <a:pt x="19" y="230"/>
                </a:cubicBezTo>
                <a:cubicBezTo>
                  <a:pt x="18" y="232"/>
                  <a:pt x="17" y="227"/>
                  <a:pt x="16" y="227"/>
                </a:cubicBezTo>
                <a:cubicBezTo>
                  <a:pt x="17" y="230"/>
                  <a:pt x="19" y="235"/>
                  <a:pt x="18" y="239"/>
                </a:cubicBezTo>
                <a:cubicBezTo>
                  <a:pt x="18" y="243"/>
                  <a:pt x="20" y="249"/>
                  <a:pt x="19" y="252"/>
                </a:cubicBezTo>
                <a:cubicBezTo>
                  <a:pt x="19" y="250"/>
                  <a:pt x="18" y="248"/>
                  <a:pt x="17" y="247"/>
                </a:cubicBezTo>
                <a:cubicBezTo>
                  <a:pt x="16" y="250"/>
                  <a:pt x="19" y="253"/>
                  <a:pt x="18" y="256"/>
                </a:cubicBezTo>
                <a:cubicBezTo>
                  <a:pt x="18" y="255"/>
                  <a:pt x="18" y="254"/>
                  <a:pt x="18" y="255"/>
                </a:cubicBezTo>
                <a:cubicBezTo>
                  <a:pt x="18" y="257"/>
                  <a:pt x="19" y="257"/>
                  <a:pt x="19" y="258"/>
                </a:cubicBezTo>
                <a:cubicBezTo>
                  <a:pt x="19" y="260"/>
                  <a:pt x="19" y="263"/>
                  <a:pt x="18" y="261"/>
                </a:cubicBezTo>
                <a:cubicBezTo>
                  <a:pt x="17" y="251"/>
                  <a:pt x="14" y="242"/>
                  <a:pt x="15" y="232"/>
                </a:cubicBezTo>
                <a:cubicBezTo>
                  <a:pt x="16" y="238"/>
                  <a:pt x="15" y="245"/>
                  <a:pt x="17" y="247"/>
                </a:cubicBezTo>
                <a:cubicBezTo>
                  <a:pt x="16" y="244"/>
                  <a:pt x="17" y="242"/>
                  <a:pt x="16" y="240"/>
                </a:cubicBezTo>
                <a:cubicBezTo>
                  <a:pt x="16" y="237"/>
                  <a:pt x="17" y="236"/>
                  <a:pt x="16" y="233"/>
                </a:cubicBezTo>
                <a:cubicBezTo>
                  <a:pt x="17" y="236"/>
                  <a:pt x="16" y="234"/>
                  <a:pt x="15" y="233"/>
                </a:cubicBezTo>
                <a:cubicBezTo>
                  <a:pt x="15" y="231"/>
                  <a:pt x="15" y="231"/>
                  <a:pt x="15" y="227"/>
                </a:cubicBezTo>
                <a:cubicBezTo>
                  <a:pt x="14" y="227"/>
                  <a:pt x="14" y="220"/>
                  <a:pt x="12" y="220"/>
                </a:cubicBezTo>
                <a:cubicBezTo>
                  <a:pt x="14" y="228"/>
                  <a:pt x="14" y="236"/>
                  <a:pt x="13" y="243"/>
                </a:cubicBezTo>
                <a:cubicBezTo>
                  <a:pt x="14" y="245"/>
                  <a:pt x="14" y="241"/>
                  <a:pt x="15" y="243"/>
                </a:cubicBezTo>
                <a:cubicBezTo>
                  <a:pt x="15" y="244"/>
                  <a:pt x="15" y="245"/>
                  <a:pt x="14" y="246"/>
                </a:cubicBezTo>
                <a:cubicBezTo>
                  <a:pt x="12" y="244"/>
                  <a:pt x="13" y="247"/>
                  <a:pt x="12" y="249"/>
                </a:cubicBezTo>
                <a:cubicBezTo>
                  <a:pt x="11" y="245"/>
                  <a:pt x="13" y="246"/>
                  <a:pt x="12" y="243"/>
                </a:cubicBezTo>
                <a:cubicBezTo>
                  <a:pt x="12" y="241"/>
                  <a:pt x="10" y="238"/>
                  <a:pt x="11" y="237"/>
                </a:cubicBezTo>
                <a:cubicBezTo>
                  <a:pt x="11" y="237"/>
                  <a:pt x="11" y="238"/>
                  <a:pt x="12" y="238"/>
                </a:cubicBezTo>
                <a:cubicBezTo>
                  <a:pt x="12" y="237"/>
                  <a:pt x="12" y="236"/>
                  <a:pt x="12" y="235"/>
                </a:cubicBezTo>
                <a:cubicBezTo>
                  <a:pt x="11" y="236"/>
                  <a:pt x="11" y="235"/>
                  <a:pt x="10" y="234"/>
                </a:cubicBezTo>
                <a:cubicBezTo>
                  <a:pt x="12" y="233"/>
                  <a:pt x="12" y="231"/>
                  <a:pt x="12" y="227"/>
                </a:cubicBezTo>
                <a:cubicBezTo>
                  <a:pt x="12" y="227"/>
                  <a:pt x="11" y="228"/>
                  <a:pt x="11" y="227"/>
                </a:cubicBezTo>
                <a:cubicBezTo>
                  <a:pt x="12" y="224"/>
                  <a:pt x="11" y="220"/>
                  <a:pt x="12" y="217"/>
                </a:cubicBezTo>
                <a:cubicBezTo>
                  <a:pt x="11" y="216"/>
                  <a:pt x="12" y="213"/>
                  <a:pt x="11" y="211"/>
                </a:cubicBezTo>
                <a:cubicBezTo>
                  <a:pt x="12" y="211"/>
                  <a:pt x="10" y="204"/>
                  <a:pt x="12" y="203"/>
                </a:cubicBezTo>
                <a:cubicBezTo>
                  <a:pt x="11" y="203"/>
                  <a:pt x="11" y="203"/>
                  <a:pt x="11" y="202"/>
                </a:cubicBezTo>
                <a:cubicBezTo>
                  <a:pt x="8" y="201"/>
                  <a:pt x="11" y="213"/>
                  <a:pt x="9" y="215"/>
                </a:cubicBezTo>
                <a:cubicBezTo>
                  <a:pt x="9" y="211"/>
                  <a:pt x="8" y="212"/>
                  <a:pt x="8" y="215"/>
                </a:cubicBezTo>
                <a:cubicBezTo>
                  <a:pt x="7" y="212"/>
                  <a:pt x="8" y="208"/>
                  <a:pt x="8" y="206"/>
                </a:cubicBezTo>
                <a:cubicBezTo>
                  <a:pt x="9" y="203"/>
                  <a:pt x="9" y="201"/>
                  <a:pt x="8" y="201"/>
                </a:cubicBezTo>
                <a:cubicBezTo>
                  <a:pt x="8" y="199"/>
                  <a:pt x="10" y="193"/>
                  <a:pt x="9" y="194"/>
                </a:cubicBezTo>
                <a:cubicBezTo>
                  <a:pt x="9" y="198"/>
                  <a:pt x="9" y="195"/>
                  <a:pt x="8" y="195"/>
                </a:cubicBezTo>
                <a:cubicBezTo>
                  <a:pt x="7" y="196"/>
                  <a:pt x="8" y="200"/>
                  <a:pt x="7" y="202"/>
                </a:cubicBezTo>
                <a:cubicBezTo>
                  <a:pt x="7" y="202"/>
                  <a:pt x="7" y="196"/>
                  <a:pt x="7" y="199"/>
                </a:cubicBezTo>
                <a:cubicBezTo>
                  <a:pt x="7" y="202"/>
                  <a:pt x="7" y="202"/>
                  <a:pt x="8" y="204"/>
                </a:cubicBezTo>
                <a:cubicBezTo>
                  <a:pt x="7" y="205"/>
                  <a:pt x="6" y="206"/>
                  <a:pt x="6" y="207"/>
                </a:cubicBezTo>
                <a:cubicBezTo>
                  <a:pt x="6" y="208"/>
                  <a:pt x="8" y="206"/>
                  <a:pt x="7" y="209"/>
                </a:cubicBezTo>
                <a:cubicBezTo>
                  <a:pt x="4" y="211"/>
                  <a:pt x="7" y="221"/>
                  <a:pt x="6" y="226"/>
                </a:cubicBezTo>
                <a:cubicBezTo>
                  <a:pt x="5" y="220"/>
                  <a:pt x="4" y="215"/>
                  <a:pt x="4" y="210"/>
                </a:cubicBezTo>
                <a:cubicBezTo>
                  <a:pt x="4" y="205"/>
                  <a:pt x="4" y="200"/>
                  <a:pt x="4" y="196"/>
                </a:cubicBezTo>
                <a:cubicBezTo>
                  <a:pt x="4" y="197"/>
                  <a:pt x="3" y="197"/>
                  <a:pt x="3" y="196"/>
                </a:cubicBezTo>
                <a:cubicBezTo>
                  <a:pt x="3" y="195"/>
                  <a:pt x="3" y="194"/>
                  <a:pt x="3" y="194"/>
                </a:cubicBezTo>
                <a:cubicBezTo>
                  <a:pt x="4" y="194"/>
                  <a:pt x="5" y="193"/>
                  <a:pt x="5" y="192"/>
                </a:cubicBezTo>
                <a:cubicBezTo>
                  <a:pt x="4" y="189"/>
                  <a:pt x="6" y="189"/>
                  <a:pt x="6" y="186"/>
                </a:cubicBezTo>
                <a:cubicBezTo>
                  <a:pt x="5" y="180"/>
                  <a:pt x="7" y="164"/>
                  <a:pt x="8" y="159"/>
                </a:cubicBezTo>
                <a:cubicBezTo>
                  <a:pt x="9" y="157"/>
                  <a:pt x="9" y="153"/>
                  <a:pt x="10" y="148"/>
                </a:cubicBezTo>
                <a:cubicBezTo>
                  <a:pt x="10" y="144"/>
                  <a:pt x="12" y="139"/>
                  <a:pt x="13" y="137"/>
                </a:cubicBezTo>
                <a:cubicBezTo>
                  <a:pt x="13" y="137"/>
                  <a:pt x="12" y="138"/>
                  <a:pt x="12" y="137"/>
                </a:cubicBezTo>
                <a:cubicBezTo>
                  <a:pt x="12" y="135"/>
                  <a:pt x="13" y="131"/>
                  <a:pt x="14" y="127"/>
                </a:cubicBezTo>
                <a:cubicBezTo>
                  <a:pt x="16" y="124"/>
                  <a:pt x="16" y="121"/>
                  <a:pt x="16" y="121"/>
                </a:cubicBezTo>
                <a:cubicBezTo>
                  <a:pt x="16" y="120"/>
                  <a:pt x="15" y="121"/>
                  <a:pt x="15" y="120"/>
                </a:cubicBezTo>
                <a:cubicBezTo>
                  <a:pt x="16" y="118"/>
                  <a:pt x="17" y="118"/>
                  <a:pt x="18" y="117"/>
                </a:cubicBezTo>
                <a:cubicBezTo>
                  <a:pt x="16" y="113"/>
                  <a:pt x="21" y="108"/>
                  <a:pt x="21" y="103"/>
                </a:cubicBezTo>
                <a:cubicBezTo>
                  <a:pt x="19" y="103"/>
                  <a:pt x="20" y="106"/>
                  <a:pt x="20" y="106"/>
                </a:cubicBezTo>
                <a:close/>
                <a:moveTo>
                  <a:pt x="24" y="291"/>
                </a:moveTo>
                <a:cubicBezTo>
                  <a:pt x="23" y="293"/>
                  <a:pt x="21" y="285"/>
                  <a:pt x="21" y="288"/>
                </a:cubicBezTo>
                <a:cubicBezTo>
                  <a:pt x="20" y="287"/>
                  <a:pt x="21" y="286"/>
                  <a:pt x="21" y="285"/>
                </a:cubicBezTo>
                <a:cubicBezTo>
                  <a:pt x="22" y="285"/>
                  <a:pt x="23" y="289"/>
                  <a:pt x="24" y="291"/>
                </a:cubicBezTo>
                <a:close/>
                <a:moveTo>
                  <a:pt x="78" y="356"/>
                </a:moveTo>
                <a:cubicBezTo>
                  <a:pt x="79" y="358"/>
                  <a:pt x="80" y="360"/>
                  <a:pt x="81" y="361"/>
                </a:cubicBezTo>
                <a:cubicBezTo>
                  <a:pt x="81" y="362"/>
                  <a:pt x="78" y="359"/>
                  <a:pt x="76" y="356"/>
                </a:cubicBezTo>
                <a:cubicBezTo>
                  <a:pt x="77" y="360"/>
                  <a:pt x="82" y="364"/>
                  <a:pt x="84" y="367"/>
                </a:cubicBezTo>
                <a:cubicBezTo>
                  <a:pt x="84" y="368"/>
                  <a:pt x="83" y="367"/>
                  <a:pt x="83" y="368"/>
                </a:cubicBezTo>
                <a:cubicBezTo>
                  <a:pt x="82" y="368"/>
                  <a:pt x="82" y="365"/>
                  <a:pt x="83" y="366"/>
                </a:cubicBezTo>
                <a:cubicBezTo>
                  <a:pt x="81" y="366"/>
                  <a:pt x="78" y="359"/>
                  <a:pt x="76" y="361"/>
                </a:cubicBezTo>
                <a:cubicBezTo>
                  <a:pt x="76" y="359"/>
                  <a:pt x="74" y="357"/>
                  <a:pt x="73" y="354"/>
                </a:cubicBezTo>
                <a:cubicBezTo>
                  <a:pt x="72" y="354"/>
                  <a:pt x="70" y="351"/>
                  <a:pt x="69" y="349"/>
                </a:cubicBezTo>
                <a:cubicBezTo>
                  <a:pt x="72" y="351"/>
                  <a:pt x="74" y="355"/>
                  <a:pt x="78" y="356"/>
                </a:cubicBezTo>
                <a:close/>
                <a:moveTo>
                  <a:pt x="61" y="305"/>
                </a:moveTo>
                <a:cubicBezTo>
                  <a:pt x="62" y="308"/>
                  <a:pt x="62" y="308"/>
                  <a:pt x="64" y="312"/>
                </a:cubicBezTo>
                <a:cubicBezTo>
                  <a:pt x="62" y="311"/>
                  <a:pt x="62" y="310"/>
                  <a:pt x="62" y="313"/>
                </a:cubicBezTo>
                <a:cubicBezTo>
                  <a:pt x="61" y="313"/>
                  <a:pt x="62" y="312"/>
                  <a:pt x="60" y="310"/>
                </a:cubicBezTo>
                <a:cubicBezTo>
                  <a:pt x="61" y="309"/>
                  <a:pt x="61" y="308"/>
                  <a:pt x="60" y="305"/>
                </a:cubicBezTo>
                <a:cubicBezTo>
                  <a:pt x="60" y="305"/>
                  <a:pt x="61" y="305"/>
                  <a:pt x="61" y="305"/>
                </a:cubicBezTo>
                <a:close/>
                <a:moveTo>
                  <a:pt x="98" y="374"/>
                </a:moveTo>
                <a:cubicBezTo>
                  <a:pt x="96" y="372"/>
                  <a:pt x="95" y="371"/>
                  <a:pt x="93" y="368"/>
                </a:cubicBezTo>
                <a:cubicBezTo>
                  <a:pt x="95" y="369"/>
                  <a:pt x="99" y="373"/>
                  <a:pt x="98" y="374"/>
                </a:cubicBezTo>
                <a:close/>
                <a:moveTo>
                  <a:pt x="241" y="468"/>
                </a:moveTo>
                <a:cubicBezTo>
                  <a:pt x="240" y="469"/>
                  <a:pt x="239" y="468"/>
                  <a:pt x="236" y="468"/>
                </a:cubicBezTo>
                <a:cubicBezTo>
                  <a:pt x="237" y="467"/>
                  <a:pt x="237" y="467"/>
                  <a:pt x="237" y="467"/>
                </a:cubicBezTo>
                <a:cubicBezTo>
                  <a:pt x="238" y="467"/>
                  <a:pt x="239" y="467"/>
                  <a:pt x="241" y="468"/>
                </a:cubicBezTo>
                <a:close/>
                <a:moveTo>
                  <a:pt x="258" y="467"/>
                </a:moveTo>
                <a:cubicBezTo>
                  <a:pt x="260" y="467"/>
                  <a:pt x="260" y="467"/>
                  <a:pt x="261" y="467"/>
                </a:cubicBezTo>
                <a:cubicBezTo>
                  <a:pt x="262" y="469"/>
                  <a:pt x="265" y="469"/>
                  <a:pt x="268" y="469"/>
                </a:cubicBezTo>
                <a:cubicBezTo>
                  <a:pt x="267" y="470"/>
                  <a:pt x="266" y="470"/>
                  <a:pt x="264" y="469"/>
                </a:cubicBezTo>
                <a:cubicBezTo>
                  <a:pt x="263" y="469"/>
                  <a:pt x="261" y="469"/>
                  <a:pt x="260" y="468"/>
                </a:cubicBezTo>
                <a:cubicBezTo>
                  <a:pt x="259" y="468"/>
                  <a:pt x="258" y="467"/>
                  <a:pt x="258" y="467"/>
                </a:cubicBezTo>
                <a:close/>
                <a:moveTo>
                  <a:pt x="233" y="455"/>
                </a:moveTo>
                <a:cubicBezTo>
                  <a:pt x="237" y="456"/>
                  <a:pt x="235" y="457"/>
                  <a:pt x="238" y="458"/>
                </a:cubicBezTo>
                <a:cubicBezTo>
                  <a:pt x="236" y="458"/>
                  <a:pt x="233" y="456"/>
                  <a:pt x="233" y="455"/>
                </a:cubicBezTo>
                <a:close/>
                <a:moveTo>
                  <a:pt x="165" y="402"/>
                </a:moveTo>
                <a:cubicBezTo>
                  <a:pt x="165" y="401"/>
                  <a:pt x="167" y="403"/>
                  <a:pt x="168" y="403"/>
                </a:cubicBezTo>
                <a:cubicBezTo>
                  <a:pt x="169" y="404"/>
                  <a:pt x="167" y="403"/>
                  <a:pt x="168" y="405"/>
                </a:cubicBezTo>
                <a:cubicBezTo>
                  <a:pt x="167" y="403"/>
                  <a:pt x="166" y="404"/>
                  <a:pt x="165" y="402"/>
                </a:cubicBezTo>
                <a:close/>
                <a:moveTo>
                  <a:pt x="163" y="378"/>
                </a:moveTo>
                <a:cubicBezTo>
                  <a:pt x="164" y="378"/>
                  <a:pt x="165" y="380"/>
                  <a:pt x="164" y="379"/>
                </a:cubicBezTo>
                <a:cubicBezTo>
                  <a:pt x="165" y="380"/>
                  <a:pt x="167" y="381"/>
                  <a:pt x="166" y="382"/>
                </a:cubicBezTo>
                <a:cubicBezTo>
                  <a:pt x="167" y="382"/>
                  <a:pt x="167" y="382"/>
                  <a:pt x="167" y="381"/>
                </a:cubicBezTo>
                <a:cubicBezTo>
                  <a:pt x="169" y="383"/>
                  <a:pt x="169" y="383"/>
                  <a:pt x="170" y="384"/>
                </a:cubicBezTo>
                <a:cubicBezTo>
                  <a:pt x="170" y="385"/>
                  <a:pt x="168" y="385"/>
                  <a:pt x="167" y="384"/>
                </a:cubicBezTo>
                <a:cubicBezTo>
                  <a:pt x="169" y="386"/>
                  <a:pt x="170" y="387"/>
                  <a:pt x="171" y="389"/>
                </a:cubicBezTo>
                <a:cubicBezTo>
                  <a:pt x="173" y="390"/>
                  <a:pt x="171" y="388"/>
                  <a:pt x="172" y="388"/>
                </a:cubicBezTo>
                <a:cubicBezTo>
                  <a:pt x="174" y="389"/>
                  <a:pt x="174" y="390"/>
                  <a:pt x="175" y="391"/>
                </a:cubicBezTo>
                <a:cubicBezTo>
                  <a:pt x="173" y="390"/>
                  <a:pt x="170" y="390"/>
                  <a:pt x="170" y="388"/>
                </a:cubicBezTo>
                <a:cubicBezTo>
                  <a:pt x="169" y="387"/>
                  <a:pt x="167" y="387"/>
                  <a:pt x="167" y="386"/>
                </a:cubicBezTo>
                <a:cubicBezTo>
                  <a:pt x="166" y="387"/>
                  <a:pt x="163" y="382"/>
                  <a:pt x="163" y="385"/>
                </a:cubicBezTo>
                <a:cubicBezTo>
                  <a:pt x="164" y="386"/>
                  <a:pt x="162" y="383"/>
                  <a:pt x="164" y="385"/>
                </a:cubicBezTo>
                <a:cubicBezTo>
                  <a:pt x="163" y="386"/>
                  <a:pt x="164" y="387"/>
                  <a:pt x="164" y="387"/>
                </a:cubicBezTo>
                <a:cubicBezTo>
                  <a:pt x="167" y="389"/>
                  <a:pt x="171" y="392"/>
                  <a:pt x="172" y="395"/>
                </a:cubicBezTo>
                <a:cubicBezTo>
                  <a:pt x="173" y="395"/>
                  <a:pt x="173" y="394"/>
                  <a:pt x="173" y="394"/>
                </a:cubicBezTo>
                <a:cubicBezTo>
                  <a:pt x="176" y="397"/>
                  <a:pt x="178" y="398"/>
                  <a:pt x="180" y="399"/>
                </a:cubicBezTo>
                <a:cubicBezTo>
                  <a:pt x="182" y="401"/>
                  <a:pt x="183" y="402"/>
                  <a:pt x="185" y="404"/>
                </a:cubicBezTo>
                <a:cubicBezTo>
                  <a:pt x="185" y="406"/>
                  <a:pt x="182" y="404"/>
                  <a:pt x="181" y="404"/>
                </a:cubicBezTo>
                <a:cubicBezTo>
                  <a:pt x="180" y="402"/>
                  <a:pt x="183" y="404"/>
                  <a:pt x="184" y="405"/>
                </a:cubicBezTo>
                <a:cubicBezTo>
                  <a:pt x="183" y="403"/>
                  <a:pt x="179" y="402"/>
                  <a:pt x="180" y="401"/>
                </a:cubicBezTo>
                <a:cubicBezTo>
                  <a:pt x="179" y="400"/>
                  <a:pt x="179" y="400"/>
                  <a:pt x="178" y="399"/>
                </a:cubicBezTo>
                <a:cubicBezTo>
                  <a:pt x="176" y="398"/>
                  <a:pt x="178" y="400"/>
                  <a:pt x="177" y="400"/>
                </a:cubicBezTo>
                <a:cubicBezTo>
                  <a:pt x="176" y="398"/>
                  <a:pt x="175" y="397"/>
                  <a:pt x="172" y="395"/>
                </a:cubicBezTo>
                <a:cubicBezTo>
                  <a:pt x="172" y="396"/>
                  <a:pt x="173" y="397"/>
                  <a:pt x="174" y="399"/>
                </a:cubicBezTo>
                <a:cubicBezTo>
                  <a:pt x="172" y="398"/>
                  <a:pt x="170" y="397"/>
                  <a:pt x="170" y="395"/>
                </a:cubicBezTo>
                <a:cubicBezTo>
                  <a:pt x="169" y="395"/>
                  <a:pt x="170" y="397"/>
                  <a:pt x="168" y="396"/>
                </a:cubicBezTo>
                <a:cubicBezTo>
                  <a:pt x="167" y="394"/>
                  <a:pt x="165" y="393"/>
                  <a:pt x="164" y="391"/>
                </a:cubicBezTo>
                <a:cubicBezTo>
                  <a:pt x="162" y="390"/>
                  <a:pt x="165" y="392"/>
                  <a:pt x="164" y="393"/>
                </a:cubicBezTo>
                <a:cubicBezTo>
                  <a:pt x="163" y="393"/>
                  <a:pt x="164" y="391"/>
                  <a:pt x="161" y="389"/>
                </a:cubicBezTo>
                <a:cubicBezTo>
                  <a:pt x="162" y="389"/>
                  <a:pt x="163" y="390"/>
                  <a:pt x="163" y="389"/>
                </a:cubicBezTo>
                <a:cubicBezTo>
                  <a:pt x="163" y="388"/>
                  <a:pt x="160" y="389"/>
                  <a:pt x="160" y="387"/>
                </a:cubicBezTo>
                <a:cubicBezTo>
                  <a:pt x="162" y="387"/>
                  <a:pt x="163" y="388"/>
                  <a:pt x="165" y="389"/>
                </a:cubicBezTo>
                <a:cubicBezTo>
                  <a:pt x="164" y="388"/>
                  <a:pt x="162" y="387"/>
                  <a:pt x="161" y="385"/>
                </a:cubicBezTo>
                <a:cubicBezTo>
                  <a:pt x="160" y="386"/>
                  <a:pt x="161" y="388"/>
                  <a:pt x="160" y="385"/>
                </a:cubicBezTo>
                <a:cubicBezTo>
                  <a:pt x="159" y="386"/>
                  <a:pt x="159" y="387"/>
                  <a:pt x="160" y="387"/>
                </a:cubicBezTo>
                <a:cubicBezTo>
                  <a:pt x="158" y="385"/>
                  <a:pt x="155" y="384"/>
                  <a:pt x="153" y="382"/>
                </a:cubicBezTo>
                <a:cubicBezTo>
                  <a:pt x="154" y="381"/>
                  <a:pt x="157" y="385"/>
                  <a:pt x="158" y="385"/>
                </a:cubicBezTo>
                <a:cubicBezTo>
                  <a:pt x="158" y="384"/>
                  <a:pt x="156" y="383"/>
                  <a:pt x="156" y="383"/>
                </a:cubicBezTo>
                <a:cubicBezTo>
                  <a:pt x="155" y="383"/>
                  <a:pt x="155" y="383"/>
                  <a:pt x="155" y="383"/>
                </a:cubicBezTo>
                <a:cubicBezTo>
                  <a:pt x="156" y="382"/>
                  <a:pt x="155" y="382"/>
                  <a:pt x="155" y="382"/>
                </a:cubicBezTo>
                <a:cubicBezTo>
                  <a:pt x="156" y="382"/>
                  <a:pt x="157" y="383"/>
                  <a:pt x="159" y="384"/>
                </a:cubicBezTo>
                <a:cubicBezTo>
                  <a:pt x="159" y="384"/>
                  <a:pt x="159" y="383"/>
                  <a:pt x="159" y="382"/>
                </a:cubicBezTo>
                <a:cubicBezTo>
                  <a:pt x="157" y="383"/>
                  <a:pt x="155" y="381"/>
                  <a:pt x="152" y="379"/>
                </a:cubicBezTo>
                <a:cubicBezTo>
                  <a:pt x="152" y="380"/>
                  <a:pt x="155" y="381"/>
                  <a:pt x="154" y="382"/>
                </a:cubicBezTo>
                <a:cubicBezTo>
                  <a:pt x="152" y="381"/>
                  <a:pt x="153" y="380"/>
                  <a:pt x="152" y="379"/>
                </a:cubicBezTo>
                <a:cubicBezTo>
                  <a:pt x="151" y="380"/>
                  <a:pt x="153" y="381"/>
                  <a:pt x="152" y="381"/>
                </a:cubicBezTo>
                <a:cubicBezTo>
                  <a:pt x="151" y="380"/>
                  <a:pt x="151" y="380"/>
                  <a:pt x="150" y="379"/>
                </a:cubicBezTo>
                <a:cubicBezTo>
                  <a:pt x="151" y="379"/>
                  <a:pt x="152" y="379"/>
                  <a:pt x="152" y="378"/>
                </a:cubicBezTo>
                <a:cubicBezTo>
                  <a:pt x="151" y="377"/>
                  <a:pt x="150" y="378"/>
                  <a:pt x="150" y="379"/>
                </a:cubicBezTo>
                <a:cubicBezTo>
                  <a:pt x="148" y="377"/>
                  <a:pt x="148" y="378"/>
                  <a:pt x="147" y="376"/>
                </a:cubicBezTo>
                <a:cubicBezTo>
                  <a:pt x="147" y="376"/>
                  <a:pt x="148" y="376"/>
                  <a:pt x="147" y="375"/>
                </a:cubicBezTo>
                <a:cubicBezTo>
                  <a:pt x="148" y="375"/>
                  <a:pt x="149" y="377"/>
                  <a:pt x="149" y="377"/>
                </a:cubicBezTo>
                <a:cubicBezTo>
                  <a:pt x="149" y="376"/>
                  <a:pt x="149" y="377"/>
                  <a:pt x="150" y="375"/>
                </a:cubicBezTo>
                <a:cubicBezTo>
                  <a:pt x="151" y="378"/>
                  <a:pt x="153" y="378"/>
                  <a:pt x="155" y="377"/>
                </a:cubicBezTo>
                <a:cubicBezTo>
                  <a:pt x="155" y="378"/>
                  <a:pt x="155" y="379"/>
                  <a:pt x="155" y="380"/>
                </a:cubicBezTo>
                <a:cubicBezTo>
                  <a:pt x="157" y="383"/>
                  <a:pt x="158" y="380"/>
                  <a:pt x="160" y="383"/>
                </a:cubicBezTo>
                <a:cubicBezTo>
                  <a:pt x="160" y="382"/>
                  <a:pt x="161" y="382"/>
                  <a:pt x="159" y="381"/>
                </a:cubicBezTo>
                <a:cubicBezTo>
                  <a:pt x="162" y="381"/>
                  <a:pt x="160" y="385"/>
                  <a:pt x="163" y="386"/>
                </a:cubicBezTo>
                <a:cubicBezTo>
                  <a:pt x="163" y="384"/>
                  <a:pt x="160" y="379"/>
                  <a:pt x="156" y="378"/>
                </a:cubicBezTo>
                <a:cubicBezTo>
                  <a:pt x="155" y="377"/>
                  <a:pt x="155" y="375"/>
                  <a:pt x="155" y="374"/>
                </a:cubicBezTo>
                <a:cubicBezTo>
                  <a:pt x="157" y="378"/>
                  <a:pt x="162" y="380"/>
                  <a:pt x="163" y="379"/>
                </a:cubicBezTo>
                <a:cubicBezTo>
                  <a:pt x="164" y="381"/>
                  <a:pt x="165" y="382"/>
                  <a:pt x="166" y="384"/>
                </a:cubicBezTo>
                <a:cubicBezTo>
                  <a:pt x="166" y="382"/>
                  <a:pt x="164" y="380"/>
                  <a:pt x="163" y="378"/>
                </a:cubicBezTo>
                <a:close/>
                <a:moveTo>
                  <a:pt x="180" y="403"/>
                </a:moveTo>
                <a:cubicBezTo>
                  <a:pt x="180" y="403"/>
                  <a:pt x="179" y="403"/>
                  <a:pt x="178" y="402"/>
                </a:cubicBezTo>
                <a:cubicBezTo>
                  <a:pt x="179" y="402"/>
                  <a:pt x="179" y="401"/>
                  <a:pt x="179" y="401"/>
                </a:cubicBezTo>
                <a:cubicBezTo>
                  <a:pt x="181" y="402"/>
                  <a:pt x="180" y="403"/>
                  <a:pt x="180" y="403"/>
                </a:cubicBezTo>
                <a:close/>
                <a:moveTo>
                  <a:pt x="119" y="324"/>
                </a:moveTo>
                <a:cubicBezTo>
                  <a:pt x="119" y="324"/>
                  <a:pt x="119" y="324"/>
                  <a:pt x="119" y="323"/>
                </a:cubicBezTo>
                <a:cubicBezTo>
                  <a:pt x="119" y="323"/>
                  <a:pt x="120" y="324"/>
                  <a:pt x="120" y="324"/>
                </a:cubicBezTo>
                <a:cubicBezTo>
                  <a:pt x="121" y="326"/>
                  <a:pt x="120" y="326"/>
                  <a:pt x="119" y="324"/>
                </a:cubicBezTo>
                <a:close/>
                <a:moveTo>
                  <a:pt x="550" y="219"/>
                </a:moveTo>
                <a:cubicBezTo>
                  <a:pt x="550" y="220"/>
                  <a:pt x="550" y="221"/>
                  <a:pt x="550" y="222"/>
                </a:cubicBezTo>
                <a:cubicBezTo>
                  <a:pt x="549" y="222"/>
                  <a:pt x="550" y="221"/>
                  <a:pt x="549" y="221"/>
                </a:cubicBezTo>
                <a:cubicBezTo>
                  <a:pt x="549" y="220"/>
                  <a:pt x="550" y="221"/>
                  <a:pt x="550" y="219"/>
                </a:cubicBezTo>
                <a:close/>
                <a:moveTo>
                  <a:pt x="590" y="178"/>
                </a:moveTo>
                <a:cubicBezTo>
                  <a:pt x="591" y="178"/>
                  <a:pt x="590" y="183"/>
                  <a:pt x="591" y="181"/>
                </a:cubicBezTo>
                <a:cubicBezTo>
                  <a:pt x="592" y="182"/>
                  <a:pt x="590" y="184"/>
                  <a:pt x="590" y="184"/>
                </a:cubicBezTo>
                <a:cubicBezTo>
                  <a:pt x="590" y="183"/>
                  <a:pt x="590" y="181"/>
                  <a:pt x="590" y="181"/>
                </a:cubicBezTo>
                <a:cubicBezTo>
                  <a:pt x="590" y="180"/>
                  <a:pt x="590" y="181"/>
                  <a:pt x="590" y="180"/>
                </a:cubicBezTo>
                <a:cubicBezTo>
                  <a:pt x="590" y="179"/>
                  <a:pt x="590" y="179"/>
                  <a:pt x="590" y="178"/>
                </a:cubicBezTo>
                <a:close/>
                <a:moveTo>
                  <a:pt x="599" y="180"/>
                </a:moveTo>
                <a:cubicBezTo>
                  <a:pt x="599" y="180"/>
                  <a:pt x="599" y="183"/>
                  <a:pt x="598" y="183"/>
                </a:cubicBezTo>
                <a:cubicBezTo>
                  <a:pt x="598" y="181"/>
                  <a:pt x="598" y="181"/>
                  <a:pt x="599" y="180"/>
                </a:cubicBezTo>
                <a:close/>
                <a:moveTo>
                  <a:pt x="618" y="141"/>
                </a:moveTo>
                <a:cubicBezTo>
                  <a:pt x="618" y="142"/>
                  <a:pt x="618" y="142"/>
                  <a:pt x="618" y="144"/>
                </a:cubicBezTo>
                <a:cubicBezTo>
                  <a:pt x="618" y="144"/>
                  <a:pt x="617" y="143"/>
                  <a:pt x="617" y="142"/>
                </a:cubicBezTo>
                <a:cubicBezTo>
                  <a:pt x="617" y="142"/>
                  <a:pt x="617" y="142"/>
                  <a:pt x="617" y="143"/>
                </a:cubicBezTo>
                <a:cubicBezTo>
                  <a:pt x="617" y="143"/>
                  <a:pt x="617" y="143"/>
                  <a:pt x="617" y="142"/>
                </a:cubicBezTo>
                <a:cubicBezTo>
                  <a:pt x="616" y="141"/>
                  <a:pt x="616" y="141"/>
                  <a:pt x="616" y="141"/>
                </a:cubicBezTo>
                <a:cubicBezTo>
                  <a:pt x="617" y="142"/>
                  <a:pt x="617" y="141"/>
                  <a:pt x="618" y="141"/>
                </a:cubicBezTo>
                <a:close/>
                <a:moveTo>
                  <a:pt x="708" y="170"/>
                </a:moveTo>
                <a:cubicBezTo>
                  <a:pt x="708" y="173"/>
                  <a:pt x="708" y="175"/>
                  <a:pt x="708" y="179"/>
                </a:cubicBezTo>
                <a:cubicBezTo>
                  <a:pt x="707" y="179"/>
                  <a:pt x="706" y="182"/>
                  <a:pt x="706" y="179"/>
                </a:cubicBezTo>
                <a:cubicBezTo>
                  <a:pt x="706" y="177"/>
                  <a:pt x="707" y="177"/>
                  <a:pt x="707" y="176"/>
                </a:cubicBezTo>
                <a:cubicBezTo>
                  <a:pt x="707" y="174"/>
                  <a:pt x="707" y="173"/>
                  <a:pt x="707" y="171"/>
                </a:cubicBezTo>
                <a:cubicBezTo>
                  <a:pt x="708" y="171"/>
                  <a:pt x="708" y="170"/>
                  <a:pt x="708" y="170"/>
                </a:cubicBezTo>
                <a:close/>
                <a:moveTo>
                  <a:pt x="683" y="394"/>
                </a:moveTo>
                <a:cubicBezTo>
                  <a:pt x="682" y="395"/>
                  <a:pt x="681" y="396"/>
                  <a:pt x="680" y="397"/>
                </a:cubicBezTo>
                <a:cubicBezTo>
                  <a:pt x="680" y="396"/>
                  <a:pt x="678" y="399"/>
                  <a:pt x="678" y="400"/>
                </a:cubicBezTo>
                <a:cubicBezTo>
                  <a:pt x="679" y="397"/>
                  <a:pt x="678" y="398"/>
                  <a:pt x="680" y="394"/>
                </a:cubicBezTo>
                <a:cubicBezTo>
                  <a:pt x="681" y="395"/>
                  <a:pt x="682" y="394"/>
                  <a:pt x="683" y="394"/>
                </a:cubicBezTo>
                <a:close/>
                <a:moveTo>
                  <a:pt x="50" y="377"/>
                </a:moveTo>
                <a:cubicBezTo>
                  <a:pt x="48" y="377"/>
                  <a:pt x="47" y="373"/>
                  <a:pt x="48" y="373"/>
                </a:cubicBezTo>
                <a:cubicBezTo>
                  <a:pt x="50" y="375"/>
                  <a:pt x="48" y="375"/>
                  <a:pt x="50" y="377"/>
                </a:cubicBezTo>
                <a:close/>
                <a:moveTo>
                  <a:pt x="7" y="152"/>
                </a:moveTo>
                <a:cubicBezTo>
                  <a:pt x="8" y="152"/>
                  <a:pt x="7" y="155"/>
                  <a:pt x="7" y="157"/>
                </a:cubicBezTo>
                <a:cubicBezTo>
                  <a:pt x="6" y="157"/>
                  <a:pt x="7" y="154"/>
                  <a:pt x="7" y="152"/>
                </a:cubicBezTo>
                <a:close/>
                <a:moveTo>
                  <a:pt x="3" y="183"/>
                </a:moveTo>
                <a:cubicBezTo>
                  <a:pt x="4" y="185"/>
                  <a:pt x="3" y="187"/>
                  <a:pt x="3" y="190"/>
                </a:cubicBezTo>
                <a:cubicBezTo>
                  <a:pt x="2" y="190"/>
                  <a:pt x="2" y="190"/>
                  <a:pt x="2" y="190"/>
                </a:cubicBezTo>
                <a:cubicBezTo>
                  <a:pt x="2" y="186"/>
                  <a:pt x="2" y="184"/>
                  <a:pt x="3" y="183"/>
                </a:cubicBezTo>
                <a:close/>
                <a:moveTo>
                  <a:pt x="11" y="216"/>
                </a:moveTo>
                <a:cubicBezTo>
                  <a:pt x="11" y="220"/>
                  <a:pt x="10" y="219"/>
                  <a:pt x="11" y="223"/>
                </a:cubicBezTo>
                <a:cubicBezTo>
                  <a:pt x="10" y="224"/>
                  <a:pt x="11" y="220"/>
                  <a:pt x="10" y="221"/>
                </a:cubicBezTo>
                <a:cubicBezTo>
                  <a:pt x="9" y="221"/>
                  <a:pt x="11" y="226"/>
                  <a:pt x="10" y="225"/>
                </a:cubicBezTo>
                <a:cubicBezTo>
                  <a:pt x="9" y="222"/>
                  <a:pt x="10" y="220"/>
                  <a:pt x="9" y="217"/>
                </a:cubicBezTo>
                <a:cubicBezTo>
                  <a:pt x="9" y="215"/>
                  <a:pt x="10" y="217"/>
                  <a:pt x="11" y="216"/>
                </a:cubicBezTo>
                <a:close/>
                <a:moveTo>
                  <a:pt x="11" y="227"/>
                </a:moveTo>
                <a:cubicBezTo>
                  <a:pt x="10" y="228"/>
                  <a:pt x="11" y="230"/>
                  <a:pt x="11" y="232"/>
                </a:cubicBezTo>
                <a:cubicBezTo>
                  <a:pt x="10" y="232"/>
                  <a:pt x="9" y="227"/>
                  <a:pt x="11" y="227"/>
                </a:cubicBezTo>
                <a:close/>
                <a:moveTo>
                  <a:pt x="6" y="234"/>
                </a:moveTo>
                <a:cubicBezTo>
                  <a:pt x="6" y="233"/>
                  <a:pt x="7" y="240"/>
                  <a:pt x="7" y="239"/>
                </a:cubicBezTo>
                <a:cubicBezTo>
                  <a:pt x="6" y="240"/>
                  <a:pt x="6" y="236"/>
                  <a:pt x="6" y="234"/>
                </a:cubicBezTo>
                <a:close/>
                <a:moveTo>
                  <a:pt x="5" y="248"/>
                </a:moveTo>
                <a:cubicBezTo>
                  <a:pt x="6" y="249"/>
                  <a:pt x="6" y="254"/>
                  <a:pt x="6" y="256"/>
                </a:cubicBezTo>
                <a:cubicBezTo>
                  <a:pt x="4" y="256"/>
                  <a:pt x="5" y="250"/>
                  <a:pt x="5" y="248"/>
                </a:cubicBezTo>
                <a:close/>
                <a:moveTo>
                  <a:pt x="20" y="245"/>
                </a:moveTo>
                <a:cubicBezTo>
                  <a:pt x="21" y="247"/>
                  <a:pt x="21" y="251"/>
                  <a:pt x="20" y="252"/>
                </a:cubicBezTo>
                <a:cubicBezTo>
                  <a:pt x="21" y="250"/>
                  <a:pt x="19" y="247"/>
                  <a:pt x="20" y="245"/>
                </a:cubicBezTo>
                <a:close/>
                <a:moveTo>
                  <a:pt x="34" y="250"/>
                </a:moveTo>
                <a:cubicBezTo>
                  <a:pt x="35" y="252"/>
                  <a:pt x="36" y="251"/>
                  <a:pt x="37" y="250"/>
                </a:cubicBezTo>
                <a:cubicBezTo>
                  <a:pt x="37" y="254"/>
                  <a:pt x="36" y="255"/>
                  <a:pt x="38" y="257"/>
                </a:cubicBezTo>
                <a:cubicBezTo>
                  <a:pt x="38" y="260"/>
                  <a:pt x="36" y="264"/>
                  <a:pt x="35" y="259"/>
                </a:cubicBezTo>
                <a:cubicBezTo>
                  <a:pt x="36" y="259"/>
                  <a:pt x="35" y="257"/>
                  <a:pt x="35" y="256"/>
                </a:cubicBezTo>
                <a:cubicBezTo>
                  <a:pt x="35" y="254"/>
                  <a:pt x="34" y="251"/>
                  <a:pt x="34" y="250"/>
                </a:cubicBezTo>
                <a:close/>
                <a:moveTo>
                  <a:pt x="22" y="259"/>
                </a:moveTo>
                <a:cubicBezTo>
                  <a:pt x="23" y="259"/>
                  <a:pt x="23" y="263"/>
                  <a:pt x="24" y="264"/>
                </a:cubicBezTo>
                <a:cubicBezTo>
                  <a:pt x="22" y="264"/>
                  <a:pt x="22" y="260"/>
                  <a:pt x="22" y="259"/>
                </a:cubicBezTo>
                <a:close/>
                <a:moveTo>
                  <a:pt x="32" y="255"/>
                </a:moveTo>
                <a:cubicBezTo>
                  <a:pt x="33" y="254"/>
                  <a:pt x="33" y="258"/>
                  <a:pt x="34" y="257"/>
                </a:cubicBezTo>
                <a:cubicBezTo>
                  <a:pt x="34" y="258"/>
                  <a:pt x="34" y="259"/>
                  <a:pt x="34" y="261"/>
                </a:cubicBezTo>
                <a:cubicBezTo>
                  <a:pt x="33" y="262"/>
                  <a:pt x="32" y="257"/>
                  <a:pt x="32" y="255"/>
                </a:cubicBezTo>
                <a:close/>
                <a:moveTo>
                  <a:pt x="16" y="267"/>
                </a:moveTo>
                <a:cubicBezTo>
                  <a:pt x="16" y="265"/>
                  <a:pt x="17" y="272"/>
                  <a:pt x="18" y="268"/>
                </a:cubicBezTo>
                <a:cubicBezTo>
                  <a:pt x="18" y="271"/>
                  <a:pt x="18" y="272"/>
                  <a:pt x="19" y="275"/>
                </a:cubicBezTo>
                <a:cubicBezTo>
                  <a:pt x="18" y="275"/>
                  <a:pt x="18" y="275"/>
                  <a:pt x="18" y="275"/>
                </a:cubicBezTo>
                <a:cubicBezTo>
                  <a:pt x="19" y="278"/>
                  <a:pt x="20" y="279"/>
                  <a:pt x="20" y="282"/>
                </a:cubicBezTo>
                <a:cubicBezTo>
                  <a:pt x="20" y="283"/>
                  <a:pt x="20" y="282"/>
                  <a:pt x="21" y="283"/>
                </a:cubicBezTo>
                <a:cubicBezTo>
                  <a:pt x="21" y="285"/>
                  <a:pt x="20" y="282"/>
                  <a:pt x="20" y="283"/>
                </a:cubicBezTo>
                <a:cubicBezTo>
                  <a:pt x="19" y="279"/>
                  <a:pt x="17" y="276"/>
                  <a:pt x="17" y="272"/>
                </a:cubicBezTo>
                <a:cubicBezTo>
                  <a:pt x="18" y="272"/>
                  <a:pt x="17" y="270"/>
                  <a:pt x="16" y="267"/>
                </a:cubicBezTo>
                <a:close/>
                <a:moveTo>
                  <a:pt x="24" y="266"/>
                </a:moveTo>
                <a:cubicBezTo>
                  <a:pt x="25" y="268"/>
                  <a:pt x="25" y="269"/>
                  <a:pt x="25" y="270"/>
                </a:cubicBezTo>
                <a:cubicBezTo>
                  <a:pt x="24" y="271"/>
                  <a:pt x="23" y="270"/>
                  <a:pt x="23" y="268"/>
                </a:cubicBezTo>
                <a:cubicBezTo>
                  <a:pt x="23" y="267"/>
                  <a:pt x="23" y="266"/>
                  <a:pt x="24" y="266"/>
                </a:cubicBezTo>
                <a:close/>
                <a:moveTo>
                  <a:pt x="25" y="273"/>
                </a:moveTo>
                <a:cubicBezTo>
                  <a:pt x="27" y="275"/>
                  <a:pt x="28" y="284"/>
                  <a:pt x="30" y="287"/>
                </a:cubicBezTo>
                <a:cubicBezTo>
                  <a:pt x="31" y="291"/>
                  <a:pt x="31" y="291"/>
                  <a:pt x="31" y="294"/>
                </a:cubicBezTo>
                <a:cubicBezTo>
                  <a:pt x="30" y="294"/>
                  <a:pt x="30" y="291"/>
                  <a:pt x="30" y="290"/>
                </a:cubicBezTo>
                <a:cubicBezTo>
                  <a:pt x="27" y="287"/>
                  <a:pt x="27" y="282"/>
                  <a:pt x="26" y="278"/>
                </a:cubicBezTo>
                <a:cubicBezTo>
                  <a:pt x="27" y="277"/>
                  <a:pt x="25" y="275"/>
                  <a:pt x="25" y="273"/>
                </a:cubicBezTo>
                <a:close/>
                <a:moveTo>
                  <a:pt x="30" y="283"/>
                </a:moveTo>
                <a:cubicBezTo>
                  <a:pt x="31" y="282"/>
                  <a:pt x="32" y="288"/>
                  <a:pt x="32" y="289"/>
                </a:cubicBezTo>
                <a:cubicBezTo>
                  <a:pt x="30" y="289"/>
                  <a:pt x="31" y="286"/>
                  <a:pt x="30" y="283"/>
                </a:cubicBezTo>
                <a:close/>
                <a:moveTo>
                  <a:pt x="37" y="291"/>
                </a:moveTo>
                <a:cubicBezTo>
                  <a:pt x="39" y="294"/>
                  <a:pt x="37" y="292"/>
                  <a:pt x="37" y="294"/>
                </a:cubicBezTo>
                <a:cubicBezTo>
                  <a:pt x="37" y="293"/>
                  <a:pt x="36" y="291"/>
                  <a:pt x="36" y="290"/>
                </a:cubicBezTo>
                <a:cubicBezTo>
                  <a:pt x="36" y="290"/>
                  <a:pt x="37" y="291"/>
                  <a:pt x="37" y="291"/>
                </a:cubicBezTo>
                <a:cubicBezTo>
                  <a:pt x="37" y="292"/>
                  <a:pt x="38" y="292"/>
                  <a:pt x="37" y="291"/>
                </a:cubicBezTo>
                <a:close/>
                <a:moveTo>
                  <a:pt x="36" y="295"/>
                </a:moveTo>
                <a:cubicBezTo>
                  <a:pt x="37" y="294"/>
                  <a:pt x="37" y="297"/>
                  <a:pt x="38" y="298"/>
                </a:cubicBezTo>
                <a:cubicBezTo>
                  <a:pt x="38" y="298"/>
                  <a:pt x="38" y="298"/>
                  <a:pt x="38" y="297"/>
                </a:cubicBezTo>
                <a:cubicBezTo>
                  <a:pt x="40" y="301"/>
                  <a:pt x="36" y="298"/>
                  <a:pt x="36" y="295"/>
                </a:cubicBezTo>
                <a:close/>
                <a:moveTo>
                  <a:pt x="36" y="303"/>
                </a:moveTo>
                <a:cubicBezTo>
                  <a:pt x="36" y="306"/>
                  <a:pt x="35" y="299"/>
                  <a:pt x="35" y="302"/>
                </a:cubicBezTo>
                <a:cubicBezTo>
                  <a:pt x="35" y="301"/>
                  <a:pt x="35" y="299"/>
                  <a:pt x="34" y="297"/>
                </a:cubicBezTo>
                <a:cubicBezTo>
                  <a:pt x="34" y="297"/>
                  <a:pt x="35" y="298"/>
                  <a:pt x="35" y="299"/>
                </a:cubicBezTo>
                <a:cubicBezTo>
                  <a:pt x="35" y="300"/>
                  <a:pt x="36" y="299"/>
                  <a:pt x="36" y="300"/>
                </a:cubicBezTo>
                <a:cubicBezTo>
                  <a:pt x="37" y="300"/>
                  <a:pt x="35" y="300"/>
                  <a:pt x="36" y="303"/>
                </a:cubicBezTo>
                <a:close/>
                <a:moveTo>
                  <a:pt x="26" y="306"/>
                </a:moveTo>
                <a:cubicBezTo>
                  <a:pt x="27" y="305"/>
                  <a:pt x="28" y="307"/>
                  <a:pt x="29" y="307"/>
                </a:cubicBezTo>
                <a:cubicBezTo>
                  <a:pt x="29" y="309"/>
                  <a:pt x="30" y="311"/>
                  <a:pt x="29" y="312"/>
                </a:cubicBezTo>
                <a:cubicBezTo>
                  <a:pt x="28" y="310"/>
                  <a:pt x="27" y="308"/>
                  <a:pt x="26" y="306"/>
                </a:cubicBezTo>
                <a:close/>
                <a:moveTo>
                  <a:pt x="31" y="310"/>
                </a:moveTo>
                <a:cubicBezTo>
                  <a:pt x="31" y="316"/>
                  <a:pt x="33" y="322"/>
                  <a:pt x="35" y="327"/>
                </a:cubicBezTo>
                <a:cubicBezTo>
                  <a:pt x="34" y="326"/>
                  <a:pt x="33" y="323"/>
                  <a:pt x="32" y="320"/>
                </a:cubicBezTo>
                <a:cubicBezTo>
                  <a:pt x="31" y="318"/>
                  <a:pt x="30" y="315"/>
                  <a:pt x="29" y="313"/>
                </a:cubicBezTo>
                <a:cubicBezTo>
                  <a:pt x="31" y="315"/>
                  <a:pt x="29" y="310"/>
                  <a:pt x="31" y="310"/>
                </a:cubicBezTo>
                <a:close/>
                <a:moveTo>
                  <a:pt x="62" y="307"/>
                </a:moveTo>
                <a:cubicBezTo>
                  <a:pt x="62" y="307"/>
                  <a:pt x="63" y="307"/>
                  <a:pt x="63" y="307"/>
                </a:cubicBezTo>
                <a:cubicBezTo>
                  <a:pt x="64" y="309"/>
                  <a:pt x="65" y="311"/>
                  <a:pt x="63" y="311"/>
                </a:cubicBezTo>
                <a:cubicBezTo>
                  <a:pt x="63" y="310"/>
                  <a:pt x="63" y="308"/>
                  <a:pt x="62" y="307"/>
                </a:cubicBezTo>
                <a:close/>
                <a:moveTo>
                  <a:pt x="37" y="328"/>
                </a:moveTo>
                <a:cubicBezTo>
                  <a:pt x="37" y="331"/>
                  <a:pt x="37" y="330"/>
                  <a:pt x="38" y="333"/>
                </a:cubicBezTo>
                <a:cubicBezTo>
                  <a:pt x="38" y="334"/>
                  <a:pt x="36" y="328"/>
                  <a:pt x="37" y="328"/>
                </a:cubicBezTo>
                <a:close/>
                <a:moveTo>
                  <a:pt x="40" y="327"/>
                </a:moveTo>
                <a:cubicBezTo>
                  <a:pt x="40" y="327"/>
                  <a:pt x="42" y="330"/>
                  <a:pt x="42" y="331"/>
                </a:cubicBezTo>
                <a:cubicBezTo>
                  <a:pt x="41" y="331"/>
                  <a:pt x="41" y="329"/>
                  <a:pt x="40" y="327"/>
                </a:cubicBezTo>
                <a:close/>
                <a:moveTo>
                  <a:pt x="64" y="311"/>
                </a:moveTo>
                <a:cubicBezTo>
                  <a:pt x="66" y="313"/>
                  <a:pt x="65" y="314"/>
                  <a:pt x="66" y="316"/>
                </a:cubicBezTo>
                <a:cubicBezTo>
                  <a:pt x="66" y="316"/>
                  <a:pt x="66" y="315"/>
                  <a:pt x="65" y="315"/>
                </a:cubicBezTo>
                <a:cubicBezTo>
                  <a:pt x="66" y="318"/>
                  <a:pt x="68" y="322"/>
                  <a:pt x="66" y="321"/>
                </a:cubicBezTo>
                <a:cubicBezTo>
                  <a:pt x="65" y="320"/>
                  <a:pt x="66" y="319"/>
                  <a:pt x="66" y="318"/>
                </a:cubicBezTo>
                <a:cubicBezTo>
                  <a:pt x="65" y="317"/>
                  <a:pt x="65" y="316"/>
                  <a:pt x="63" y="313"/>
                </a:cubicBezTo>
                <a:cubicBezTo>
                  <a:pt x="64" y="312"/>
                  <a:pt x="65" y="314"/>
                  <a:pt x="65" y="315"/>
                </a:cubicBezTo>
                <a:cubicBezTo>
                  <a:pt x="66" y="315"/>
                  <a:pt x="63" y="311"/>
                  <a:pt x="64" y="311"/>
                </a:cubicBezTo>
                <a:close/>
                <a:moveTo>
                  <a:pt x="66" y="313"/>
                </a:moveTo>
                <a:cubicBezTo>
                  <a:pt x="67" y="313"/>
                  <a:pt x="67" y="313"/>
                  <a:pt x="67" y="314"/>
                </a:cubicBezTo>
                <a:cubicBezTo>
                  <a:pt x="69" y="317"/>
                  <a:pt x="67" y="318"/>
                  <a:pt x="69" y="321"/>
                </a:cubicBezTo>
                <a:cubicBezTo>
                  <a:pt x="68" y="321"/>
                  <a:pt x="68" y="319"/>
                  <a:pt x="67" y="319"/>
                </a:cubicBezTo>
                <a:cubicBezTo>
                  <a:pt x="66" y="316"/>
                  <a:pt x="68" y="318"/>
                  <a:pt x="66" y="313"/>
                </a:cubicBezTo>
                <a:close/>
                <a:moveTo>
                  <a:pt x="94" y="299"/>
                </a:moveTo>
                <a:cubicBezTo>
                  <a:pt x="95" y="299"/>
                  <a:pt x="96" y="301"/>
                  <a:pt x="96" y="299"/>
                </a:cubicBezTo>
                <a:cubicBezTo>
                  <a:pt x="97" y="300"/>
                  <a:pt x="97" y="300"/>
                  <a:pt x="97" y="300"/>
                </a:cubicBezTo>
                <a:cubicBezTo>
                  <a:pt x="96" y="300"/>
                  <a:pt x="96" y="301"/>
                  <a:pt x="97" y="301"/>
                </a:cubicBezTo>
                <a:cubicBezTo>
                  <a:pt x="96" y="300"/>
                  <a:pt x="95" y="301"/>
                  <a:pt x="94" y="299"/>
                </a:cubicBezTo>
                <a:close/>
                <a:moveTo>
                  <a:pt x="68" y="323"/>
                </a:moveTo>
                <a:cubicBezTo>
                  <a:pt x="70" y="324"/>
                  <a:pt x="72" y="331"/>
                  <a:pt x="73" y="334"/>
                </a:cubicBezTo>
                <a:cubicBezTo>
                  <a:pt x="71" y="332"/>
                  <a:pt x="70" y="328"/>
                  <a:pt x="68" y="323"/>
                </a:cubicBezTo>
                <a:close/>
                <a:moveTo>
                  <a:pt x="49" y="342"/>
                </a:moveTo>
                <a:cubicBezTo>
                  <a:pt x="50" y="342"/>
                  <a:pt x="52" y="343"/>
                  <a:pt x="53" y="346"/>
                </a:cubicBezTo>
                <a:cubicBezTo>
                  <a:pt x="55" y="348"/>
                  <a:pt x="56" y="351"/>
                  <a:pt x="57" y="353"/>
                </a:cubicBezTo>
                <a:cubicBezTo>
                  <a:pt x="56" y="354"/>
                  <a:pt x="55" y="352"/>
                  <a:pt x="53" y="351"/>
                </a:cubicBezTo>
                <a:cubicBezTo>
                  <a:pt x="51" y="347"/>
                  <a:pt x="50" y="344"/>
                  <a:pt x="49" y="342"/>
                </a:cubicBezTo>
                <a:close/>
                <a:moveTo>
                  <a:pt x="98" y="309"/>
                </a:moveTo>
                <a:cubicBezTo>
                  <a:pt x="99" y="309"/>
                  <a:pt x="102" y="315"/>
                  <a:pt x="102" y="317"/>
                </a:cubicBezTo>
                <a:cubicBezTo>
                  <a:pt x="100" y="316"/>
                  <a:pt x="98" y="310"/>
                  <a:pt x="98" y="309"/>
                </a:cubicBezTo>
                <a:close/>
                <a:moveTo>
                  <a:pt x="74" y="337"/>
                </a:moveTo>
                <a:cubicBezTo>
                  <a:pt x="75" y="336"/>
                  <a:pt x="74" y="336"/>
                  <a:pt x="73" y="334"/>
                </a:cubicBezTo>
                <a:cubicBezTo>
                  <a:pt x="75" y="335"/>
                  <a:pt x="75" y="338"/>
                  <a:pt x="76" y="338"/>
                </a:cubicBezTo>
                <a:cubicBezTo>
                  <a:pt x="77" y="340"/>
                  <a:pt x="75" y="338"/>
                  <a:pt x="74" y="337"/>
                </a:cubicBezTo>
                <a:close/>
                <a:moveTo>
                  <a:pt x="57" y="355"/>
                </a:moveTo>
                <a:cubicBezTo>
                  <a:pt x="58" y="354"/>
                  <a:pt x="58" y="354"/>
                  <a:pt x="58" y="354"/>
                </a:cubicBezTo>
                <a:cubicBezTo>
                  <a:pt x="59" y="356"/>
                  <a:pt x="58" y="356"/>
                  <a:pt x="58" y="357"/>
                </a:cubicBezTo>
                <a:cubicBezTo>
                  <a:pt x="58" y="357"/>
                  <a:pt x="57" y="356"/>
                  <a:pt x="57" y="355"/>
                </a:cubicBezTo>
                <a:close/>
                <a:moveTo>
                  <a:pt x="76" y="340"/>
                </a:moveTo>
                <a:cubicBezTo>
                  <a:pt x="77" y="340"/>
                  <a:pt x="80" y="343"/>
                  <a:pt x="80" y="345"/>
                </a:cubicBezTo>
                <a:cubicBezTo>
                  <a:pt x="78" y="344"/>
                  <a:pt x="78" y="342"/>
                  <a:pt x="76" y="340"/>
                </a:cubicBezTo>
                <a:close/>
                <a:moveTo>
                  <a:pt x="103" y="320"/>
                </a:moveTo>
                <a:cubicBezTo>
                  <a:pt x="103" y="320"/>
                  <a:pt x="104" y="322"/>
                  <a:pt x="105" y="323"/>
                </a:cubicBezTo>
                <a:cubicBezTo>
                  <a:pt x="104" y="324"/>
                  <a:pt x="103" y="321"/>
                  <a:pt x="103" y="320"/>
                </a:cubicBezTo>
                <a:close/>
                <a:moveTo>
                  <a:pt x="68" y="351"/>
                </a:moveTo>
                <a:cubicBezTo>
                  <a:pt x="68" y="351"/>
                  <a:pt x="69" y="351"/>
                  <a:pt x="69" y="352"/>
                </a:cubicBezTo>
                <a:cubicBezTo>
                  <a:pt x="72" y="355"/>
                  <a:pt x="69" y="355"/>
                  <a:pt x="68" y="351"/>
                </a:cubicBezTo>
                <a:close/>
                <a:moveTo>
                  <a:pt x="79" y="357"/>
                </a:moveTo>
                <a:cubicBezTo>
                  <a:pt x="77" y="356"/>
                  <a:pt x="76" y="353"/>
                  <a:pt x="74" y="352"/>
                </a:cubicBezTo>
                <a:cubicBezTo>
                  <a:pt x="73" y="350"/>
                  <a:pt x="75" y="350"/>
                  <a:pt x="74" y="348"/>
                </a:cubicBezTo>
                <a:cubicBezTo>
                  <a:pt x="76" y="350"/>
                  <a:pt x="78" y="352"/>
                  <a:pt x="79" y="352"/>
                </a:cubicBezTo>
                <a:cubicBezTo>
                  <a:pt x="77" y="350"/>
                  <a:pt x="76" y="350"/>
                  <a:pt x="74" y="346"/>
                </a:cubicBezTo>
                <a:cubicBezTo>
                  <a:pt x="74" y="346"/>
                  <a:pt x="75" y="347"/>
                  <a:pt x="76" y="347"/>
                </a:cubicBezTo>
                <a:cubicBezTo>
                  <a:pt x="77" y="348"/>
                  <a:pt x="76" y="348"/>
                  <a:pt x="77" y="350"/>
                </a:cubicBezTo>
                <a:cubicBezTo>
                  <a:pt x="77" y="348"/>
                  <a:pt x="78" y="350"/>
                  <a:pt x="80" y="352"/>
                </a:cubicBezTo>
                <a:cubicBezTo>
                  <a:pt x="81" y="354"/>
                  <a:pt x="82" y="356"/>
                  <a:pt x="83" y="358"/>
                </a:cubicBezTo>
                <a:cubicBezTo>
                  <a:pt x="82" y="358"/>
                  <a:pt x="81" y="356"/>
                  <a:pt x="80" y="354"/>
                </a:cubicBezTo>
                <a:cubicBezTo>
                  <a:pt x="79" y="353"/>
                  <a:pt x="79" y="355"/>
                  <a:pt x="79" y="354"/>
                </a:cubicBezTo>
                <a:cubicBezTo>
                  <a:pt x="78" y="354"/>
                  <a:pt x="80" y="356"/>
                  <a:pt x="81" y="358"/>
                </a:cubicBezTo>
                <a:cubicBezTo>
                  <a:pt x="82" y="360"/>
                  <a:pt x="80" y="358"/>
                  <a:pt x="81" y="360"/>
                </a:cubicBezTo>
                <a:cubicBezTo>
                  <a:pt x="81" y="360"/>
                  <a:pt x="79" y="357"/>
                  <a:pt x="79" y="357"/>
                </a:cubicBezTo>
                <a:close/>
                <a:moveTo>
                  <a:pt x="138" y="308"/>
                </a:moveTo>
                <a:cubicBezTo>
                  <a:pt x="138" y="308"/>
                  <a:pt x="139" y="309"/>
                  <a:pt x="138" y="308"/>
                </a:cubicBezTo>
                <a:cubicBezTo>
                  <a:pt x="139" y="308"/>
                  <a:pt x="140" y="309"/>
                  <a:pt x="141" y="310"/>
                </a:cubicBezTo>
                <a:cubicBezTo>
                  <a:pt x="140" y="312"/>
                  <a:pt x="138" y="308"/>
                  <a:pt x="139" y="309"/>
                </a:cubicBezTo>
                <a:cubicBezTo>
                  <a:pt x="138" y="310"/>
                  <a:pt x="138" y="308"/>
                  <a:pt x="138" y="308"/>
                </a:cubicBezTo>
                <a:close/>
                <a:moveTo>
                  <a:pt x="85" y="360"/>
                </a:moveTo>
                <a:cubicBezTo>
                  <a:pt x="85" y="360"/>
                  <a:pt x="85" y="360"/>
                  <a:pt x="84" y="359"/>
                </a:cubicBezTo>
                <a:cubicBezTo>
                  <a:pt x="84" y="360"/>
                  <a:pt x="85" y="361"/>
                  <a:pt x="84" y="361"/>
                </a:cubicBezTo>
                <a:cubicBezTo>
                  <a:pt x="82" y="358"/>
                  <a:pt x="85" y="358"/>
                  <a:pt x="82" y="355"/>
                </a:cubicBezTo>
                <a:cubicBezTo>
                  <a:pt x="84" y="357"/>
                  <a:pt x="86" y="360"/>
                  <a:pt x="88" y="364"/>
                </a:cubicBezTo>
                <a:cubicBezTo>
                  <a:pt x="90" y="367"/>
                  <a:pt x="93" y="371"/>
                  <a:pt x="96" y="374"/>
                </a:cubicBezTo>
                <a:cubicBezTo>
                  <a:pt x="95" y="374"/>
                  <a:pt x="96" y="374"/>
                  <a:pt x="96" y="375"/>
                </a:cubicBezTo>
                <a:cubicBezTo>
                  <a:pt x="95" y="374"/>
                  <a:pt x="94" y="373"/>
                  <a:pt x="93" y="374"/>
                </a:cubicBezTo>
                <a:cubicBezTo>
                  <a:pt x="92" y="373"/>
                  <a:pt x="93" y="372"/>
                  <a:pt x="93" y="372"/>
                </a:cubicBezTo>
                <a:cubicBezTo>
                  <a:pt x="92" y="371"/>
                  <a:pt x="91" y="371"/>
                  <a:pt x="89" y="369"/>
                </a:cubicBezTo>
                <a:cubicBezTo>
                  <a:pt x="90" y="365"/>
                  <a:pt x="85" y="363"/>
                  <a:pt x="85" y="360"/>
                </a:cubicBezTo>
                <a:close/>
                <a:moveTo>
                  <a:pt x="82" y="362"/>
                </a:moveTo>
                <a:cubicBezTo>
                  <a:pt x="83" y="363"/>
                  <a:pt x="82" y="362"/>
                  <a:pt x="83" y="362"/>
                </a:cubicBezTo>
                <a:cubicBezTo>
                  <a:pt x="83" y="365"/>
                  <a:pt x="90" y="371"/>
                  <a:pt x="90" y="373"/>
                </a:cubicBezTo>
                <a:cubicBezTo>
                  <a:pt x="87" y="371"/>
                  <a:pt x="84" y="365"/>
                  <a:pt x="82" y="362"/>
                </a:cubicBezTo>
                <a:close/>
                <a:moveTo>
                  <a:pt x="80" y="373"/>
                </a:moveTo>
                <a:cubicBezTo>
                  <a:pt x="80" y="372"/>
                  <a:pt x="82" y="376"/>
                  <a:pt x="84" y="378"/>
                </a:cubicBezTo>
                <a:cubicBezTo>
                  <a:pt x="83" y="379"/>
                  <a:pt x="81" y="375"/>
                  <a:pt x="80" y="373"/>
                </a:cubicBezTo>
                <a:close/>
                <a:moveTo>
                  <a:pt x="84" y="369"/>
                </a:moveTo>
                <a:cubicBezTo>
                  <a:pt x="85" y="368"/>
                  <a:pt x="85" y="368"/>
                  <a:pt x="85" y="368"/>
                </a:cubicBezTo>
                <a:cubicBezTo>
                  <a:pt x="87" y="371"/>
                  <a:pt x="86" y="373"/>
                  <a:pt x="84" y="369"/>
                </a:cubicBezTo>
                <a:close/>
                <a:moveTo>
                  <a:pt x="142" y="319"/>
                </a:moveTo>
                <a:cubicBezTo>
                  <a:pt x="143" y="319"/>
                  <a:pt x="144" y="320"/>
                  <a:pt x="146" y="321"/>
                </a:cubicBezTo>
                <a:cubicBezTo>
                  <a:pt x="146" y="323"/>
                  <a:pt x="145" y="322"/>
                  <a:pt x="144" y="322"/>
                </a:cubicBezTo>
                <a:lnTo>
                  <a:pt x="142" y="319"/>
                </a:lnTo>
                <a:close/>
                <a:moveTo>
                  <a:pt x="89" y="374"/>
                </a:moveTo>
                <a:cubicBezTo>
                  <a:pt x="88" y="373"/>
                  <a:pt x="89" y="375"/>
                  <a:pt x="88" y="374"/>
                </a:cubicBezTo>
                <a:cubicBezTo>
                  <a:pt x="86" y="373"/>
                  <a:pt x="88" y="371"/>
                  <a:pt x="89" y="374"/>
                </a:cubicBezTo>
                <a:close/>
                <a:moveTo>
                  <a:pt x="83" y="379"/>
                </a:moveTo>
                <a:cubicBezTo>
                  <a:pt x="84" y="379"/>
                  <a:pt x="87" y="383"/>
                  <a:pt x="86" y="383"/>
                </a:cubicBezTo>
                <a:cubicBezTo>
                  <a:pt x="84" y="382"/>
                  <a:pt x="83" y="380"/>
                  <a:pt x="83" y="379"/>
                </a:cubicBezTo>
                <a:close/>
                <a:moveTo>
                  <a:pt x="146" y="324"/>
                </a:moveTo>
                <a:cubicBezTo>
                  <a:pt x="145" y="323"/>
                  <a:pt x="147" y="324"/>
                  <a:pt x="146" y="323"/>
                </a:cubicBezTo>
                <a:cubicBezTo>
                  <a:pt x="147" y="323"/>
                  <a:pt x="148" y="326"/>
                  <a:pt x="148" y="325"/>
                </a:cubicBezTo>
                <a:cubicBezTo>
                  <a:pt x="149" y="326"/>
                  <a:pt x="148" y="326"/>
                  <a:pt x="149" y="327"/>
                </a:cubicBezTo>
                <a:cubicBezTo>
                  <a:pt x="150" y="328"/>
                  <a:pt x="149" y="326"/>
                  <a:pt x="150" y="327"/>
                </a:cubicBezTo>
                <a:cubicBezTo>
                  <a:pt x="150" y="327"/>
                  <a:pt x="150" y="328"/>
                  <a:pt x="151" y="329"/>
                </a:cubicBezTo>
                <a:cubicBezTo>
                  <a:pt x="150" y="328"/>
                  <a:pt x="150" y="329"/>
                  <a:pt x="150" y="329"/>
                </a:cubicBezTo>
                <a:cubicBezTo>
                  <a:pt x="152" y="330"/>
                  <a:pt x="151" y="329"/>
                  <a:pt x="152" y="332"/>
                </a:cubicBezTo>
                <a:cubicBezTo>
                  <a:pt x="152" y="332"/>
                  <a:pt x="151" y="331"/>
                  <a:pt x="150" y="330"/>
                </a:cubicBezTo>
                <a:cubicBezTo>
                  <a:pt x="150" y="330"/>
                  <a:pt x="150" y="331"/>
                  <a:pt x="150" y="331"/>
                </a:cubicBezTo>
                <a:cubicBezTo>
                  <a:pt x="149" y="331"/>
                  <a:pt x="150" y="329"/>
                  <a:pt x="148" y="327"/>
                </a:cubicBezTo>
                <a:cubicBezTo>
                  <a:pt x="149" y="327"/>
                  <a:pt x="147" y="326"/>
                  <a:pt x="146" y="324"/>
                </a:cubicBezTo>
                <a:close/>
                <a:moveTo>
                  <a:pt x="119" y="351"/>
                </a:moveTo>
                <a:cubicBezTo>
                  <a:pt x="120" y="350"/>
                  <a:pt x="120" y="352"/>
                  <a:pt x="122" y="353"/>
                </a:cubicBezTo>
                <a:cubicBezTo>
                  <a:pt x="122" y="355"/>
                  <a:pt x="120" y="352"/>
                  <a:pt x="119" y="351"/>
                </a:cubicBezTo>
                <a:close/>
                <a:moveTo>
                  <a:pt x="94" y="377"/>
                </a:moveTo>
                <a:cubicBezTo>
                  <a:pt x="95" y="376"/>
                  <a:pt x="96" y="378"/>
                  <a:pt x="97" y="379"/>
                </a:cubicBezTo>
                <a:cubicBezTo>
                  <a:pt x="97" y="380"/>
                  <a:pt x="95" y="379"/>
                  <a:pt x="94" y="377"/>
                </a:cubicBezTo>
                <a:close/>
                <a:moveTo>
                  <a:pt x="99" y="375"/>
                </a:moveTo>
                <a:cubicBezTo>
                  <a:pt x="100" y="377"/>
                  <a:pt x="100" y="377"/>
                  <a:pt x="102" y="380"/>
                </a:cubicBezTo>
                <a:cubicBezTo>
                  <a:pt x="100" y="381"/>
                  <a:pt x="98" y="375"/>
                  <a:pt x="99" y="375"/>
                </a:cubicBezTo>
                <a:close/>
                <a:moveTo>
                  <a:pt x="130" y="344"/>
                </a:moveTo>
                <a:cubicBezTo>
                  <a:pt x="130" y="344"/>
                  <a:pt x="130" y="344"/>
                  <a:pt x="131" y="345"/>
                </a:cubicBezTo>
                <a:cubicBezTo>
                  <a:pt x="131" y="344"/>
                  <a:pt x="131" y="344"/>
                  <a:pt x="131" y="344"/>
                </a:cubicBezTo>
                <a:cubicBezTo>
                  <a:pt x="132" y="343"/>
                  <a:pt x="132" y="345"/>
                  <a:pt x="132" y="346"/>
                </a:cubicBezTo>
                <a:cubicBezTo>
                  <a:pt x="131" y="346"/>
                  <a:pt x="131" y="345"/>
                  <a:pt x="130" y="344"/>
                </a:cubicBezTo>
                <a:close/>
                <a:moveTo>
                  <a:pt x="106" y="408"/>
                </a:moveTo>
                <a:cubicBezTo>
                  <a:pt x="104" y="407"/>
                  <a:pt x="111" y="414"/>
                  <a:pt x="107" y="411"/>
                </a:cubicBezTo>
                <a:cubicBezTo>
                  <a:pt x="108" y="412"/>
                  <a:pt x="108" y="412"/>
                  <a:pt x="109" y="413"/>
                </a:cubicBezTo>
                <a:cubicBezTo>
                  <a:pt x="109" y="413"/>
                  <a:pt x="109" y="412"/>
                  <a:pt x="109" y="412"/>
                </a:cubicBezTo>
                <a:cubicBezTo>
                  <a:pt x="111" y="414"/>
                  <a:pt x="113" y="417"/>
                  <a:pt x="114" y="416"/>
                </a:cubicBezTo>
                <a:cubicBezTo>
                  <a:pt x="115" y="418"/>
                  <a:pt x="115" y="418"/>
                  <a:pt x="118" y="420"/>
                </a:cubicBezTo>
                <a:cubicBezTo>
                  <a:pt x="117" y="420"/>
                  <a:pt x="117" y="420"/>
                  <a:pt x="116" y="419"/>
                </a:cubicBezTo>
                <a:cubicBezTo>
                  <a:pt x="115" y="418"/>
                  <a:pt x="114" y="417"/>
                  <a:pt x="114" y="417"/>
                </a:cubicBezTo>
                <a:cubicBezTo>
                  <a:pt x="115" y="420"/>
                  <a:pt x="117" y="420"/>
                  <a:pt x="118" y="422"/>
                </a:cubicBezTo>
                <a:cubicBezTo>
                  <a:pt x="119" y="422"/>
                  <a:pt x="116" y="420"/>
                  <a:pt x="117" y="420"/>
                </a:cubicBezTo>
                <a:cubicBezTo>
                  <a:pt x="119" y="422"/>
                  <a:pt x="119" y="423"/>
                  <a:pt x="121" y="425"/>
                </a:cubicBezTo>
                <a:cubicBezTo>
                  <a:pt x="122" y="427"/>
                  <a:pt x="119" y="424"/>
                  <a:pt x="119" y="424"/>
                </a:cubicBezTo>
                <a:cubicBezTo>
                  <a:pt x="119" y="425"/>
                  <a:pt x="121" y="426"/>
                  <a:pt x="122" y="427"/>
                </a:cubicBezTo>
                <a:cubicBezTo>
                  <a:pt x="123" y="428"/>
                  <a:pt x="120" y="425"/>
                  <a:pt x="123" y="426"/>
                </a:cubicBezTo>
                <a:cubicBezTo>
                  <a:pt x="124" y="428"/>
                  <a:pt x="123" y="428"/>
                  <a:pt x="127" y="431"/>
                </a:cubicBezTo>
                <a:cubicBezTo>
                  <a:pt x="126" y="430"/>
                  <a:pt x="126" y="431"/>
                  <a:pt x="126" y="431"/>
                </a:cubicBezTo>
                <a:cubicBezTo>
                  <a:pt x="128" y="433"/>
                  <a:pt x="127" y="431"/>
                  <a:pt x="129" y="432"/>
                </a:cubicBezTo>
                <a:cubicBezTo>
                  <a:pt x="133" y="438"/>
                  <a:pt x="140" y="442"/>
                  <a:pt x="146" y="447"/>
                </a:cubicBezTo>
                <a:cubicBezTo>
                  <a:pt x="146" y="447"/>
                  <a:pt x="151" y="450"/>
                  <a:pt x="150" y="451"/>
                </a:cubicBezTo>
                <a:cubicBezTo>
                  <a:pt x="153" y="452"/>
                  <a:pt x="152" y="451"/>
                  <a:pt x="155" y="453"/>
                </a:cubicBezTo>
                <a:cubicBezTo>
                  <a:pt x="156" y="455"/>
                  <a:pt x="159" y="457"/>
                  <a:pt x="163" y="460"/>
                </a:cubicBezTo>
                <a:cubicBezTo>
                  <a:pt x="167" y="462"/>
                  <a:pt x="172" y="464"/>
                  <a:pt x="174" y="466"/>
                </a:cubicBezTo>
                <a:cubicBezTo>
                  <a:pt x="174" y="467"/>
                  <a:pt x="173" y="467"/>
                  <a:pt x="172" y="466"/>
                </a:cubicBezTo>
                <a:cubicBezTo>
                  <a:pt x="172" y="466"/>
                  <a:pt x="172" y="466"/>
                  <a:pt x="172" y="467"/>
                </a:cubicBezTo>
                <a:cubicBezTo>
                  <a:pt x="174" y="467"/>
                  <a:pt x="182" y="470"/>
                  <a:pt x="184" y="473"/>
                </a:cubicBezTo>
                <a:cubicBezTo>
                  <a:pt x="188" y="473"/>
                  <a:pt x="191" y="476"/>
                  <a:pt x="195" y="478"/>
                </a:cubicBezTo>
                <a:cubicBezTo>
                  <a:pt x="195" y="478"/>
                  <a:pt x="193" y="478"/>
                  <a:pt x="193" y="478"/>
                </a:cubicBezTo>
                <a:cubicBezTo>
                  <a:pt x="192" y="477"/>
                  <a:pt x="190" y="476"/>
                  <a:pt x="188" y="476"/>
                </a:cubicBezTo>
                <a:cubicBezTo>
                  <a:pt x="188" y="476"/>
                  <a:pt x="189" y="477"/>
                  <a:pt x="191" y="478"/>
                </a:cubicBezTo>
                <a:cubicBezTo>
                  <a:pt x="188" y="477"/>
                  <a:pt x="184" y="475"/>
                  <a:pt x="180" y="473"/>
                </a:cubicBezTo>
                <a:cubicBezTo>
                  <a:pt x="181" y="473"/>
                  <a:pt x="180" y="472"/>
                  <a:pt x="180" y="472"/>
                </a:cubicBezTo>
                <a:cubicBezTo>
                  <a:pt x="179" y="472"/>
                  <a:pt x="177" y="470"/>
                  <a:pt x="177" y="470"/>
                </a:cubicBezTo>
                <a:cubicBezTo>
                  <a:pt x="175" y="469"/>
                  <a:pt x="171" y="467"/>
                  <a:pt x="167" y="465"/>
                </a:cubicBezTo>
                <a:cubicBezTo>
                  <a:pt x="164" y="463"/>
                  <a:pt x="161" y="461"/>
                  <a:pt x="161" y="464"/>
                </a:cubicBezTo>
                <a:cubicBezTo>
                  <a:pt x="156" y="460"/>
                  <a:pt x="154" y="459"/>
                  <a:pt x="149" y="457"/>
                </a:cubicBezTo>
                <a:cubicBezTo>
                  <a:pt x="148" y="456"/>
                  <a:pt x="146" y="455"/>
                  <a:pt x="146" y="454"/>
                </a:cubicBezTo>
                <a:cubicBezTo>
                  <a:pt x="144" y="454"/>
                  <a:pt x="137" y="449"/>
                  <a:pt x="134" y="445"/>
                </a:cubicBezTo>
                <a:cubicBezTo>
                  <a:pt x="133" y="444"/>
                  <a:pt x="133" y="445"/>
                  <a:pt x="132" y="444"/>
                </a:cubicBezTo>
                <a:cubicBezTo>
                  <a:pt x="129" y="442"/>
                  <a:pt x="126" y="439"/>
                  <a:pt x="123" y="436"/>
                </a:cubicBezTo>
                <a:cubicBezTo>
                  <a:pt x="120" y="434"/>
                  <a:pt x="117" y="431"/>
                  <a:pt x="115" y="429"/>
                </a:cubicBezTo>
                <a:cubicBezTo>
                  <a:pt x="115" y="428"/>
                  <a:pt x="112" y="424"/>
                  <a:pt x="109" y="422"/>
                </a:cubicBezTo>
                <a:cubicBezTo>
                  <a:pt x="107" y="419"/>
                  <a:pt x="100" y="411"/>
                  <a:pt x="97" y="409"/>
                </a:cubicBezTo>
                <a:cubicBezTo>
                  <a:pt x="94" y="407"/>
                  <a:pt x="97" y="409"/>
                  <a:pt x="97" y="408"/>
                </a:cubicBezTo>
                <a:cubicBezTo>
                  <a:pt x="95" y="406"/>
                  <a:pt x="90" y="402"/>
                  <a:pt x="89" y="399"/>
                </a:cubicBezTo>
                <a:cubicBezTo>
                  <a:pt x="92" y="401"/>
                  <a:pt x="88" y="395"/>
                  <a:pt x="86" y="392"/>
                </a:cubicBezTo>
                <a:cubicBezTo>
                  <a:pt x="89" y="394"/>
                  <a:pt x="90" y="398"/>
                  <a:pt x="91" y="400"/>
                </a:cubicBezTo>
                <a:cubicBezTo>
                  <a:pt x="92" y="400"/>
                  <a:pt x="93" y="400"/>
                  <a:pt x="95" y="402"/>
                </a:cubicBezTo>
                <a:cubicBezTo>
                  <a:pt x="94" y="402"/>
                  <a:pt x="94" y="402"/>
                  <a:pt x="94" y="402"/>
                </a:cubicBezTo>
                <a:cubicBezTo>
                  <a:pt x="102" y="410"/>
                  <a:pt x="109" y="417"/>
                  <a:pt x="115" y="424"/>
                </a:cubicBezTo>
                <a:cubicBezTo>
                  <a:pt x="117" y="425"/>
                  <a:pt x="120" y="428"/>
                  <a:pt x="121" y="428"/>
                </a:cubicBezTo>
                <a:cubicBezTo>
                  <a:pt x="119" y="425"/>
                  <a:pt x="116" y="423"/>
                  <a:pt x="113" y="420"/>
                </a:cubicBezTo>
                <a:cubicBezTo>
                  <a:pt x="110" y="417"/>
                  <a:pt x="108" y="414"/>
                  <a:pt x="105" y="412"/>
                </a:cubicBezTo>
                <a:cubicBezTo>
                  <a:pt x="105" y="412"/>
                  <a:pt x="106" y="413"/>
                  <a:pt x="106" y="412"/>
                </a:cubicBezTo>
                <a:cubicBezTo>
                  <a:pt x="106" y="412"/>
                  <a:pt x="105" y="411"/>
                  <a:pt x="103" y="410"/>
                </a:cubicBezTo>
                <a:cubicBezTo>
                  <a:pt x="102" y="408"/>
                  <a:pt x="101" y="407"/>
                  <a:pt x="102" y="407"/>
                </a:cubicBezTo>
                <a:cubicBezTo>
                  <a:pt x="99" y="406"/>
                  <a:pt x="99" y="403"/>
                  <a:pt x="97" y="403"/>
                </a:cubicBezTo>
                <a:cubicBezTo>
                  <a:pt x="94" y="401"/>
                  <a:pt x="92" y="398"/>
                  <a:pt x="93" y="397"/>
                </a:cubicBezTo>
                <a:cubicBezTo>
                  <a:pt x="94" y="399"/>
                  <a:pt x="94" y="400"/>
                  <a:pt x="96" y="400"/>
                </a:cubicBezTo>
                <a:cubicBezTo>
                  <a:pt x="94" y="398"/>
                  <a:pt x="94" y="397"/>
                  <a:pt x="93" y="395"/>
                </a:cubicBezTo>
                <a:cubicBezTo>
                  <a:pt x="93" y="395"/>
                  <a:pt x="93" y="397"/>
                  <a:pt x="91" y="396"/>
                </a:cubicBezTo>
                <a:cubicBezTo>
                  <a:pt x="89" y="393"/>
                  <a:pt x="89" y="391"/>
                  <a:pt x="88" y="389"/>
                </a:cubicBezTo>
                <a:cubicBezTo>
                  <a:pt x="89" y="390"/>
                  <a:pt x="91" y="392"/>
                  <a:pt x="93" y="392"/>
                </a:cubicBezTo>
                <a:cubicBezTo>
                  <a:pt x="94" y="394"/>
                  <a:pt x="93" y="394"/>
                  <a:pt x="93" y="394"/>
                </a:cubicBezTo>
                <a:cubicBezTo>
                  <a:pt x="97" y="397"/>
                  <a:pt x="96" y="398"/>
                  <a:pt x="100" y="402"/>
                </a:cubicBezTo>
                <a:cubicBezTo>
                  <a:pt x="101" y="401"/>
                  <a:pt x="100" y="400"/>
                  <a:pt x="102" y="400"/>
                </a:cubicBezTo>
                <a:cubicBezTo>
                  <a:pt x="104" y="403"/>
                  <a:pt x="103" y="403"/>
                  <a:pt x="104" y="406"/>
                </a:cubicBezTo>
                <a:cubicBezTo>
                  <a:pt x="102" y="404"/>
                  <a:pt x="104" y="404"/>
                  <a:pt x="102" y="403"/>
                </a:cubicBezTo>
                <a:cubicBezTo>
                  <a:pt x="101" y="402"/>
                  <a:pt x="102" y="404"/>
                  <a:pt x="101" y="403"/>
                </a:cubicBezTo>
                <a:cubicBezTo>
                  <a:pt x="103" y="406"/>
                  <a:pt x="106" y="406"/>
                  <a:pt x="108" y="410"/>
                </a:cubicBezTo>
                <a:cubicBezTo>
                  <a:pt x="109" y="411"/>
                  <a:pt x="106" y="408"/>
                  <a:pt x="106" y="408"/>
                </a:cubicBezTo>
                <a:close/>
                <a:moveTo>
                  <a:pt x="93" y="389"/>
                </a:moveTo>
                <a:cubicBezTo>
                  <a:pt x="94" y="390"/>
                  <a:pt x="95" y="391"/>
                  <a:pt x="96" y="393"/>
                </a:cubicBezTo>
                <a:cubicBezTo>
                  <a:pt x="95" y="392"/>
                  <a:pt x="93" y="391"/>
                  <a:pt x="93" y="389"/>
                </a:cubicBezTo>
                <a:close/>
                <a:moveTo>
                  <a:pt x="104" y="379"/>
                </a:moveTo>
                <a:cubicBezTo>
                  <a:pt x="104" y="380"/>
                  <a:pt x="104" y="381"/>
                  <a:pt x="103" y="381"/>
                </a:cubicBezTo>
                <a:cubicBezTo>
                  <a:pt x="104" y="382"/>
                  <a:pt x="104" y="382"/>
                  <a:pt x="104" y="382"/>
                </a:cubicBezTo>
                <a:cubicBezTo>
                  <a:pt x="105" y="383"/>
                  <a:pt x="104" y="382"/>
                  <a:pt x="105" y="381"/>
                </a:cubicBezTo>
                <a:cubicBezTo>
                  <a:pt x="106" y="383"/>
                  <a:pt x="105" y="383"/>
                  <a:pt x="107" y="385"/>
                </a:cubicBezTo>
                <a:cubicBezTo>
                  <a:pt x="107" y="385"/>
                  <a:pt x="106" y="384"/>
                  <a:pt x="106" y="384"/>
                </a:cubicBezTo>
                <a:cubicBezTo>
                  <a:pt x="106" y="385"/>
                  <a:pt x="108" y="385"/>
                  <a:pt x="109" y="388"/>
                </a:cubicBezTo>
                <a:cubicBezTo>
                  <a:pt x="106" y="387"/>
                  <a:pt x="104" y="383"/>
                  <a:pt x="102" y="380"/>
                </a:cubicBezTo>
                <a:cubicBezTo>
                  <a:pt x="104" y="381"/>
                  <a:pt x="102" y="378"/>
                  <a:pt x="104" y="379"/>
                </a:cubicBezTo>
                <a:close/>
                <a:moveTo>
                  <a:pt x="101" y="383"/>
                </a:moveTo>
                <a:cubicBezTo>
                  <a:pt x="102" y="382"/>
                  <a:pt x="106" y="388"/>
                  <a:pt x="106" y="389"/>
                </a:cubicBezTo>
                <a:cubicBezTo>
                  <a:pt x="104" y="387"/>
                  <a:pt x="103" y="385"/>
                  <a:pt x="101" y="383"/>
                </a:cubicBezTo>
                <a:close/>
                <a:moveTo>
                  <a:pt x="94" y="393"/>
                </a:moveTo>
                <a:cubicBezTo>
                  <a:pt x="95" y="392"/>
                  <a:pt x="98" y="395"/>
                  <a:pt x="97" y="396"/>
                </a:cubicBezTo>
                <a:cubicBezTo>
                  <a:pt x="94" y="394"/>
                  <a:pt x="96" y="394"/>
                  <a:pt x="94" y="393"/>
                </a:cubicBezTo>
                <a:close/>
                <a:moveTo>
                  <a:pt x="152" y="334"/>
                </a:moveTo>
                <a:cubicBezTo>
                  <a:pt x="151" y="334"/>
                  <a:pt x="151" y="333"/>
                  <a:pt x="151" y="332"/>
                </a:cubicBezTo>
                <a:cubicBezTo>
                  <a:pt x="151" y="332"/>
                  <a:pt x="152" y="333"/>
                  <a:pt x="152" y="333"/>
                </a:cubicBezTo>
                <a:cubicBezTo>
                  <a:pt x="153" y="334"/>
                  <a:pt x="153" y="333"/>
                  <a:pt x="154" y="335"/>
                </a:cubicBezTo>
                <a:cubicBezTo>
                  <a:pt x="154" y="335"/>
                  <a:pt x="154" y="335"/>
                  <a:pt x="154" y="335"/>
                </a:cubicBezTo>
                <a:cubicBezTo>
                  <a:pt x="153" y="334"/>
                  <a:pt x="152" y="334"/>
                  <a:pt x="152" y="334"/>
                </a:cubicBezTo>
                <a:close/>
                <a:moveTo>
                  <a:pt x="97" y="393"/>
                </a:moveTo>
                <a:cubicBezTo>
                  <a:pt x="97" y="392"/>
                  <a:pt x="99" y="396"/>
                  <a:pt x="100" y="397"/>
                </a:cubicBezTo>
                <a:cubicBezTo>
                  <a:pt x="100" y="398"/>
                  <a:pt x="99" y="397"/>
                  <a:pt x="98" y="398"/>
                </a:cubicBezTo>
                <a:cubicBezTo>
                  <a:pt x="97" y="396"/>
                  <a:pt x="99" y="396"/>
                  <a:pt x="97" y="393"/>
                </a:cubicBezTo>
                <a:close/>
                <a:moveTo>
                  <a:pt x="132" y="367"/>
                </a:moveTo>
                <a:cubicBezTo>
                  <a:pt x="132" y="366"/>
                  <a:pt x="130" y="364"/>
                  <a:pt x="130" y="363"/>
                </a:cubicBezTo>
                <a:cubicBezTo>
                  <a:pt x="130" y="362"/>
                  <a:pt x="132" y="365"/>
                  <a:pt x="133" y="365"/>
                </a:cubicBezTo>
                <a:cubicBezTo>
                  <a:pt x="132" y="366"/>
                  <a:pt x="133" y="367"/>
                  <a:pt x="132" y="368"/>
                </a:cubicBezTo>
                <a:cubicBezTo>
                  <a:pt x="134" y="368"/>
                  <a:pt x="135" y="368"/>
                  <a:pt x="136" y="370"/>
                </a:cubicBezTo>
                <a:cubicBezTo>
                  <a:pt x="135" y="371"/>
                  <a:pt x="133" y="368"/>
                  <a:pt x="134" y="371"/>
                </a:cubicBezTo>
                <a:cubicBezTo>
                  <a:pt x="133" y="371"/>
                  <a:pt x="133" y="371"/>
                  <a:pt x="132" y="369"/>
                </a:cubicBezTo>
                <a:cubicBezTo>
                  <a:pt x="132" y="369"/>
                  <a:pt x="133" y="369"/>
                  <a:pt x="133" y="369"/>
                </a:cubicBezTo>
                <a:cubicBezTo>
                  <a:pt x="132" y="368"/>
                  <a:pt x="130" y="368"/>
                  <a:pt x="129" y="366"/>
                </a:cubicBezTo>
                <a:cubicBezTo>
                  <a:pt x="131" y="368"/>
                  <a:pt x="130" y="365"/>
                  <a:pt x="132" y="367"/>
                </a:cubicBezTo>
                <a:close/>
                <a:moveTo>
                  <a:pt x="104" y="404"/>
                </a:moveTo>
                <a:cubicBezTo>
                  <a:pt x="104" y="402"/>
                  <a:pt x="107" y="406"/>
                  <a:pt x="108" y="407"/>
                </a:cubicBezTo>
                <a:cubicBezTo>
                  <a:pt x="108" y="408"/>
                  <a:pt x="107" y="407"/>
                  <a:pt x="106" y="406"/>
                </a:cubicBezTo>
                <a:cubicBezTo>
                  <a:pt x="105" y="406"/>
                  <a:pt x="105" y="404"/>
                  <a:pt x="104" y="404"/>
                </a:cubicBezTo>
                <a:close/>
                <a:moveTo>
                  <a:pt x="135" y="371"/>
                </a:moveTo>
                <a:cubicBezTo>
                  <a:pt x="136" y="371"/>
                  <a:pt x="137" y="371"/>
                  <a:pt x="137" y="371"/>
                </a:cubicBezTo>
                <a:cubicBezTo>
                  <a:pt x="139" y="372"/>
                  <a:pt x="138" y="373"/>
                  <a:pt x="139" y="374"/>
                </a:cubicBezTo>
                <a:cubicBezTo>
                  <a:pt x="139" y="374"/>
                  <a:pt x="136" y="371"/>
                  <a:pt x="137" y="373"/>
                </a:cubicBezTo>
                <a:cubicBezTo>
                  <a:pt x="137" y="373"/>
                  <a:pt x="136" y="372"/>
                  <a:pt x="135" y="371"/>
                </a:cubicBezTo>
                <a:close/>
                <a:moveTo>
                  <a:pt x="139" y="375"/>
                </a:moveTo>
                <a:cubicBezTo>
                  <a:pt x="140" y="375"/>
                  <a:pt x="141" y="377"/>
                  <a:pt x="142" y="376"/>
                </a:cubicBezTo>
                <a:cubicBezTo>
                  <a:pt x="142" y="377"/>
                  <a:pt x="141" y="377"/>
                  <a:pt x="143" y="378"/>
                </a:cubicBezTo>
                <a:cubicBezTo>
                  <a:pt x="142" y="376"/>
                  <a:pt x="144" y="378"/>
                  <a:pt x="144" y="379"/>
                </a:cubicBezTo>
                <a:cubicBezTo>
                  <a:pt x="142" y="379"/>
                  <a:pt x="140" y="377"/>
                  <a:pt x="139" y="375"/>
                </a:cubicBezTo>
                <a:close/>
                <a:moveTo>
                  <a:pt x="142" y="380"/>
                </a:moveTo>
                <a:cubicBezTo>
                  <a:pt x="142" y="380"/>
                  <a:pt x="141" y="379"/>
                  <a:pt x="140" y="378"/>
                </a:cubicBezTo>
                <a:cubicBezTo>
                  <a:pt x="140" y="377"/>
                  <a:pt x="140" y="377"/>
                  <a:pt x="140" y="377"/>
                </a:cubicBezTo>
                <a:cubicBezTo>
                  <a:pt x="141" y="378"/>
                  <a:pt x="141" y="378"/>
                  <a:pt x="142" y="379"/>
                </a:cubicBezTo>
                <a:cubicBezTo>
                  <a:pt x="140" y="379"/>
                  <a:pt x="141" y="379"/>
                  <a:pt x="142" y="380"/>
                </a:cubicBezTo>
                <a:close/>
                <a:moveTo>
                  <a:pt x="114" y="415"/>
                </a:moveTo>
                <a:cubicBezTo>
                  <a:pt x="114" y="414"/>
                  <a:pt x="117" y="417"/>
                  <a:pt x="118" y="418"/>
                </a:cubicBezTo>
                <a:cubicBezTo>
                  <a:pt x="117" y="419"/>
                  <a:pt x="115" y="417"/>
                  <a:pt x="114" y="415"/>
                </a:cubicBezTo>
                <a:close/>
                <a:moveTo>
                  <a:pt x="167" y="348"/>
                </a:moveTo>
                <a:cubicBezTo>
                  <a:pt x="168" y="347"/>
                  <a:pt x="168" y="348"/>
                  <a:pt x="169" y="347"/>
                </a:cubicBezTo>
                <a:cubicBezTo>
                  <a:pt x="170" y="348"/>
                  <a:pt x="172" y="350"/>
                  <a:pt x="172" y="351"/>
                </a:cubicBezTo>
                <a:cubicBezTo>
                  <a:pt x="169" y="347"/>
                  <a:pt x="169" y="349"/>
                  <a:pt x="167" y="348"/>
                </a:cubicBezTo>
                <a:close/>
                <a:moveTo>
                  <a:pt x="150" y="371"/>
                </a:moveTo>
                <a:cubicBezTo>
                  <a:pt x="151" y="372"/>
                  <a:pt x="152" y="371"/>
                  <a:pt x="151" y="371"/>
                </a:cubicBezTo>
                <a:cubicBezTo>
                  <a:pt x="153" y="372"/>
                  <a:pt x="152" y="372"/>
                  <a:pt x="153" y="374"/>
                </a:cubicBezTo>
                <a:cubicBezTo>
                  <a:pt x="152" y="374"/>
                  <a:pt x="152" y="372"/>
                  <a:pt x="150" y="371"/>
                </a:cubicBezTo>
                <a:close/>
                <a:moveTo>
                  <a:pt x="146" y="383"/>
                </a:moveTo>
                <a:cubicBezTo>
                  <a:pt x="147" y="382"/>
                  <a:pt x="149" y="385"/>
                  <a:pt x="149" y="384"/>
                </a:cubicBezTo>
                <a:cubicBezTo>
                  <a:pt x="151" y="386"/>
                  <a:pt x="149" y="385"/>
                  <a:pt x="150" y="386"/>
                </a:cubicBezTo>
                <a:cubicBezTo>
                  <a:pt x="151" y="387"/>
                  <a:pt x="153" y="389"/>
                  <a:pt x="154" y="390"/>
                </a:cubicBezTo>
                <a:cubicBezTo>
                  <a:pt x="151" y="389"/>
                  <a:pt x="149" y="386"/>
                  <a:pt x="146" y="383"/>
                </a:cubicBezTo>
                <a:close/>
                <a:moveTo>
                  <a:pt x="149" y="384"/>
                </a:moveTo>
                <a:cubicBezTo>
                  <a:pt x="152" y="385"/>
                  <a:pt x="153" y="388"/>
                  <a:pt x="156" y="389"/>
                </a:cubicBezTo>
                <a:cubicBezTo>
                  <a:pt x="154" y="390"/>
                  <a:pt x="151" y="385"/>
                  <a:pt x="149" y="384"/>
                </a:cubicBezTo>
                <a:close/>
                <a:moveTo>
                  <a:pt x="174" y="352"/>
                </a:moveTo>
                <a:cubicBezTo>
                  <a:pt x="175" y="353"/>
                  <a:pt x="174" y="354"/>
                  <a:pt x="175" y="355"/>
                </a:cubicBezTo>
                <a:cubicBezTo>
                  <a:pt x="174" y="355"/>
                  <a:pt x="173" y="351"/>
                  <a:pt x="174" y="352"/>
                </a:cubicBezTo>
                <a:close/>
                <a:moveTo>
                  <a:pt x="166" y="373"/>
                </a:moveTo>
                <a:cubicBezTo>
                  <a:pt x="168" y="377"/>
                  <a:pt x="167" y="375"/>
                  <a:pt x="169" y="379"/>
                </a:cubicBezTo>
                <a:cubicBezTo>
                  <a:pt x="167" y="377"/>
                  <a:pt x="165" y="375"/>
                  <a:pt x="166" y="373"/>
                </a:cubicBezTo>
                <a:close/>
                <a:moveTo>
                  <a:pt x="156" y="393"/>
                </a:moveTo>
                <a:cubicBezTo>
                  <a:pt x="157" y="393"/>
                  <a:pt x="160" y="395"/>
                  <a:pt x="162" y="396"/>
                </a:cubicBezTo>
                <a:cubicBezTo>
                  <a:pt x="161" y="396"/>
                  <a:pt x="164" y="399"/>
                  <a:pt x="167" y="401"/>
                </a:cubicBezTo>
                <a:cubicBezTo>
                  <a:pt x="167" y="401"/>
                  <a:pt x="166" y="401"/>
                  <a:pt x="166" y="402"/>
                </a:cubicBezTo>
                <a:cubicBezTo>
                  <a:pt x="164" y="401"/>
                  <a:pt x="165" y="400"/>
                  <a:pt x="164" y="399"/>
                </a:cubicBezTo>
                <a:cubicBezTo>
                  <a:pt x="163" y="400"/>
                  <a:pt x="161" y="397"/>
                  <a:pt x="160" y="398"/>
                </a:cubicBezTo>
                <a:cubicBezTo>
                  <a:pt x="160" y="397"/>
                  <a:pt x="159" y="394"/>
                  <a:pt x="158" y="395"/>
                </a:cubicBezTo>
                <a:cubicBezTo>
                  <a:pt x="157" y="394"/>
                  <a:pt x="157" y="394"/>
                  <a:pt x="156" y="393"/>
                </a:cubicBezTo>
                <a:close/>
                <a:moveTo>
                  <a:pt x="165" y="385"/>
                </a:moveTo>
                <a:cubicBezTo>
                  <a:pt x="165" y="386"/>
                  <a:pt x="166" y="387"/>
                  <a:pt x="167" y="387"/>
                </a:cubicBezTo>
                <a:cubicBezTo>
                  <a:pt x="166" y="388"/>
                  <a:pt x="164" y="386"/>
                  <a:pt x="165" y="385"/>
                </a:cubicBezTo>
                <a:close/>
                <a:moveTo>
                  <a:pt x="170" y="385"/>
                </a:moveTo>
                <a:cubicBezTo>
                  <a:pt x="171" y="384"/>
                  <a:pt x="173" y="387"/>
                  <a:pt x="176" y="389"/>
                </a:cubicBezTo>
                <a:cubicBezTo>
                  <a:pt x="174" y="389"/>
                  <a:pt x="173" y="387"/>
                  <a:pt x="170" y="385"/>
                </a:cubicBezTo>
                <a:close/>
                <a:moveTo>
                  <a:pt x="168" y="389"/>
                </a:moveTo>
                <a:cubicBezTo>
                  <a:pt x="169" y="388"/>
                  <a:pt x="171" y="390"/>
                  <a:pt x="172" y="391"/>
                </a:cubicBezTo>
                <a:cubicBezTo>
                  <a:pt x="171" y="391"/>
                  <a:pt x="170" y="390"/>
                  <a:pt x="168" y="389"/>
                </a:cubicBezTo>
                <a:close/>
                <a:moveTo>
                  <a:pt x="169" y="403"/>
                </a:moveTo>
                <a:cubicBezTo>
                  <a:pt x="170" y="404"/>
                  <a:pt x="171" y="404"/>
                  <a:pt x="171" y="404"/>
                </a:cubicBezTo>
                <a:cubicBezTo>
                  <a:pt x="173" y="406"/>
                  <a:pt x="168" y="405"/>
                  <a:pt x="169" y="403"/>
                </a:cubicBezTo>
                <a:close/>
                <a:moveTo>
                  <a:pt x="174" y="398"/>
                </a:moveTo>
                <a:cubicBezTo>
                  <a:pt x="175" y="398"/>
                  <a:pt x="176" y="400"/>
                  <a:pt x="176" y="401"/>
                </a:cubicBezTo>
                <a:cubicBezTo>
                  <a:pt x="175" y="400"/>
                  <a:pt x="175" y="399"/>
                  <a:pt x="174" y="398"/>
                </a:cubicBezTo>
                <a:close/>
                <a:moveTo>
                  <a:pt x="180" y="388"/>
                </a:moveTo>
                <a:cubicBezTo>
                  <a:pt x="182" y="389"/>
                  <a:pt x="185" y="391"/>
                  <a:pt x="188" y="392"/>
                </a:cubicBezTo>
                <a:cubicBezTo>
                  <a:pt x="187" y="393"/>
                  <a:pt x="184" y="390"/>
                  <a:pt x="184" y="392"/>
                </a:cubicBezTo>
                <a:cubicBezTo>
                  <a:pt x="183" y="391"/>
                  <a:pt x="181" y="390"/>
                  <a:pt x="180" y="388"/>
                </a:cubicBezTo>
                <a:close/>
                <a:moveTo>
                  <a:pt x="185" y="392"/>
                </a:moveTo>
                <a:cubicBezTo>
                  <a:pt x="186" y="393"/>
                  <a:pt x="190" y="394"/>
                  <a:pt x="189" y="396"/>
                </a:cubicBezTo>
                <a:cubicBezTo>
                  <a:pt x="187" y="394"/>
                  <a:pt x="187" y="394"/>
                  <a:pt x="185" y="392"/>
                </a:cubicBezTo>
                <a:close/>
                <a:moveTo>
                  <a:pt x="187" y="405"/>
                </a:moveTo>
                <a:cubicBezTo>
                  <a:pt x="188" y="406"/>
                  <a:pt x="188" y="407"/>
                  <a:pt x="190" y="408"/>
                </a:cubicBezTo>
                <a:cubicBezTo>
                  <a:pt x="190" y="409"/>
                  <a:pt x="189" y="408"/>
                  <a:pt x="188" y="408"/>
                </a:cubicBezTo>
                <a:cubicBezTo>
                  <a:pt x="186" y="407"/>
                  <a:pt x="186" y="407"/>
                  <a:pt x="186" y="407"/>
                </a:cubicBezTo>
                <a:cubicBezTo>
                  <a:pt x="185" y="406"/>
                  <a:pt x="186" y="405"/>
                  <a:pt x="187" y="405"/>
                </a:cubicBezTo>
                <a:close/>
                <a:moveTo>
                  <a:pt x="170" y="441"/>
                </a:moveTo>
                <a:cubicBezTo>
                  <a:pt x="169" y="440"/>
                  <a:pt x="172" y="442"/>
                  <a:pt x="171" y="441"/>
                </a:cubicBezTo>
                <a:cubicBezTo>
                  <a:pt x="173" y="442"/>
                  <a:pt x="171" y="443"/>
                  <a:pt x="170" y="441"/>
                </a:cubicBezTo>
                <a:close/>
                <a:moveTo>
                  <a:pt x="173" y="442"/>
                </a:moveTo>
                <a:cubicBezTo>
                  <a:pt x="177" y="445"/>
                  <a:pt x="176" y="444"/>
                  <a:pt x="181" y="446"/>
                </a:cubicBezTo>
                <a:cubicBezTo>
                  <a:pt x="181" y="447"/>
                  <a:pt x="181" y="447"/>
                  <a:pt x="181" y="448"/>
                </a:cubicBezTo>
                <a:cubicBezTo>
                  <a:pt x="180" y="447"/>
                  <a:pt x="178" y="446"/>
                  <a:pt x="176" y="445"/>
                </a:cubicBezTo>
                <a:cubicBezTo>
                  <a:pt x="175" y="445"/>
                  <a:pt x="173" y="444"/>
                  <a:pt x="172" y="443"/>
                </a:cubicBezTo>
                <a:cubicBezTo>
                  <a:pt x="173" y="442"/>
                  <a:pt x="173" y="441"/>
                  <a:pt x="175" y="443"/>
                </a:cubicBezTo>
                <a:cubicBezTo>
                  <a:pt x="175" y="443"/>
                  <a:pt x="174" y="443"/>
                  <a:pt x="173" y="442"/>
                </a:cubicBezTo>
                <a:close/>
                <a:moveTo>
                  <a:pt x="193" y="410"/>
                </a:moveTo>
                <a:cubicBezTo>
                  <a:pt x="192" y="409"/>
                  <a:pt x="192" y="409"/>
                  <a:pt x="193" y="409"/>
                </a:cubicBezTo>
                <a:cubicBezTo>
                  <a:pt x="194" y="409"/>
                  <a:pt x="195" y="410"/>
                  <a:pt x="195" y="410"/>
                </a:cubicBezTo>
                <a:cubicBezTo>
                  <a:pt x="195" y="411"/>
                  <a:pt x="193" y="409"/>
                  <a:pt x="193" y="410"/>
                </a:cubicBezTo>
                <a:close/>
                <a:moveTo>
                  <a:pt x="189" y="418"/>
                </a:moveTo>
                <a:cubicBezTo>
                  <a:pt x="188" y="417"/>
                  <a:pt x="191" y="419"/>
                  <a:pt x="191" y="419"/>
                </a:cubicBezTo>
                <a:cubicBezTo>
                  <a:pt x="192" y="420"/>
                  <a:pt x="190" y="418"/>
                  <a:pt x="192" y="418"/>
                </a:cubicBezTo>
                <a:cubicBezTo>
                  <a:pt x="193" y="419"/>
                  <a:pt x="193" y="420"/>
                  <a:pt x="193" y="421"/>
                </a:cubicBezTo>
                <a:cubicBezTo>
                  <a:pt x="191" y="420"/>
                  <a:pt x="190" y="419"/>
                  <a:pt x="189" y="418"/>
                </a:cubicBezTo>
                <a:close/>
                <a:moveTo>
                  <a:pt x="194" y="420"/>
                </a:moveTo>
                <a:cubicBezTo>
                  <a:pt x="193" y="419"/>
                  <a:pt x="196" y="420"/>
                  <a:pt x="196" y="421"/>
                </a:cubicBezTo>
                <a:cubicBezTo>
                  <a:pt x="196" y="422"/>
                  <a:pt x="196" y="422"/>
                  <a:pt x="195" y="421"/>
                </a:cubicBezTo>
                <a:cubicBezTo>
                  <a:pt x="195" y="422"/>
                  <a:pt x="196" y="423"/>
                  <a:pt x="197" y="423"/>
                </a:cubicBezTo>
                <a:cubicBezTo>
                  <a:pt x="197" y="422"/>
                  <a:pt x="197" y="422"/>
                  <a:pt x="196" y="422"/>
                </a:cubicBezTo>
                <a:cubicBezTo>
                  <a:pt x="197" y="421"/>
                  <a:pt x="201" y="425"/>
                  <a:pt x="199" y="423"/>
                </a:cubicBezTo>
                <a:cubicBezTo>
                  <a:pt x="199" y="424"/>
                  <a:pt x="202" y="425"/>
                  <a:pt x="201" y="424"/>
                </a:cubicBezTo>
                <a:cubicBezTo>
                  <a:pt x="202" y="424"/>
                  <a:pt x="202" y="425"/>
                  <a:pt x="203" y="425"/>
                </a:cubicBezTo>
                <a:cubicBezTo>
                  <a:pt x="202" y="427"/>
                  <a:pt x="202" y="425"/>
                  <a:pt x="201" y="427"/>
                </a:cubicBezTo>
                <a:cubicBezTo>
                  <a:pt x="198" y="425"/>
                  <a:pt x="196" y="423"/>
                  <a:pt x="193" y="421"/>
                </a:cubicBezTo>
                <a:cubicBezTo>
                  <a:pt x="193" y="421"/>
                  <a:pt x="196" y="420"/>
                  <a:pt x="194" y="420"/>
                </a:cubicBezTo>
                <a:close/>
                <a:moveTo>
                  <a:pt x="177" y="472"/>
                </a:moveTo>
                <a:cubicBezTo>
                  <a:pt x="177" y="473"/>
                  <a:pt x="177" y="473"/>
                  <a:pt x="177" y="473"/>
                </a:cubicBezTo>
                <a:cubicBezTo>
                  <a:pt x="174" y="472"/>
                  <a:pt x="174" y="470"/>
                  <a:pt x="177" y="472"/>
                </a:cubicBezTo>
                <a:close/>
                <a:moveTo>
                  <a:pt x="177" y="473"/>
                </a:moveTo>
                <a:cubicBezTo>
                  <a:pt x="178" y="475"/>
                  <a:pt x="180" y="474"/>
                  <a:pt x="182" y="476"/>
                </a:cubicBezTo>
                <a:cubicBezTo>
                  <a:pt x="181" y="476"/>
                  <a:pt x="182" y="476"/>
                  <a:pt x="182" y="477"/>
                </a:cubicBezTo>
                <a:cubicBezTo>
                  <a:pt x="179" y="476"/>
                  <a:pt x="177" y="474"/>
                  <a:pt x="177" y="473"/>
                </a:cubicBezTo>
                <a:close/>
                <a:moveTo>
                  <a:pt x="198" y="427"/>
                </a:moveTo>
                <a:cubicBezTo>
                  <a:pt x="199" y="427"/>
                  <a:pt x="199" y="427"/>
                  <a:pt x="199" y="427"/>
                </a:cubicBezTo>
                <a:cubicBezTo>
                  <a:pt x="201" y="427"/>
                  <a:pt x="200" y="428"/>
                  <a:pt x="201" y="428"/>
                </a:cubicBezTo>
                <a:cubicBezTo>
                  <a:pt x="201" y="429"/>
                  <a:pt x="199" y="428"/>
                  <a:pt x="198" y="427"/>
                </a:cubicBezTo>
                <a:close/>
                <a:moveTo>
                  <a:pt x="213" y="433"/>
                </a:moveTo>
                <a:cubicBezTo>
                  <a:pt x="213" y="432"/>
                  <a:pt x="216" y="434"/>
                  <a:pt x="216" y="435"/>
                </a:cubicBezTo>
                <a:cubicBezTo>
                  <a:pt x="214" y="434"/>
                  <a:pt x="214" y="433"/>
                  <a:pt x="213" y="433"/>
                </a:cubicBezTo>
                <a:close/>
                <a:moveTo>
                  <a:pt x="217" y="439"/>
                </a:moveTo>
                <a:cubicBezTo>
                  <a:pt x="218" y="440"/>
                  <a:pt x="221" y="441"/>
                  <a:pt x="221" y="442"/>
                </a:cubicBezTo>
                <a:cubicBezTo>
                  <a:pt x="218" y="441"/>
                  <a:pt x="217" y="440"/>
                  <a:pt x="217" y="439"/>
                </a:cubicBezTo>
                <a:close/>
                <a:moveTo>
                  <a:pt x="222" y="441"/>
                </a:moveTo>
                <a:cubicBezTo>
                  <a:pt x="223" y="442"/>
                  <a:pt x="223" y="442"/>
                  <a:pt x="225" y="443"/>
                </a:cubicBezTo>
                <a:cubicBezTo>
                  <a:pt x="224" y="443"/>
                  <a:pt x="223" y="443"/>
                  <a:pt x="222" y="443"/>
                </a:cubicBezTo>
                <a:cubicBezTo>
                  <a:pt x="221" y="442"/>
                  <a:pt x="222" y="442"/>
                  <a:pt x="222" y="441"/>
                </a:cubicBezTo>
                <a:close/>
                <a:moveTo>
                  <a:pt x="211" y="512"/>
                </a:moveTo>
                <a:cubicBezTo>
                  <a:pt x="212" y="512"/>
                  <a:pt x="212" y="513"/>
                  <a:pt x="212" y="513"/>
                </a:cubicBezTo>
                <a:cubicBezTo>
                  <a:pt x="214" y="514"/>
                  <a:pt x="214" y="513"/>
                  <a:pt x="216" y="514"/>
                </a:cubicBezTo>
                <a:cubicBezTo>
                  <a:pt x="215" y="515"/>
                  <a:pt x="210" y="513"/>
                  <a:pt x="211" y="512"/>
                </a:cubicBezTo>
                <a:close/>
                <a:moveTo>
                  <a:pt x="234" y="441"/>
                </a:moveTo>
                <a:cubicBezTo>
                  <a:pt x="235" y="440"/>
                  <a:pt x="238" y="443"/>
                  <a:pt x="236" y="444"/>
                </a:cubicBezTo>
                <a:cubicBezTo>
                  <a:pt x="235" y="443"/>
                  <a:pt x="237" y="442"/>
                  <a:pt x="234" y="441"/>
                </a:cubicBezTo>
                <a:close/>
                <a:moveTo>
                  <a:pt x="234" y="446"/>
                </a:moveTo>
                <a:cubicBezTo>
                  <a:pt x="236" y="448"/>
                  <a:pt x="237" y="447"/>
                  <a:pt x="239" y="449"/>
                </a:cubicBezTo>
                <a:cubicBezTo>
                  <a:pt x="239" y="450"/>
                  <a:pt x="236" y="448"/>
                  <a:pt x="237" y="449"/>
                </a:cubicBezTo>
                <a:cubicBezTo>
                  <a:pt x="236" y="448"/>
                  <a:pt x="234" y="447"/>
                  <a:pt x="234" y="446"/>
                </a:cubicBezTo>
                <a:close/>
                <a:moveTo>
                  <a:pt x="227" y="521"/>
                </a:moveTo>
                <a:cubicBezTo>
                  <a:pt x="227" y="520"/>
                  <a:pt x="232" y="522"/>
                  <a:pt x="231" y="522"/>
                </a:cubicBezTo>
                <a:cubicBezTo>
                  <a:pt x="229" y="522"/>
                  <a:pt x="229" y="521"/>
                  <a:pt x="227" y="521"/>
                </a:cubicBezTo>
                <a:close/>
                <a:moveTo>
                  <a:pt x="238" y="452"/>
                </a:moveTo>
                <a:cubicBezTo>
                  <a:pt x="239" y="452"/>
                  <a:pt x="239" y="452"/>
                  <a:pt x="239" y="451"/>
                </a:cubicBezTo>
                <a:cubicBezTo>
                  <a:pt x="242" y="452"/>
                  <a:pt x="241" y="454"/>
                  <a:pt x="238" y="452"/>
                </a:cubicBezTo>
                <a:close/>
                <a:moveTo>
                  <a:pt x="239" y="455"/>
                </a:moveTo>
                <a:cubicBezTo>
                  <a:pt x="239" y="455"/>
                  <a:pt x="241" y="456"/>
                  <a:pt x="242" y="456"/>
                </a:cubicBezTo>
                <a:cubicBezTo>
                  <a:pt x="242" y="457"/>
                  <a:pt x="239" y="456"/>
                  <a:pt x="239" y="455"/>
                </a:cubicBezTo>
                <a:close/>
                <a:moveTo>
                  <a:pt x="241" y="468"/>
                </a:moveTo>
                <a:cubicBezTo>
                  <a:pt x="243" y="470"/>
                  <a:pt x="247" y="470"/>
                  <a:pt x="246" y="472"/>
                </a:cubicBezTo>
                <a:cubicBezTo>
                  <a:pt x="245" y="470"/>
                  <a:pt x="241" y="470"/>
                  <a:pt x="241" y="468"/>
                </a:cubicBezTo>
                <a:close/>
                <a:moveTo>
                  <a:pt x="235" y="520"/>
                </a:moveTo>
                <a:cubicBezTo>
                  <a:pt x="237" y="521"/>
                  <a:pt x="241" y="522"/>
                  <a:pt x="240" y="523"/>
                </a:cubicBezTo>
                <a:cubicBezTo>
                  <a:pt x="237" y="522"/>
                  <a:pt x="235" y="521"/>
                  <a:pt x="235" y="520"/>
                </a:cubicBezTo>
                <a:close/>
                <a:moveTo>
                  <a:pt x="246" y="455"/>
                </a:moveTo>
                <a:cubicBezTo>
                  <a:pt x="249" y="455"/>
                  <a:pt x="248" y="456"/>
                  <a:pt x="249" y="457"/>
                </a:cubicBezTo>
                <a:cubicBezTo>
                  <a:pt x="249" y="457"/>
                  <a:pt x="247" y="456"/>
                  <a:pt x="246" y="456"/>
                </a:cubicBezTo>
                <a:cubicBezTo>
                  <a:pt x="245" y="455"/>
                  <a:pt x="247" y="456"/>
                  <a:pt x="246" y="455"/>
                </a:cubicBezTo>
                <a:close/>
                <a:moveTo>
                  <a:pt x="251" y="457"/>
                </a:moveTo>
                <a:cubicBezTo>
                  <a:pt x="252" y="456"/>
                  <a:pt x="255" y="457"/>
                  <a:pt x="257" y="458"/>
                </a:cubicBezTo>
                <a:cubicBezTo>
                  <a:pt x="256" y="459"/>
                  <a:pt x="253" y="458"/>
                  <a:pt x="251" y="457"/>
                </a:cubicBezTo>
                <a:close/>
                <a:moveTo>
                  <a:pt x="251" y="473"/>
                </a:moveTo>
                <a:cubicBezTo>
                  <a:pt x="251" y="472"/>
                  <a:pt x="251" y="471"/>
                  <a:pt x="254" y="472"/>
                </a:cubicBezTo>
                <a:cubicBezTo>
                  <a:pt x="253" y="473"/>
                  <a:pt x="253" y="473"/>
                  <a:pt x="251" y="473"/>
                </a:cubicBezTo>
                <a:close/>
                <a:moveTo>
                  <a:pt x="252" y="465"/>
                </a:moveTo>
                <a:cubicBezTo>
                  <a:pt x="253" y="465"/>
                  <a:pt x="256" y="466"/>
                  <a:pt x="256" y="466"/>
                </a:cubicBezTo>
                <a:cubicBezTo>
                  <a:pt x="256" y="467"/>
                  <a:pt x="256" y="467"/>
                  <a:pt x="254" y="467"/>
                </a:cubicBezTo>
                <a:cubicBezTo>
                  <a:pt x="255" y="466"/>
                  <a:pt x="254" y="466"/>
                  <a:pt x="252" y="465"/>
                </a:cubicBezTo>
                <a:close/>
                <a:moveTo>
                  <a:pt x="268" y="472"/>
                </a:moveTo>
                <a:cubicBezTo>
                  <a:pt x="265" y="472"/>
                  <a:pt x="265" y="472"/>
                  <a:pt x="265" y="472"/>
                </a:cubicBezTo>
                <a:cubicBezTo>
                  <a:pt x="265" y="471"/>
                  <a:pt x="267" y="471"/>
                  <a:pt x="268" y="471"/>
                </a:cubicBezTo>
                <a:cubicBezTo>
                  <a:pt x="269" y="472"/>
                  <a:pt x="266" y="471"/>
                  <a:pt x="268" y="472"/>
                </a:cubicBezTo>
                <a:close/>
                <a:moveTo>
                  <a:pt x="277" y="532"/>
                </a:moveTo>
                <a:cubicBezTo>
                  <a:pt x="278" y="531"/>
                  <a:pt x="279" y="531"/>
                  <a:pt x="281" y="532"/>
                </a:cubicBezTo>
                <a:cubicBezTo>
                  <a:pt x="283" y="533"/>
                  <a:pt x="278" y="532"/>
                  <a:pt x="277" y="532"/>
                </a:cubicBezTo>
                <a:close/>
                <a:moveTo>
                  <a:pt x="293" y="477"/>
                </a:moveTo>
                <a:cubicBezTo>
                  <a:pt x="293" y="475"/>
                  <a:pt x="298" y="477"/>
                  <a:pt x="297" y="478"/>
                </a:cubicBezTo>
                <a:cubicBezTo>
                  <a:pt x="295" y="478"/>
                  <a:pt x="295" y="477"/>
                  <a:pt x="293" y="477"/>
                </a:cubicBezTo>
                <a:close/>
                <a:moveTo>
                  <a:pt x="296" y="511"/>
                </a:moveTo>
                <a:cubicBezTo>
                  <a:pt x="296" y="510"/>
                  <a:pt x="297" y="510"/>
                  <a:pt x="297" y="510"/>
                </a:cubicBezTo>
                <a:cubicBezTo>
                  <a:pt x="298" y="510"/>
                  <a:pt x="300" y="511"/>
                  <a:pt x="302" y="511"/>
                </a:cubicBezTo>
                <a:cubicBezTo>
                  <a:pt x="301" y="513"/>
                  <a:pt x="298" y="511"/>
                  <a:pt x="296" y="511"/>
                </a:cubicBezTo>
                <a:close/>
                <a:moveTo>
                  <a:pt x="331" y="514"/>
                </a:moveTo>
                <a:cubicBezTo>
                  <a:pt x="332" y="514"/>
                  <a:pt x="333" y="513"/>
                  <a:pt x="334" y="513"/>
                </a:cubicBezTo>
                <a:cubicBezTo>
                  <a:pt x="334" y="514"/>
                  <a:pt x="334" y="514"/>
                  <a:pt x="334" y="514"/>
                </a:cubicBezTo>
                <a:lnTo>
                  <a:pt x="331" y="514"/>
                </a:lnTo>
                <a:close/>
                <a:moveTo>
                  <a:pt x="350" y="548"/>
                </a:moveTo>
                <a:cubicBezTo>
                  <a:pt x="354" y="548"/>
                  <a:pt x="357" y="548"/>
                  <a:pt x="362" y="548"/>
                </a:cubicBezTo>
                <a:cubicBezTo>
                  <a:pt x="362" y="549"/>
                  <a:pt x="358" y="549"/>
                  <a:pt x="357" y="548"/>
                </a:cubicBezTo>
                <a:cubicBezTo>
                  <a:pt x="357" y="549"/>
                  <a:pt x="359" y="549"/>
                  <a:pt x="360" y="549"/>
                </a:cubicBezTo>
                <a:cubicBezTo>
                  <a:pt x="356" y="549"/>
                  <a:pt x="351" y="549"/>
                  <a:pt x="350" y="548"/>
                </a:cubicBezTo>
                <a:close/>
                <a:moveTo>
                  <a:pt x="413" y="551"/>
                </a:moveTo>
                <a:cubicBezTo>
                  <a:pt x="412" y="550"/>
                  <a:pt x="414" y="549"/>
                  <a:pt x="416" y="549"/>
                </a:cubicBezTo>
                <a:cubicBezTo>
                  <a:pt x="417" y="550"/>
                  <a:pt x="415" y="551"/>
                  <a:pt x="413" y="551"/>
                </a:cubicBezTo>
                <a:close/>
                <a:moveTo>
                  <a:pt x="484" y="456"/>
                </a:moveTo>
                <a:cubicBezTo>
                  <a:pt x="485" y="457"/>
                  <a:pt x="483" y="457"/>
                  <a:pt x="484" y="458"/>
                </a:cubicBezTo>
                <a:cubicBezTo>
                  <a:pt x="482" y="459"/>
                  <a:pt x="481" y="457"/>
                  <a:pt x="484" y="456"/>
                </a:cubicBezTo>
                <a:close/>
                <a:moveTo>
                  <a:pt x="540" y="514"/>
                </a:moveTo>
                <a:cubicBezTo>
                  <a:pt x="538" y="514"/>
                  <a:pt x="544" y="510"/>
                  <a:pt x="545" y="511"/>
                </a:cubicBezTo>
                <a:cubicBezTo>
                  <a:pt x="542" y="512"/>
                  <a:pt x="543" y="512"/>
                  <a:pt x="540" y="514"/>
                </a:cubicBezTo>
                <a:close/>
                <a:moveTo>
                  <a:pt x="562" y="519"/>
                </a:moveTo>
                <a:cubicBezTo>
                  <a:pt x="562" y="518"/>
                  <a:pt x="561" y="517"/>
                  <a:pt x="564" y="516"/>
                </a:cubicBezTo>
                <a:cubicBezTo>
                  <a:pt x="565" y="516"/>
                  <a:pt x="565" y="517"/>
                  <a:pt x="562" y="519"/>
                </a:cubicBezTo>
                <a:close/>
                <a:moveTo>
                  <a:pt x="629" y="457"/>
                </a:moveTo>
                <a:cubicBezTo>
                  <a:pt x="627" y="457"/>
                  <a:pt x="630" y="455"/>
                  <a:pt x="631" y="453"/>
                </a:cubicBezTo>
                <a:cubicBezTo>
                  <a:pt x="633" y="454"/>
                  <a:pt x="630" y="455"/>
                  <a:pt x="629" y="457"/>
                </a:cubicBezTo>
                <a:close/>
                <a:moveTo>
                  <a:pt x="501" y="311"/>
                </a:moveTo>
                <a:cubicBezTo>
                  <a:pt x="499" y="313"/>
                  <a:pt x="498" y="313"/>
                  <a:pt x="498" y="315"/>
                </a:cubicBezTo>
                <a:cubicBezTo>
                  <a:pt x="495" y="316"/>
                  <a:pt x="498" y="312"/>
                  <a:pt x="499" y="311"/>
                </a:cubicBezTo>
                <a:cubicBezTo>
                  <a:pt x="499" y="311"/>
                  <a:pt x="500" y="312"/>
                  <a:pt x="500" y="311"/>
                </a:cubicBezTo>
                <a:cubicBezTo>
                  <a:pt x="500" y="310"/>
                  <a:pt x="500" y="311"/>
                  <a:pt x="501" y="311"/>
                </a:cubicBezTo>
                <a:close/>
                <a:moveTo>
                  <a:pt x="646" y="409"/>
                </a:moveTo>
                <a:cubicBezTo>
                  <a:pt x="644" y="411"/>
                  <a:pt x="647" y="406"/>
                  <a:pt x="647" y="405"/>
                </a:cubicBezTo>
                <a:cubicBezTo>
                  <a:pt x="649" y="404"/>
                  <a:pt x="646" y="408"/>
                  <a:pt x="646" y="409"/>
                </a:cubicBezTo>
                <a:close/>
                <a:moveTo>
                  <a:pt x="650" y="403"/>
                </a:moveTo>
                <a:cubicBezTo>
                  <a:pt x="649" y="403"/>
                  <a:pt x="648" y="405"/>
                  <a:pt x="648" y="404"/>
                </a:cubicBezTo>
                <a:cubicBezTo>
                  <a:pt x="653" y="396"/>
                  <a:pt x="657" y="392"/>
                  <a:pt x="661" y="385"/>
                </a:cubicBezTo>
                <a:cubicBezTo>
                  <a:pt x="658" y="387"/>
                  <a:pt x="662" y="382"/>
                  <a:pt x="658" y="384"/>
                </a:cubicBezTo>
                <a:cubicBezTo>
                  <a:pt x="657" y="386"/>
                  <a:pt x="657" y="387"/>
                  <a:pt x="656" y="388"/>
                </a:cubicBezTo>
                <a:cubicBezTo>
                  <a:pt x="655" y="390"/>
                  <a:pt x="655" y="388"/>
                  <a:pt x="653" y="391"/>
                </a:cubicBezTo>
                <a:cubicBezTo>
                  <a:pt x="652" y="391"/>
                  <a:pt x="653" y="389"/>
                  <a:pt x="652" y="388"/>
                </a:cubicBezTo>
                <a:cubicBezTo>
                  <a:pt x="654" y="386"/>
                  <a:pt x="653" y="390"/>
                  <a:pt x="655" y="387"/>
                </a:cubicBezTo>
                <a:cubicBezTo>
                  <a:pt x="656" y="387"/>
                  <a:pt x="654" y="388"/>
                  <a:pt x="656" y="388"/>
                </a:cubicBezTo>
                <a:cubicBezTo>
                  <a:pt x="655" y="387"/>
                  <a:pt x="658" y="383"/>
                  <a:pt x="658" y="381"/>
                </a:cubicBezTo>
                <a:cubicBezTo>
                  <a:pt x="659" y="383"/>
                  <a:pt x="662" y="379"/>
                  <a:pt x="661" y="381"/>
                </a:cubicBezTo>
                <a:cubicBezTo>
                  <a:pt x="662" y="382"/>
                  <a:pt x="663" y="379"/>
                  <a:pt x="664" y="378"/>
                </a:cubicBezTo>
                <a:cubicBezTo>
                  <a:pt x="664" y="378"/>
                  <a:pt x="664" y="379"/>
                  <a:pt x="664" y="379"/>
                </a:cubicBezTo>
                <a:cubicBezTo>
                  <a:pt x="663" y="381"/>
                  <a:pt x="662" y="382"/>
                  <a:pt x="662" y="383"/>
                </a:cubicBezTo>
                <a:cubicBezTo>
                  <a:pt x="663" y="383"/>
                  <a:pt x="664" y="380"/>
                  <a:pt x="665" y="380"/>
                </a:cubicBezTo>
                <a:cubicBezTo>
                  <a:pt x="664" y="382"/>
                  <a:pt x="663" y="384"/>
                  <a:pt x="661" y="387"/>
                </a:cubicBezTo>
                <a:cubicBezTo>
                  <a:pt x="662" y="385"/>
                  <a:pt x="664" y="385"/>
                  <a:pt x="666" y="382"/>
                </a:cubicBezTo>
                <a:cubicBezTo>
                  <a:pt x="667" y="381"/>
                  <a:pt x="666" y="383"/>
                  <a:pt x="665" y="385"/>
                </a:cubicBezTo>
                <a:cubicBezTo>
                  <a:pt x="665" y="385"/>
                  <a:pt x="666" y="384"/>
                  <a:pt x="666" y="385"/>
                </a:cubicBezTo>
                <a:cubicBezTo>
                  <a:pt x="667" y="383"/>
                  <a:pt x="668" y="381"/>
                  <a:pt x="670" y="379"/>
                </a:cubicBezTo>
                <a:cubicBezTo>
                  <a:pt x="670" y="380"/>
                  <a:pt x="667" y="384"/>
                  <a:pt x="670" y="382"/>
                </a:cubicBezTo>
                <a:cubicBezTo>
                  <a:pt x="669" y="385"/>
                  <a:pt x="668" y="384"/>
                  <a:pt x="667" y="385"/>
                </a:cubicBezTo>
                <a:cubicBezTo>
                  <a:pt x="667" y="386"/>
                  <a:pt x="667" y="386"/>
                  <a:pt x="667" y="386"/>
                </a:cubicBezTo>
                <a:cubicBezTo>
                  <a:pt x="666" y="387"/>
                  <a:pt x="666" y="387"/>
                  <a:pt x="666" y="386"/>
                </a:cubicBezTo>
                <a:cubicBezTo>
                  <a:pt x="665" y="388"/>
                  <a:pt x="665" y="389"/>
                  <a:pt x="664" y="390"/>
                </a:cubicBezTo>
                <a:cubicBezTo>
                  <a:pt x="663" y="390"/>
                  <a:pt x="664" y="389"/>
                  <a:pt x="664" y="389"/>
                </a:cubicBezTo>
                <a:cubicBezTo>
                  <a:pt x="660" y="392"/>
                  <a:pt x="658" y="397"/>
                  <a:pt x="654" y="402"/>
                </a:cubicBezTo>
                <a:cubicBezTo>
                  <a:pt x="655" y="402"/>
                  <a:pt x="656" y="400"/>
                  <a:pt x="657" y="402"/>
                </a:cubicBezTo>
                <a:cubicBezTo>
                  <a:pt x="655" y="404"/>
                  <a:pt x="654" y="402"/>
                  <a:pt x="653" y="405"/>
                </a:cubicBezTo>
                <a:cubicBezTo>
                  <a:pt x="652" y="403"/>
                  <a:pt x="650" y="407"/>
                  <a:pt x="648" y="409"/>
                </a:cubicBezTo>
                <a:cubicBezTo>
                  <a:pt x="647" y="408"/>
                  <a:pt x="647" y="406"/>
                  <a:pt x="650" y="403"/>
                </a:cubicBezTo>
                <a:close/>
                <a:moveTo>
                  <a:pt x="650" y="395"/>
                </a:moveTo>
                <a:cubicBezTo>
                  <a:pt x="650" y="395"/>
                  <a:pt x="649" y="394"/>
                  <a:pt x="650" y="393"/>
                </a:cubicBezTo>
                <a:cubicBezTo>
                  <a:pt x="652" y="390"/>
                  <a:pt x="652" y="390"/>
                  <a:pt x="652" y="390"/>
                </a:cubicBezTo>
                <a:cubicBezTo>
                  <a:pt x="653" y="391"/>
                  <a:pt x="650" y="393"/>
                  <a:pt x="650" y="395"/>
                </a:cubicBezTo>
                <a:close/>
                <a:moveTo>
                  <a:pt x="646" y="399"/>
                </a:moveTo>
                <a:cubicBezTo>
                  <a:pt x="646" y="398"/>
                  <a:pt x="647" y="397"/>
                  <a:pt x="648" y="396"/>
                </a:cubicBezTo>
                <a:cubicBezTo>
                  <a:pt x="649" y="396"/>
                  <a:pt x="649" y="396"/>
                  <a:pt x="649" y="396"/>
                </a:cubicBezTo>
                <a:cubicBezTo>
                  <a:pt x="648" y="398"/>
                  <a:pt x="648" y="397"/>
                  <a:pt x="646" y="399"/>
                </a:cubicBezTo>
                <a:close/>
                <a:moveTo>
                  <a:pt x="674" y="408"/>
                </a:moveTo>
                <a:cubicBezTo>
                  <a:pt x="673" y="407"/>
                  <a:pt x="674" y="405"/>
                  <a:pt x="675" y="403"/>
                </a:cubicBezTo>
                <a:cubicBezTo>
                  <a:pt x="676" y="404"/>
                  <a:pt x="675" y="406"/>
                  <a:pt x="674" y="408"/>
                </a:cubicBezTo>
                <a:close/>
                <a:moveTo>
                  <a:pt x="504" y="307"/>
                </a:moveTo>
                <a:cubicBezTo>
                  <a:pt x="506" y="304"/>
                  <a:pt x="507" y="301"/>
                  <a:pt x="509" y="299"/>
                </a:cubicBezTo>
                <a:cubicBezTo>
                  <a:pt x="510" y="301"/>
                  <a:pt x="506" y="306"/>
                  <a:pt x="504" y="307"/>
                </a:cubicBezTo>
                <a:close/>
                <a:moveTo>
                  <a:pt x="661" y="397"/>
                </a:moveTo>
                <a:cubicBezTo>
                  <a:pt x="661" y="396"/>
                  <a:pt x="662" y="394"/>
                  <a:pt x="664" y="392"/>
                </a:cubicBezTo>
                <a:cubicBezTo>
                  <a:pt x="665" y="391"/>
                  <a:pt x="664" y="393"/>
                  <a:pt x="665" y="393"/>
                </a:cubicBezTo>
                <a:cubicBezTo>
                  <a:pt x="663" y="395"/>
                  <a:pt x="663" y="394"/>
                  <a:pt x="661" y="397"/>
                </a:cubicBezTo>
                <a:close/>
                <a:moveTo>
                  <a:pt x="667" y="391"/>
                </a:moveTo>
                <a:cubicBezTo>
                  <a:pt x="667" y="391"/>
                  <a:pt x="667" y="390"/>
                  <a:pt x="667" y="390"/>
                </a:cubicBezTo>
                <a:cubicBezTo>
                  <a:pt x="668" y="388"/>
                  <a:pt x="669" y="387"/>
                  <a:pt x="671" y="385"/>
                </a:cubicBezTo>
                <a:cubicBezTo>
                  <a:pt x="670" y="387"/>
                  <a:pt x="668" y="390"/>
                  <a:pt x="667" y="391"/>
                </a:cubicBezTo>
                <a:close/>
                <a:moveTo>
                  <a:pt x="662" y="379"/>
                </a:moveTo>
                <a:cubicBezTo>
                  <a:pt x="661" y="379"/>
                  <a:pt x="663" y="377"/>
                  <a:pt x="662" y="377"/>
                </a:cubicBezTo>
                <a:cubicBezTo>
                  <a:pt x="663" y="376"/>
                  <a:pt x="663" y="377"/>
                  <a:pt x="664" y="377"/>
                </a:cubicBezTo>
                <a:cubicBezTo>
                  <a:pt x="663" y="378"/>
                  <a:pt x="663" y="378"/>
                  <a:pt x="662" y="379"/>
                </a:cubicBezTo>
                <a:close/>
                <a:moveTo>
                  <a:pt x="511" y="296"/>
                </a:moveTo>
                <a:cubicBezTo>
                  <a:pt x="511" y="295"/>
                  <a:pt x="512" y="294"/>
                  <a:pt x="513" y="293"/>
                </a:cubicBezTo>
                <a:cubicBezTo>
                  <a:pt x="513" y="294"/>
                  <a:pt x="512" y="295"/>
                  <a:pt x="511" y="296"/>
                </a:cubicBezTo>
                <a:close/>
                <a:moveTo>
                  <a:pt x="533" y="277"/>
                </a:moveTo>
                <a:cubicBezTo>
                  <a:pt x="532" y="275"/>
                  <a:pt x="535" y="272"/>
                  <a:pt x="536" y="269"/>
                </a:cubicBezTo>
                <a:cubicBezTo>
                  <a:pt x="537" y="270"/>
                  <a:pt x="534" y="275"/>
                  <a:pt x="533" y="277"/>
                </a:cubicBezTo>
                <a:close/>
                <a:moveTo>
                  <a:pt x="698" y="315"/>
                </a:moveTo>
                <a:cubicBezTo>
                  <a:pt x="699" y="312"/>
                  <a:pt x="700" y="307"/>
                  <a:pt x="702" y="306"/>
                </a:cubicBezTo>
                <a:cubicBezTo>
                  <a:pt x="702" y="308"/>
                  <a:pt x="700" y="311"/>
                  <a:pt x="702" y="310"/>
                </a:cubicBezTo>
                <a:cubicBezTo>
                  <a:pt x="701" y="313"/>
                  <a:pt x="700" y="313"/>
                  <a:pt x="700" y="315"/>
                </a:cubicBezTo>
                <a:cubicBezTo>
                  <a:pt x="699" y="314"/>
                  <a:pt x="698" y="316"/>
                  <a:pt x="698" y="315"/>
                </a:cubicBezTo>
                <a:close/>
                <a:moveTo>
                  <a:pt x="535" y="265"/>
                </a:moveTo>
                <a:cubicBezTo>
                  <a:pt x="534" y="264"/>
                  <a:pt x="535" y="262"/>
                  <a:pt x="536" y="261"/>
                </a:cubicBezTo>
                <a:cubicBezTo>
                  <a:pt x="537" y="262"/>
                  <a:pt x="536" y="264"/>
                  <a:pt x="535" y="265"/>
                </a:cubicBezTo>
                <a:close/>
                <a:moveTo>
                  <a:pt x="696" y="312"/>
                </a:moveTo>
                <a:cubicBezTo>
                  <a:pt x="696" y="312"/>
                  <a:pt x="698" y="308"/>
                  <a:pt x="698" y="307"/>
                </a:cubicBezTo>
                <a:cubicBezTo>
                  <a:pt x="699" y="308"/>
                  <a:pt x="697" y="311"/>
                  <a:pt x="696" y="312"/>
                </a:cubicBezTo>
                <a:close/>
                <a:moveTo>
                  <a:pt x="537" y="261"/>
                </a:moveTo>
                <a:cubicBezTo>
                  <a:pt x="538" y="259"/>
                  <a:pt x="538" y="259"/>
                  <a:pt x="538" y="259"/>
                </a:cubicBezTo>
                <a:cubicBezTo>
                  <a:pt x="539" y="259"/>
                  <a:pt x="538" y="261"/>
                  <a:pt x="537" y="261"/>
                </a:cubicBezTo>
                <a:close/>
                <a:moveTo>
                  <a:pt x="542" y="245"/>
                </a:moveTo>
                <a:cubicBezTo>
                  <a:pt x="542" y="245"/>
                  <a:pt x="543" y="242"/>
                  <a:pt x="543" y="243"/>
                </a:cubicBezTo>
                <a:cubicBezTo>
                  <a:pt x="544" y="244"/>
                  <a:pt x="543" y="243"/>
                  <a:pt x="542" y="245"/>
                </a:cubicBezTo>
                <a:close/>
                <a:moveTo>
                  <a:pt x="551" y="244"/>
                </a:moveTo>
                <a:cubicBezTo>
                  <a:pt x="551" y="243"/>
                  <a:pt x="551" y="241"/>
                  <a:pt x="551" y="240"/>
                </a:cubicBezTo>
                <a:cubicBezTo>
                  <a:pt x="551" y="239"/>
                  <a:pt x="552" y="238"/>
                  <a:pt x="552" y="237"/>
                </a:cubicBezTo>
                <a:cubicBezTo>
                  <a:pt x="552" y="235"/>
                  <a:pt x="553" y="233"/>
                  <a:pt x="552" y="231"/>
                </a:cubicBezTo>
                <a:cubicBezTo>
                  <a:pt x="552" y="229"/>
                  <a:pt x="553" y="231"/>
                  <a:pt x="553" y="229"/>
                </a:cubicBezTo>
                <a:cubicBezTo>
                  <a:pt x="555" y="230"/>
                  <a:pt x="555" y="231"/>
                  <a:pt x="556" y="232"/>
                </a:cubicBezTo>
                <a:cubicBezTo>
                  <a:pt x="554" y="234"/>
                  <a:pt x="555" y="237"/>
                  <a:pt x="555" y="239"/>
                </a:cubicBezTo>
                <a:cubicBezTo>
                  <a:pt x="555" y="240"/>
                  <a:pt x="554" y="240"/>
                  <a:pt x="553" y="242"/>
                </a:cubicBezTo>
                <a:cubicBezTo>
                  <a:pt x="552" y="242"/>
                  <a:pt x="554" y="241"/>
                  <a:pt x="553" y="239"/>
                </a:cubicBezTo>
                <a:cubicBezTo>
                  <a:pt x="552" y="240"/>
                  <a:pt x="552" y="240"/>
                  <a:pt x="552" y="241"/>
                </a:cubicBezTo>
                <a:cubicBezTo>
                  <a:pt x="551" y="242"/>
                  <a:pt x="551" y="243"/>
                  <a:pt x="551" y="244"/>
                </a:cubicBezTo>
                <a:close/>
                <a:moveTo>
                  <a:pt x="544" y="238"/>
                </a:moveTo>
                <a:cubicBezTo>
                  <a:pt x="545" y="238"/>
                  <a:pt x="545" y="237"/>
                  <a:pt x="545" y="238"/>
                </a:cubicBezTo>
                <a:cubicBezTo>
                  <a:pt x="546" y="237"/>
                  <a:pt x="546" y="237"/>
                  <a:pt x="546" y="237"/>
                </a:cubicBezTo>
                <a:cubicBezTo>
                  <a:pt x="546" y="237"/>
                  <a:pt x="546" y="238"/>
                  <a:pt x="545" y="239"/>
                </a:cubicBezTo>
                <a:cubicBezTo>
                  <a:pt x="544" y="239"/>
                  <a:pt x="544" y="239"/>
                  <a:pt x="544" y="238"/>
                </a:cubicBezTo>
                <a:close/>
                <a:moveTo>
                  <a:pt x="548" y="238"/>
                </a:moveTo>
                <a:cubicBezTo>
                  <a:pt x="547" y="237"/>
                  <a:pt x="547" y="236"/>
                  <a:pt x="548" y="235"/>
                </a:cubicBezTo>
                <a:cubicBezTo>
                  <a:pt x="549" y="236"/>
                  <a:pt x="548" y="237"/>
                  <a:pt x="548" y="238"/>
                </a:cubicBezTo>
                <a:close/>
                <a:moveTo>
                  <a:pt x="577" y="243"/>
                </a:moveTo>
                <a:cubicBezTo>
                  <a:pt x="576" y="244"/>
                  <a:pt x="577" y="241"/>
                  <a:pt x="576" y="242"/>
                </a:cubicBezTo>
                <a:cubicBezTo>
                  <a:pt x="577" y="241"/>
                  <a:pt x="577" y="240"/>
                  <a:pt x="578" y="240"/>
                </a:cubicBezTo>
                <a:cubicBezTo>
                  <a:pt x="578" y="242"/>
                  <a:pt x="576" y="242"/>
                  <a:pt x="577" y="243"/>
                </a:cubicBezTo>
                <a:close/>
                <a:moveTo>
                  <a:pt x="582" y="240"/>
                </a:moveTo>
                <a:cubicBezTo>
                  <a:pt x="581" y="240"/>
                  <a:pt x="582" y="238"/>
                  <a:pt x="581" y="240"/>
                </a:cubicBezTo>
                <a:cubicBezTo>
                  <a:pt x="580" y="235"/>
                  <a:pt x="584" y="237"/>
                  <a:pt x="583" y="237"/>
                </a:cubicBezTo>
                <a:cubicBezTo>
                  <a:pt x="584" y="237"/>
                  <a:pt x="584" y="237"/>
                  <a:pt x="584" y="237"/>
                </a:cubicBezTo>
                <a:cubicBezTo>
                  <a:pt x="584" y="237"/>
                  <a:pt x="584" y="237"/>
                  <a:pt x="584" y="237"/>
                </a:cubicBezTo>
                <a:cubicBezTo>
                  <a:pt x="583" y="239"/>
                  <a:pt x="583" y="239"/>
                  <a:pt x="582" y="240"/>
                </a:cubicBezTo>
                <a:close/>
                <a:moveTo>
                  <a:pt x="550" y="233"/>
                </a:moveTo>
                <a:cubicBezTo>
                  <a:pt x="549" y="233"/>
                  <a:pt x="551" y="230"/>
                  <a:pt x="550" y="230"/>
                </a:cubicBezTo>
                <a:cubicBezTo>
                  <a:pt x="550" y="229"/>
                  <a:pt x="551" y="229"/>
                  <a:pt x="551" y="230"/>
                </a:cubicBezTo>
                <a:cubicBezTo>
                  <a:pt x="551" y="231"/>
                  <a:pt x="550" y="232"/>
                  <a:pt x="550" y="233"/>
                </a:cubicBezTo>
                <a:close/>
                <a:moveTo>
                  <a:pt x="574" y="237"/>
                </a:moveTo>
                <a:cubicBezTo>
                  <a:pt x="573" y="237"/>
                  <a:pt x="574" y="233"/>
                  <a:pt x="575" y="234"/>
                </a:cubicBezTo>
                <a:cubicBezTo>
                  <a:pt x="575" y="236"/>
                  <a:pt x="575" y="236"/>
                  <a:pt x="574" y="237"/>
                </a:cubicBezTo>
                <a:close/>
                <a:moveTo>
                  <a:pt x="554" y="226"/>
                </a:moveTo>
                <a:cubicBezTo>
                  <a:pt x="555" y="226"/>
                  <a:pt x="556" y="226"/>
                  <a:pt x="556" y="228"/>
                </a:cubicBezTo>
                <a:cubicBezTo>
                  <a:pt x="556" y="226"/>
                  <a:pt x="553" y="229"/>
                  <a:pt x="554" y="226"/>
                </a:cubicBezTo>
                <a:close/>
                <a:moveTo>
                  <a:pt x="547" y="226"/>
                </a:moveTo>
                <a:cubicBezTo>
                  <a:pt x="548" y="226"/>
                  <a:pt x="548" y="223"/>
                  <a:pt x="547" y="222"/>
                </a:cubicBezTo>
                <a:cubicBezTo>
                  <a:pt x="549" y="222"/>
                  <a:pt x="549" y="226"/>
                  <a:pt x="548" y="227"/>
                </a:cubicBezTo>
                <a:cubicBezTo>
                  <a:pt x="547" y="227"/>
                  <a:pt x="548" y="225"/>
                  <a:pt x="547" y="226"/>
                </a:cubicBezTo>
                <a:close/>
                <a:moveTo>
                  <a:pt x="560" y="227"/>
                </a:moveTo>
                <a:cubicBezTo>
                  <a:pt x="560" y="227"/>
                  <a:pt x="560" y="226"/>
                  <a:pt x="560" y="225"/>
                </a:cubicBezTo>
                <a:cubicBezTo>
                  <a:pt x="561" y="225"/>
                  <a:pt x="561" y="225"/>
                  <a:pt x="561" y="225"/>
                </a:cubicBezTo>
                <a:cubicBezTo>
                  <a:pt x="561" y="227"/>
                  <a:pt x="560" y="226"/>
                  <a:pt x="560" y="227"/>
                </a:cubicBezTo>
                <a:close/>
                <a:moveTo>
                  <a:pt x="556" y="220"/>
                </a:moveTo>
                <a:cubicBezTo>
                  <a:pt x="556" y="221"/>
                  <a:pt x="557" y="218"/>
                  <a:pt x="557" y="218"/>
                </a:cubicBezTo>
                <a:cubicBezTo>
                  <a:pt x="559" y="219"/>
                  <a:pt x="560" y="219"/>
                  <a:pt x="560" y="221"/>
                </a:cubicBezTo>
                <a:cubicBezTo>
                  <a:pt x="559" y="223"/>
                  <a:pt x="558" y="223"/>
                  <a:pt x="556" y="225"/>
                </a:cubicBezTo>
                <a:cubicBezTo>
                  <a:pt x="556" y="223"/>
                  <a:pt x="556" y="222"/>
                  <a:pt x="557" y="220"/>
                </a:cubicBezTo>
                <a:cubicBezTo>
                  <a:pt x="557" y="220"/>
                  <a:pt x="557" y="219"/>
                  <a:pt x="556" y="220"/>
                </a:cubicBezTo>
                <a:close/>
                <a:moveTo>
                  <a:pt x="555" y="221"/>
                </a:moveTo>
                <a:cubicBezTo>
                  <a:pt x="555" y="222"/>
                  <a:pt x="553" y="220"/>
                  <a:pt x="553" y="220"/>
                </a:cubicBezTo>
                <a:cubicBezTo>
                  <a:pt x="553" y="219"/>
                  <a:pt x="554" y="219"/>
                  <a:pt x="554" y="218"/>
                </a:cubicBezTo>
                <a:cubicBezTo>
                  <a:pt x="554" y="219"/>
                  <a:pt x="554" y="220"/>
                  <a:pt x="555" y="221"/>
                </a:cubicBezTo>
                <a:close/>
                <a:moveTo>
                  <a:pt x="572" y="223"/>
                </a:moveTo>
                <a:cubicBezTo>
                  <a:pt x="572" y="224"/>
                  <a:pt x="571" y="222"/>
                  <a:pt x="570" y="223"/>
                </a:cubicBezTo>
                <a:cubicBezTo>
                  <a:pt x="570" y="221"/>
                  <a:pt x="571" y="221"/>
                  <a:pt x="572" y="220"/>
                </a:cubicBezTo>
                <a:cubicBezTo>
                  <a:pt x="573" y="220"/>
                  <a:pt x="572" y="223"/>
                  <a:pt x="572" y="223"/>
                </a:cubicBezTo>
                <a:close/>
                <a:moveTo>
                  <a:pt x="553" y="217"/>
                </a:moveTo>
                <a:cubicBezTo>
                  <a:pt x="553" y="217"/>
                  <a:pt x="552" y="217"/>
                  <a:pt x="552" y="217"/>
                </a:cubicBezTo>
                <a:cubicBezTo>
                  <a:pt x="552" y="216"/>
                  <a:pt x="552" y="216"/>
                  <a:pt x="552" y="216"/>
                </a:cubicBezTo>
                <a:cubicBezTo>
                  <a:pt x="553" y="216"/>
                  <a:pt x="553" y="217"/>
                  <a:pt x="553" y="216"/>
                </a:cubicBezTo>
                <a:cubicBezTo>
                  <a:pt x="554" y="216"/>
                  <a:pt x="553" y="217"/>
                  <a:pt x="553" y="217"/>
                </a:cubicBezTo>
                <a:close/>
                <a:moveTo>
                  <a:pt x="710" y="224"/>
                </a:moveTo>
                <a:cubicBezTo>
                  <a:pt x="709" y="224"/>
                  <a:pt x="710" y="219"/>
                  <a:pt x="710" y="217"/>
                </a:cubicBezTo>
                <a:cubicBezTo>
                  <a:pt x="710" y="219"/>
                  <a:pt x="710" y="223"/>
                  <a:pt x="710" y="224"/>
                </a:cubicBezTo>
                <a:close/>
                <a:moveTo>
                  <a:pt x="725" y="204"/>
                </a:moveTo>
                <a:cubicBezTo>
                  <a:pt x="724" y="204"/>
                  <a:pt x="724" y="204"/>
                  <a:pt x="723" y="203"/>
                </a:cubicBezTo>
                <a:cubicBezTo>
                  <a:pt x="724" y="200"/>
                  <a:pt x="724" y="200"/>
                  <a:pt x="725" y="196"/>
                </a:cubicBezTo>
                <a:cubicBezTo>
                  <a:pt x="726" y="197"/>
                  <a:pt x="726" y="201"/>
                  <a:pt x="725" y="204"/>
                </a:cubicBezTo>
                <a:close/>
                <a:moveTo>
                  <a:pt x="733" y="196"/>
                </a:moveTo>
                <a:cubicBezTo>
                  <a:pt x="731" y="196"/>
                  <a:pt x="732" y="194"/>
                  <a:pt x="732" y="190"/>
                </a:cubicBezTo>
                <a:cubicBezTo>
                  <a:pt x="733" y="191"/>
                  <a:pt x="733" y="193"/>
                  <a:pt x="733" y="196"/>
                </a:cubicBezTo>
                <a:close/>
                <a:moveTo>
                  <a:pt x="711" y="197"/>
                </a:moveTo>
                <a:cubicBezTo>
                  <a:pt x="711" y="194"/>
                  <a:pt x="711" y="194"/>
                  <a:pt x="711" y="194"/>
                </a:cubicBezTo>
                <a:cubicBezTo>
                  <a:pt x="712" y="194"/>
                  <a:pt x="712" y="193"/>
                  <a:pt x="714" y="192"/>
                </a:cubicBezTo>
                <a:cubicBezTo>
                  <a:pt x="714" y="193"/>
                  <a:pt x="714" y="194"/>
                  <a:pt x="714" y="195"/>
                </a:cubicBezTo>
                <a:cubicBezTo>
                  <a:pt x="713" y="193"/>
                  <a:pt x="712" y="196"/>
                  <a:pt x="711" y="197"/>
                </a:cubicBezTo>
                <a:close/>
                <a:moveTo>
                  <a:pt x="614" y="201"/>
                </a:moveTo>
                <a:cubicBezTo>
                  <a:pt x="615" y="199"/>
                  <a:pt x="615" y="198"/>
                  <a:pt x="616" y="196"/>
                </a:cubicBezTo>
                <a:cubicBezTo>
                  <a:pt x="616" y="195"/>
                  <a:pt x="616" y="195"/>
                  <a:pt x="616" y="194"/>
                </a:cubicBezTo>
                <a:cubicBezTo>
                  <a:pt x="615" y="194"/>
                  <a:pt x="615" y="194"/>
                  <a:pt x="614" y="195"/>
                </a:cubicBezTo>
                <a:cubicBezTo>
                  <a:pt x="614" y="196"/>
                  <a:pt x="615" y="195"/>
                  <a:pt x="615" y="195"/>
                </a:cubicBezTo>
                <a:cubicBezTo>
                  <a:pt x="615" y="196"/>
                  <a:pt x="615" y="196"/>
                  <a:pt x="615" y="198"/>
                </a:cubicBezTo>
                <a:cubicBezTo>
                  <a:pt x="614" y="198"/>
                  <a:pt x="614" y="196"/>
                  <a:pt x="613" y="196"/>
                </a:cubicBezTo>
                <a:cubicBezTo>
                  <a:pt x="612" y="197"/>
                  <a:pt x="614" y="199"/>
                  <a:pt x="613" y="199"/>
                </a:cubicBezTo>
                <a:cubicBezTo>
                  <a:pt x="612" y="199"/>
                  <a:pt x="613" y="195"/>
                  <a:pt x="612" y="196"/>
                </a:cubicBezTo>
                <a:cubicBezTo>
                  <a:pt x="611" y="194"/>
                  <a:pt x="612" y="194"/>
                  <a:pt x="612" y="192"/>
                </a:cubicBezTo>
                <a:cubicBezTo>
                  <a:pt x="611" y="192"/>
                  <a:pt x="611" y="194"/>
                  <a:pt x="611" y="195"/>
                </a:cubicBezTo>
                <a:cubicBezTo>
                  <a:pt x="610" y="195"/>
                  <a:pt x="610" y="195"/>
                  <a:pt x="610" y="195"/>
                </a:cubicBezTo>
                <a:cubicBezTo>
                  <a:pt x="610" y="193"/>
                  <a:pt x="610" y="192"/>
                  <a:pt x="611" y="190"/>
                </a:cubicBezTo>
                <a:cubicBezTo>
                  <a:pt x="611" y="189"/>
                  <a:pt x="610" y="188"/>
                  <a:pt x="610" y="190"/>
                </a:cubicBezTo>
                <a:cubicBezTo>
                  <a:pt x="610" y="187"/>
                  <a:pt x="610" y="184"/>
                  <a:pt x="611" y="181"/>
                </a:cubicBezTo>
                <a:cubicBezTo>
                  <a:pt x="611" y="179"/>
                  <a:pt x="610" y="183"/>
                  <a:pt x="610" y="181"/>
                </a:cubicBezTo>
                <a:cubicBezTo>
                  <a:pt x="610" y="180"/>
                  <a:pt x="612" y="179"/>
                  <a:pt x="613" y="179"/>
                </a:cubicBezTo>
                <a:cubicBezTo>
                  <a:pt x="612" y="183"/>
                  <a:pt x="611" y="185"/>
                  <a:pt x="611" y="188"/>
                </a:cubicBezTo>
                <a:cubicBezTo>
                  <a:pt x="612" y="188"/>
                  <a:pt x="612" y="186"/>
                  <a:pt x="612" y="184"/>
                </a:cubicBezTo>
                <a:cubicBezTo>
                  <a:pt x="613" y="185"/>
                  <a:pt x="613" y="183"/>
                  <a:pt x="613" y="182"/>
                </a:cubicBezTo>
                <a:cubicBezTo>
                  <a:pt x="615" y="183"/>
                  <a:pt x="614" y="186"/>
                  <a:pt x="614" y="189"/>
                </a:cubicBezTo>
                <a:cubicBezTo>
                  <a:pt x="615" y="188"/>
                  <a:pt x="615" y="183"/>
                  <a:pt x="614" y="180"/>
                </a:cubicBezTo>
                <a:cubicBezTo>
                  <a:pt x="615" y="179"/>
                  <a:pt x="615" y="182"/>
                  <a:pt x="616" y="181"/>
                </a:cubicBezTo>
                <a:cubicBezTo>
                  <a:pt x="617" y="180"/>
                  <a:pt x="616" y="179"/>
                  <a:pt x="616" y="177"/>
                </a:cubicBezTo>
                <a:cubicBezTo>
                  <a:pt x="617" y="177"/>
                  <a:pt x="617" y="180"/>
                  <a:pt x="617" y="183"/>
                </a:cubicBezTo>
                <a:cubicBezTo>
                  <a:pt x="617" y="181"/>
                  <a:pt x="616" y="181"/>
                  <a:pt x="616" y="183"/>
                </a:cubicBezTo>
                <a:cubicBezTo>
                  <a:pt x="617" y="185"/>
                  <a:pt x="617" y="187"/>
                  <a:pt x="618" y="190"/>
                </a:cubicBezTo>
                <a:cubicBezTo>
                  <a:pt x="619" y="188"/>
                  <a:pt x="617" y="186"/>
                  <a:pt x="617" y="183"/>
                </a:cubicBezTo>
                <a:cubicBezTo>
                  <a:pt x="618" y="184"/>
                  <a:pt x="617" y="182"/>
                  <a:pt x="618" y="181"/>
                </a:cubicBezTo>
                <a:cubicBezTo>
                  <a:pt x="619" y="181"/>
                  <a:pt x="620" y="182"/>
                  <a:pt x="620" y="183"/>
                </a:cubicBezTo>
                <a:cubicBezTo>
                  <a:pt x="620" y="183"/>
                  <a:pt x="619" y="183"/>
                  <a:pt x="619" y="182"/>
                </a:cubicBezTo>
                <a:cubicBezTo>
                  <a:pt x="618" y="189"/>
                  <a:pt x="619" y="192"/>
                  <a:pt x="618" y="194"/>
                </a:cubicBezTo>
                <a:cubicBezTo>
                  <a:pt x="616" y="194"/>
                  <a:pt x="616" y="194"/>
                  <a:pt x="616" y="194"/>
                </a:cubicBezTo>
                <a:cubicBezTo>
                  <a:pt x="617" y="197"/>
                  <a:pt x="616" y="197"/>
                  <a:pt x="616" y="199"/>
                </a:cubicBezTo>
                <a:cubicBezTo>
                  <a:pt x="615" y="198"/>
                  <a:pt x="615" y="201"/>
                  <a:pt x="614" y="201"/>
                </a:cubicBezTo>
                <a:close/>
                <a:moveTo>
                  <a:pt x="608" y="197"/>
                </a:moveTo>
                <a:cubicBezTo>
                  <a:pt x="608" y="194"/>
                  <a:pt x="609" y="193"/>
                  <a:pt x="607" y="194"/>
                </a:cubicBezTo>
                <a:cubicBezTo>
                  <a:pt x="607" y="193"/>
                  <a:pt x="609" y="192"/>
                  <a:pt x="608" y="191"/>
                </a:cubicBezTo>
                <a:cubicBezTo>
                  <a:pt x="608" y="189"/>
                  <a:pt x="609" y="189"/>
                  <a:pt x="609" y="188"/>
                </a:cubicBezTo>
                <a:cubicBezTo>
                  <a:pt x="609" y="189"/>
                  <a:pt x="610" y="190"/>
                  <a:pt x="610" y="192"/>
                </a:cubicBezTo>
                <a:cubicBezTo>
                  <a:pt x="607" y="191"/>
                  <a:pt x="610" y="196"/>
                  <a:pt x="608" y="197"/>
                </a:cubicBezTo>
                <a:close/>
                <a:moveTo>
                  <a:pt x="620" y="200"/>
                </a:moveTo>
                <a:cubicBezTo>
                  <a:pt x="619" y="199"/>
                  <a:pt x="619" y="197"/>
                  <a:pt x="620" y="196"/>
                </a:cubicBezTo>
                <a:cubicBezTo>
                  <a:pt x="621" y="196"/>
                  <a:pt x="620" y="198"/>
                  <a:pt x="620" y="200"/>
                </a:cubicBezTo>
                <a:close/>
                <a:moveTo>
                  <a:pt x="607" y="190"/>
                </a:moveTo>
                <a:cubicBezTo>
                  <a:pt x="606" y="188"/>
                  <a:pt x="607" y="186"/>
                  <a:pt x="606" y="185"/>
                </a:cubicBezTo>
                <a:cubicBezTo>
                  <a:pt x="606" y="183"/>
                  <a:pt x="606" y="185"/>
                  <a:pt x="607" y="184"/>
                </a:cubicBezTo>
                <a:cubicBezTo>
                  <a:pt x="607" y="182"/>
                  <a:pt x="607" y="179"/>
                  <a:pt x="607" y="178"/>
                </a:cubicBezTo>
                <a:cubicBezTo>
                  <a:pt x="608" y="177"/>
                  <a:pt x="607" y="179"/>
                  <a:pt x="607" y="180"/>
                </a:cubicBezTo>
                <a:cubicBezTo>
                  <a:pt x="608" y="179"/>
                  <a:pt x="609" y="177"/>
                  <a:pt x="608" y="174"/>
                </a:cubicBezTo>
                <a:cubicBezTo>
                  <a:pt x="609" y="174"/>
                  <a:pt x="610" y="176"/>
                  <a:pt x="610" y="176"/>
                </a:cubicBezTo>
                <a:cubicBezTo>
                  <a:pt x="610" y="177"/>
                  <a:pt x="610" y="176"/>
                  <a:pt x="610" y="179"/>
                </a:cubicBezTo>
                <a:cubicBezTo>
                  <a:pt x="609" y="179"/>
                  <a:pt x="609" y="178"/>
                  <a:pt x="609" y="178"/>
                </a:cubicBezTo>
                <a:cubicBezTo>
                  <a:pt x="610" y="180"/>
                  <a:pt x="610" y="183"/>
                  <a:pt x="609" y="187"/>
                </a:cubicBezTo>
                <a:cubicBezTo>
                  <a:pt x="609" y="184"/>
                  <a:pt x="609" y="182"/>
                  <a:pt x="608" y="180"/>
                </a:cubicBezTo>
                <a:cubicBezTo>
                  <a:pt x="607" y="182"/>
                  <a:pt x="609" y="189"/>
                  <a:pt x="607" y="190"/>
                </a:cubicBezTo>
                <a:close/>
                <a:moveTo>
                  <a:pt x="585" y="188"/>
                </a:moveTo>
                <a:cubicBezTo>
                  <a:pt x="584" y="187"/>
                  <a:pt x="585" y="184"/>
                  <a:pt x="586" y="184"/>
                </a:cubicBezTo>
                <a:cubicBezTo>
                  <a:pt x="586" y="186"/>
                  <a:pt x="585" y="187"/>
                  <a:pt x="585" y="188"/>
                </a:cubicBezTo>
                <a:close/>
                <a:moveTo>
                  <a:pt x="703" y="172"/>
                </a:moveTo>
                <a:cubicBezTo>
                  <a:pt x="702" y="169"/>
                  <a:pt x="702" y="169"/>
                  <a:pt x="702" y="169"/>
                </a:cubicBezTo>
                <a:cubicBezTo>
                  <a:pt x="704" y="169"/>
                  <a:pt x="704" y="169"/>
                  <a:pt x="704" y="169"/>
                </a:cubicBezTo>
                <a:cubicBezTo>
                  <a:pt x="704" y="171"/>
                  <a:pt x="703" y="172"/>
                  <a:pt x="703" y="172"/>
                </a:cubicBezTo>
                <a:close/>
                <a:moveTo>
                  <a:pt x="588" y="183"/>
                </a:moveTo>
                <a:cubicBezTo>
                  <a:pt x="588" y="183"/>
                  <a:pt x="589" y="182"/>
                  <a:pt x="589" y="182"/>
                </a:cubicBezTo>
                <a:cubicBezTo>
                  <a:pt x="589" y="182"/>
                  <a:pt x="589" y="184"/>
                  <a:pt x="589" y="184"/>
                </a:cubicBezTo>
                <a:cubicBezTo>
                  <a:pt x="589" y="183"/>
                  <a:pt x="587" y="184"/>
                  <a:pt x="588" y="182"/>
                </a:cubicBezTo>
                <a:cubicBezTo>
                  <a:pt x="588" y="182"/>
                  <a:pt x="588" y="183"/>
                  <a:pt x="588" y="183"/>
                </a:cubicBezTo>
                <a:close/>
                <a:moveTo>
                  <a:pt x="611" y="179"/>
                </a:moveTo>
                <a:cubicBezTo>
                  <a:pt x="611" y="178"/>
                  <a:pt x="611" y="177"/>
                  <a:pt x="611" y="176"/>
                </a:cubicBezTo>
                <a:cubicBezTo>
                  <a:pt x="612" y="176"/>
                  <a:pt x="612" y="176"/>
                  <a:pt x="612" y="176"/>
                </a:cubicBezTo>
                <a:cubicBezTo>
                  <a:pt x="612" y="178"/>
                  <a:pt x="611" y="179"/>
                  <a:pt x="611" y="179"/>
                </a:cubicBezTo>
                <a:close/>
                <a:moveTo>
                  <a:pt x="587" y="181"/>
                </a:moveTo>
                <a:cubicBezTo>
                  <a:pt x="586" y="180"/>
                  <a:pt x="588" y="176"/>
                  <a:pt x="588" y="177"/>
                </a:cubicBezTo>
                <a:cubicBezTo>
                  <a:pt x="588" y="179"/>
                  <a:pt x="588" y="180"/>
                  <a:pt x="587" y="181"/>
                </a:cubicBezTo>
                <a:close/>
                <a:moveTo>
                  <a:pt x="621" y="172"/>
                </a:moveTo>
                <a:cubicBezTo>
                  <a:pt x="620" y="172"/>
                  <a:pt x="620" y="172"/>
                  <a:pt x="620" y="172"/>
                </a:cubicBezTo>
                <a:cubicBezTo>
                  <a:pt x="620" y="171"/>
                  <a:pt x="620" y="171"/>
                  <a:pt x="619" y="171"/>
                </a:cubicBezTo>
                <a:cubicBezTo>
                  <a:pt x="620" y="170"/>
                  <a:pt x="621" y="170"/>
                  <a:pt x="621" y="172"/>
                </a:cubicBezTo>
                <a:close/>
                <a:moveTo>
                  <a:pt x="602" y="171"/>
                </a:moveTo>
                <a:cubicBezTo>
                  <a:pt x="601" y="171"/>
                  <a:pt x="601" y="168"/>
                  <a:pt x="602" y="168"/>
                </a:cubicBezTo>
                <a:cubicBezTo>
                  <a:pt x="603" y="169"/>
                  <a:pt x="602" y="170"/>
                  <a:pt x="602" y="171"/>
                </a:cubicBezTo>
                <a:close/>
                <a:moveTo>
                  <a:pt x="601" y="166"/>
                </a:moveTo>
                <a:cubicBezTo>
                  <a:pt x="600" y="165"/>
                  <a:pt x="601" y="164"/>
                  <a:pt x="601" y="163"/>
                </a:cubicBezTo>
                <a:cubicBezTo>
                  <a:pt x="601" y="163"/>
                  <a:pt x="601" y="165"/>
                  <a:pt x="602" y="165"/>
                </a:cubicBezTo>
                <a:cubicBezTo>
                  <a:pt x="602" y="166"/>
                  <a:pt x="601" y="166"/>
                  <a:pt x="601" y="166"/>
                </a:cubicBezTo>
                <a:close/>
                <a:moveTo>
                  <a:pt x="664" y="115"/>
                </a:moveTo>
                <a:cubicBezTo>
                  <a:pt x="663" y="114"/>
                  <a:pt x="664" y="119"/>
                  <a:pt x="662" y="118"/>
                </a:cubicBezTo>
                <a:cubicBezTo>
                  <a:pt x="662" y="113"/>
                  <a:pt x="659" y="108"/>
                  <a:pt x="659" y="102"/>
                </a:cubicBezTo>
                <a:cubicBezTo>
                  <a:pt x="660" y="102"/>
                  <a:pt x="661" y="101"/>
                  <a:pt x="660" y="98"/>
                </a:cubicBezTo>
                <a:cubicBezTo>
                  <a:pt x="661" y="99"/>
                  <a:pt x="661" y="98"/>
                  <a:pt x="663" y="97"/>
                </a:cubicBezTo>
                <a:cubicBezTo>
                  <a:pt x="663" y="99"/>
                  <a:pt x="662" y="100"/>
                  <a:pt x="662" y="102"/>
                </a:cubicBezTo>
                <a:cubicBezTo>
                  <a:pt x="664" y="105"/>
                  <a:pt x="664" y="109"/>
                  <a:pt x="665" y="110"/>
                </a:cubicBezTo>
                <a:cubicBezTo>
                  <a:pt x="665" y="112"/>
                  <a:pt x="665" y="112"/>
                  <a:pt x="664" y="113"/>
                </a:cubicBezTo>
                <a:cubicBezTo>
                  <a:pt x="665" y="115"/>
                  <a:pt x="665" y="117"/>
                  <a:pt x="664" y="118"/>
                </a:cubicBezTo>
                <a:cubicBezTo>
                  <a:pt x="664" y="118"/>
                  <a:pt x="663" y="116"/>
                  <a:pt x="664" y="115"/>
                </a:cubicBezTo>
                <a:close/>
                <a:moveTo>
                  <a:pt x="665" y="117"/>
                </a:moveTo>
                <a:cubicBezTo>
                  <a:pt x="667" y="119"/>
                  <a:pt x="666" y="115"/>
                  <a:pt x="667" y="114"/>
                </a:cubicBezTo>
                <a:cubicBezTo>
                  <a:pt x="668" y="123"/>
                  <a:pt x="672" y="136"/>
                  <a:pt x="669" y="140"/>
                </a:cubicBezTo>
                <a:cubicBezTo>
                  <a:pt x="670" y="142"/>
                  <a:pt x="670" y="144"/>
                  <a:pt x="670" y="145"/>
                </a:cubicBezTo>
                <a:cubicBezTo>
                  <a:pt x="670" y="147"/>
                  <a:pt x="670" y="144"/>
                  <a:pt x="671" y="145"/>
                </a:cubicBezTo>
                <a:cubicBezTo>
                  <a:pt x="671" y="147"/>
                  <a:pt x="671" y="150"/>
                  <a:pt x="670" y="151"/>
                </a:cubicBezTo>
                <a:cubicBezTo>
                  <a:pt x="669" y="147"/>
                  <a:pt x="669" y="145"/>
                  <a:pt x="669" y="143"/>
                </a:cubicBezTo>
                <a:cubicBezTo>
                  <a:pt x="668" y="140"/>
                  <a:pt x="668" y="139"/>
                  <a:pt x="668" y="136"/>
                </a:cubicBezTo>
                <a:cubicBezTo>
                  <a:pt x="668" y="136"/>
                  <a:pt x="668" y="137"/>
                  <a:pt x="668" y="138"/>
                </a:cubicBezTo>
                <a:cubicBezTo>
                  <a:pt x="666" y="136"/>
                  <a:pt x="666" y="134"/>
                  <a:pt x="666" y="131"/>
                </a:cubicBezTo>
                <a:cubicBezTo>
                  <a:pt x="666" y="129"/>
                  <a:pt x="665" y="126"/>
                  <a:pt x="664" y="122"/>
                </a:cubicBezTo>
                <a:cubicBezTo>
                  <a:pt x="665" y="121"/>
                  <a:pt x="665" y="120"/>
                  <a:pt x="666" y="119"/>
                </a:cubicBezTo>
                <a:cubicBezTo>
                  <a:pt x="666" y="119"/>
                  <a:pt x="665" y="119"/>
                  <a:pt x="665" y="117"/>
                </a:cubicBezTo>
                <a:close/>
                <a:moveTo>
                  <a:pt x="689" y="125"/>
                </a:moveTo>
                <a:cubicBezTo>
                  <a:pt x="688" y="126"/>
                  <a:pt x="687" y="122"/>
                  <a:pt x="688" y="122"/>
                </a:cubicBezTo>
                <a:lnTo>
                  <a:pt x="689" y="125"/>
                </a:lnTo>
                <a:close/>
                <a:moveTo>
                  <a:pt x="618" y="146"/>
                </a:moveTo>
                <a:cubicBezTo>
                  <a:pt x="616" y="147"/>
                  <a:pt x="618" y="142"/>
                  <a:pt x="618" y="146"/>
                </a:cubicBezTo>
                <a:close/>
                <a:moveTo>
                  <a:pt x="619" y="145"/>
                </a:moveTo>
                <a:cubicBezTo>
                  <a:pt x="619" y="145"/>
                  <a:pt x="618" y="142"/>
                  <a:pt x="619" y="142"/>
                </a:cubicBezTo>
                <a:cubicBezTo>
                  <a:pt x="620" y="144"/>
                  <a:pt x="619" y="144"/>
                  <a:pt x="619" y="145"/>
                </a:cubicBezTo>
                <a:close/>
                <a:moveTo>
                  <a:pt x="690" y="122"/>
                </a:moveTo>
                <a:cubicBezTo>
                  <a:pt x="689" y="119"/>
                  <a:pt x="690" y="118"/>
                  <a:pt x="690" y="116"/>
                </a:cubicBezTo>
                <a:cubicBezTo>
                  <a:pt x="690" y="117"/>
                  <a:pt x="691" y="118"/>
                  <a:pt x="691" y="120"/>
                </a:cubicBezTo>
                <a:cubicBezTo>
                  <a:pt x="691" y="121"/>
                  <a:pt x="691" y="122"/>
                  <a:pt x="690" y="122"/>
                </a:cubicBezTo>
                <a:close/>
                <a:moveTo>
                  <a:pt x="686" y="104"/>
                </a:moveTo>
                <a:cubicBezTo>
                  <a:pt x="685" y="104"/>
                  <a:pt x="684" y="102"/>
                  <a:pt x="683" y="101"/>
                </a:cubicBezTo>
                <a:cubicBezTo>
                  <a:pt x="682" y="102"/>
                  <a:pt x="684" y="103"/>
                  <a:pt x="683" y="104"/>
                </a:cubicBezTo>
                <a:cubicBezTo>
                  <a:pt x="682" y="105"/>
                  <a:pt x="682" y="100"/>
                  <a:pt x="681" y="99"/>
                </a:cubicBezTo>
                <a:cubicBezTo>
                  <a:pt x="683" y="98"/>
                  <a:pt x="681" y="95"/>
                  <a:pt x="682" y="94"/>
                </a:cubicBezTo>
                <a:cubicBezTo>
                  <a:pt x="683" y="97"/>
                  <a:pt x="684" y="100"/>
                  <a:pt x="685" y="100"/>
                </a:cubicBezTo>
                <a:cubicBezTo>
                  <a:pt x="686" y="102"/>
                  <a:pt x="685" y="103"/>
                  <a:pt x="686" y="104"/>
                </a:cubicBezTo>
                <a:close/>
                <a:moveTo>
                  <a:pt x="618" y="122"/>
                </a:moveTo>
                <a:cubicBezTo>
                  <a:pt x="617" y="122"/>
                  <a:pt x="616" y="119"/>
                  <a:pt x="617" y="119"/>
                </a:cubicBezTo>
                <a:cubicBezTo>
                  <a:pt x="617" y="120"/>
                  <a:pt x="618" y="121"/>
                  <a:pt x="618" y="122"/>
                </a:cubicBezTo>
                <a:close/>
                <a:moveTo>
                  <a:pt x="621" y="113"/>
                </a:moveTo>
                <a:cubicBezTo>
                  <a:pt x="621" y="114"/>
                  <a:pt x="622" y="116"/>
                  <a:pt x="621" y="116"/>
                </a:cubicBezTo>
                <a:cubicBezTo>
                  <a:pt x="621" y="115"/>
                  <a:pt x="620" y="113"/>
                  <a:pt x="621" y="113"/>
                </a:cubicBezTo>
                <a:close/>
                <a:moveTo>
                  <a:pt x="618" y="110"/>
                </a:moveTo>
                <a:cubicBezTo>
                  <a:pt x="619" y="109"/>
                  <a:pt x="618" y="106"/>
                  <a:pt x="619" y="108"/>
                </a:cubicBezTo>
                <a:cubicBezTo>
                  <a:pt x="619" y="106"/>
                  <a:pt x="617" y="102"/>
                  <a:pt x="619" y="101"/>
                </a:cubicBezTo>
                <a:cubicBezTo>
                  <a:pt x="620" y="105"/>
                  <a:pt x="622" y="109"/>
                  <a:pt x="621" y="113"/>
                </a:cubicBezTo>
                <a:cubicBezTo>
                  <a:pt x="620" y="113"/>
                  <a:pt x="620" y="111"/>
                  <a:pt x="619" y="110"/>
                </a:cubicBezTo>
                <a:cubicBezTo>
                  <a:pt x="619" y="111"/>
                  <a:pt x="619" y="113"/>
                  <a:pt x="620" y="114"/>
                </a:cubicBezTo>
                <a:cubicBezTo>
                  <a:pt x="620" y="116"/>
                  <a:pt x="620" y="117"/>
                  <a:pt x="621" y="118"/>
                </a:cubicBezTo>
                <a:cubicBezTo>
                  <a:pt x="620" y="120"/>
                  <a:pt x="618" y="113"/>
                  <a:pt x="619" y="111"/>
                </a:cubicBezTo>
                <a:cubicBezTo>
                  <a:pt x="618" y="110"/>
                  <a:pt x="617" y="109"/>
                  <a:pt x="618" y="110"/>
                </a:cubicBezTo>
                <a:cubicBezTo>
                  <a:pt x="617" y="109"/>
                  <a:pt x="617" y="106"/>
                  <a:pt x="616" y="105"/>
                </a:cubicBezTo>
                <a:cubicBezTo>
                  <a:pt x="618" y="104"/>
                  <a:pt x="618" y="109"/>
                  <a:pt x="618" y="110"/>
                </a:cubicBezTo>
                <a:close/>
                <a:moveTo>
                  <a:pt x="665" y="96"/>
                </a:moveTo>
                <a:cubicBezTo>
                  <a:pt x="663" y="96"/>
                  <a:pt x="663" y="93"/>
                  <a:pt x="662" y="92"/>
                </a:cubicBezTo>
                <a:cubicBezTo>
                  <a:pt x="662" y="92"/>
                  <a:pt x="663" y="95"/>
                  <a:pt x="662" y="96"/>
                </a:cubicBezTo>
                <a:cubicBezTo>
                  <a:pt x="661" y="96"/>
                  <a:pt x="660" y="95"/>
                  <a:pt x="660" y="92"/>
                </a:cubicBezTo>
                <a:cubicBezTo>
                  <a:pt x="660" y="88"/>
                  <a:pt x="662" y="90"/>
                  <a:pt x="663" y="86"/>
                </a:cubicBezTo>
                <a:cubicBezTo>
                  <a:pt x="664" y="89"/>
                  <a:pt x="665" y="87"/>
                  <a:pt x="665" y="90"/>
                </a:cubicBezTo>
                <a:cubicBezTo>
                  <a:pt x="664" y="90"/>
                  <a:pt x="663" y="90"/>
                  <a:pt x="663" y="92"/>
                </a:cubicBezTo>
                <a:cubicBezTo>
                  <a:pt x="664" y="94"/>
                  <a:pt x="665" y="94"/>
                  <a:pt x="665" y="96"/>
                </a:cubicBezTo>
                <a:close/>
                <a:moveTo>
                  <a:pt x="616" y="102"/>
                </a:moveTo>
                <a:cubicBezTo>
                  <a:pt x="614" y="101"/>
                  <a:pt x="615" y="100"/>
                  <a:pt x="614" y="97"/>
                </a:cubicBezTo>
                <a:cubicBezTo>
                  <a:pt x="615" y="98"/>
                  <a:pt x="616" y="100"/>
                  <a:pt x="616" y="102"/>
                </a:cubicBezTo>
                <a:close/>
                <a:moveTo>
                  <a:pt x="135" y="327"/>
                </a:moveTo>
                <a:cubicBezTo>
                  <a:pt x="136" y="330"/>
                  <a:pt x="138" y="331"/>
                  <a:pt x="138" y="332"/>
                </a:cubicBezTo>
                <a:cubicBezTo>
                  <a:pt x="138" y="333"/>
                  <a:pt x="137" y="331"/>
                  <a:pt x="137" y="332"/>
                </a:cubicBezTo>
                <a:cubicBezTo>
                  <a:pt x="137" y="331"/>
                  <a:pt x="134" y="329"/>
                  <a:pt x="135" y="327"/>
                </a:cubicBezTo>
                <a:close/>
                <a:moveTo>
                  <a:pt x="142" y="344"/>
                </a:moveTo>
                <a:cubicBezTo>
                  <a:pt x="140" y="344"/>
                  <a:pt x="140" y="342"/>
                  <a:pt x="140" y="343"/>
                </a:cubicBezTo>
                <a:cubicBezTo>
                  <a:pt x="138" y="341"/>
                  <a:pt x="138" y="340"/>
                  <a:pt x="137" y="339"/>
                </a:cubicBezTo>
                <a:cubicBezTo>
                  <a:pt x="138" y="338"/>
                  <a:pt x="140" y="341"/>
                  <a:pt x="142" y="344"/>
                </a:cubicBezTo>
                <a:close/>
                <a:moveTo>
                  <a:pt x="140" y="340"/>
                </a:moveTo>
                <a:cubicBezTo>
                  <a:pt x="138" y="337"/>
                  <a:pt x="141" y="340"/>
                  <a:pt x="142" y="341"/>
                </a:cubicBezTo>
                <a:cubicBezTo>
                  <a:pt x="141" y="341"/>
                  <a:pt x="140" y="341"/>
                  <a:pt x="139" y="340"/>
                </a:cubicBezTo>
                <a:cubicBezTo>
                  <a:pt x="139" y="339"/>
                  <a:pt x="138" y="338"/>
                  <a:pt x="137" y="337"/>
                </a:cubicBezTo>
                <a:cubicBezTo>
                  <a:pt x="139" y="336"/>
                  <a:pt x="138" y="338"/>
                  <a:pt x="140" y="340"/>
                </a:cubicBezTo>
                <a:close/>
              </a:path>
            </a:pathLst>
          </a:custGeom>
          <a:solidFill>
            <a:srgbClr val="77C7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p>
            <a:endParaRPr lang="zh-CN" altLang="en-US" sz="2000">
              <a:solidFill>
                <a:srgbClr val="FFFFFF"/>
              </a:solidFill>
            </a:endParaRPr>
          </a:p>
        </p:txBody>
      </p:sp>
      <p:sp>
        <p:nvSpPr>
          <p:cNvPr id="1150" name="文本框 1149"/>
          <p:cNvSpPr txBox="1"/>
          <p:nvPr>
            <p:custDataLst>
              <p:tags r:id="rId15"/>
            </p:custDataLst>
          </p:nvPr>
        </p:nvSpPr>
        <p:spPr>
          <a:xfrm>
            <a:off x="7755255" y="3315335"/>
            <a:ext cx="1830705" cy="1325245"/>
          </a:xfrm>
          <a:prstGeom prst="rect">
            <a:avLst/>
          </a:prstGeom>
          <a:noFill/>
        </p:spPr>
        <p:txBody>
          <a:bodyPr wrap="square" lIns="144000" rIns="144000" rtlCol="0" anchor="ctr" anchorCtr="0">
            <a:normAutofit/>
          </a:bodyPr>
          <a:p>
            <a:pPr algn="ctr">
              <a:lnSpc>
                <a:spcPct val="120000"/>
              </a:lnSpc>
            </a:pPr>
            <a:r>
              <a:rPr lang="en-US" altLang="zh-CN" sz="2000" dirty="0">
                <a:solidFill>
                  <a:schemeClr val="tx1"/>
                </a:solidFill>
              </a:rPr>
              <a:t>The better understanding&amp;judgement</a:t>
            </a:r>
            <a:endParaRPr lang="en-US" altLang="zh-CN" sz="2000" dirty="0">
              <a:solidFill>
                <a:schemeClr val="tx1"/>
              </a:solidFill>
            </a:endParaRPr>
          </a:p>
        </p:txBody>
      </p:sp>
      <p:sp>
        <p:nvSpPr>
          <p:cNvPr id="42" name="Freeform 5"/>
          <p:cNvSpPr/>
          <p:nvPr>
            <p:custDataLst>
              <p:tags r:id="rId16"/>
            </p:custDataLst>
          </p:nvPr>
        </p:nvSpPr>
        <p:spPr bwMode="auto">
          <a:xfrm>
            <a:off x="9885718" y="3360537"/>
            <a:ext cx="1099311" cy="1087208"/>
          </a:xfrm>
          <a:custGeom>
            <a:avLst/>
            <a:gdLst>
              <a:gd name="T0" fmla="*/ 284 w 651"/>
              <a:gd name="T1" fmla="*/ 623 h 644"/>
              <a:gd name="T2" fmla="*/ 628 w 651"/>
              <a:gd name="T3" fmla="*/ 360 h 644"/>
              <a:gd name="T4" fmla="*/ 367 w 651"/>
              <a:gd name="T5" fmla="*/ 21 h 644"/>
              <a:gd name="T6" fmla="*/ 23 w 651"/>
              <a:gd name="T7" fmla="*/ 284 h 644"/>
              <a:gd name="T8" fmla="*/ 284 w 651"/>
              <a:gd name="T9" fmla="*/ 623 h 644"/>
            </a:gdLst>
            <a:ahLst/>
            <a:cxnLst>
              <a:cxn ang="0">
                <a:pos x="T0" y="T1"/>
              </a:cxn>
              <a:cxn ang="0">
                <a:pos x="T2" y="T3"/>
              </a:cxn>
              <a:cxn ang="0">
                <a:pos x="T4" y="T5"/>
              </a:cxn>
              <a:cxn ang="0">
                <a:pos x="T6" y="T7"/>
              </a:cxn>
              <a:cxn ang="0">
                <a:pos x="T8" y="T9"/>
              </a:cxn>
            </a:cxnLst>
            <a:rect l="0" t="0" r="r" b="b"/>
            <a:pathLst>
              <a:path w="651" h="644">
                <a:moveTo>
                  <a:pt x="284" y="623"/>
                </a:moveTo>
                <a:cubicBezTo>
                  <a:pt x="451" y="644"/>
                  <a:pt x="605" y="526"/>
                  <a:pt x="628" y="360"/>
                </a:cubicBezTo>
                <a:cubicBezTo>
                  <a:pt x="651" y="194"/>
                  <a:pt x="534" y="42"/>
                  <a:pt x="367" y="21"/>
                </a:cubicBezTo>
                <a:cubicBezTo>
                  <a:pt x="200" y="0"/>
                  <a:pt x="46" y="118"/>
                  <a:pt x="23" y="284"/>
                </a:cubicBezTo>
                <a:cubicBezTo>
                  <a:pt x="0" y="451"/>
                  <a:pt x="117" y="602"/>
                  <a:pt x="284" y="623"/>
                </a:cubicBezTo>
                <a:close/>
              </a:path>
            </a:pathLst>
          </a:custGeom>
          <a:solidFill>
            <a:srgbClr val="28C2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p>
            <a:endParaRPr lang="zh-CN" altLang="en-US" sz="2000">
              <a:solidFill>
                <a:srgbClr val="FFFFFF"/>
              </a:solidFill>
            </a:endParaRPr>
          </a:p>
        </p:txBody>
      </p:sp>
      <p:sp>
        <p:nvSpPr>
          <p:cNvPr id="43" name="Freeform 371"/>
          <p:cNvSpPr>
            <a:spLocks noEditPoints="1"/>
          </p:cNvSpPr>
          <p:nvPr>
            <p:custDataLst>
              <p:tags r:id="rId17"/>
            </p:custDataLst>
          </p:nvPr>
        </p:nvSpPr>
        <p:spPr bwMode="auto">
          <a:xfrm>
            <a:off x="9733915" y="3360420"/>
            <a:ext cx="1148080" cy="1093470"/>
          </a:xfrm>
          <a:custGeom>
            <a:avLst/>
            <a:gdLst>
              <a:gd name="T0" fmla="*/ 628 w 737"/>
              <a:gd name="T1" fmla="*/ 84 h 648"/>
              <a:gd name="T2" fmla="*/ 534 w 737"/>
              <a:gd name="T3" fmla="*/ 28 h 648"/>
              <a:gd name="T4" fmla="*/ 408 w 737"/>
              <a:gd name="T5" fmla="*/ 4 h 648"/>
              <a:gd name="T6" fmla="*/ 217 w 737"/>
              <a:gd name="T7" fmla="*/ 38 h 648"/>
              <a:gd name="T8" fmla="*/ 209 w 737"/>
              <a:gd name="T9" fmla="*/ 15 h 648"/>
              <a:gd name="T10" fmla="*/ 25 w 737"/>
              <a:gd name="T11" fmla="*/ 244 h 648"/>
              <a:gd name="T12" fmla="*/ 24 w 737"/>
              <a:gd name="T13" fmla="*/ 267 h 648"/>
              <a:gd name="T14" fmla="*/ 24 w 737"/>
              <a:gd name="T15" fmla="*/ 360 h 648"/>
              <a:gd name="T16" fmla="*/ 39 w 737"/>
              <a:gd name="T17" fmla="*/ 440 h 648"/>
              <a:gd name="T18" fmla="*/ 66 w 737"/>
              <a:gd name="T19" fmla="*/ 503 h 648"/>
              <a:gd name="T20" fmla="*/ 79 w 737"/>
              <a:gd name="T21" fmla="*/ 543 h 648"/>
              <a:gd name="T22" fmla="*/ 97 w 737"/>
              <a:gd name="T23" fmla="*/ 569 h 648"/>
              <a:gd name="T24" fmla="*/ 153 w 737"/>
              <a:gd name="T25" fmla="*/ 610 h 648"/>
              <a:gd name="T26" fmla="*/ 212 w 737"/>
              <a:gd name="T27" fmla="*/ 605 h 648"/>
              <a:gd name="T28" fmla="*/ 218 w 737"/>
              <a:gd name="T29" fmla="*/ 566 h 648"/>
              <a:gd name="T30" fmla="*/ 186 w 737"/>
              <a:gd name="T31" fmla="*/ 513 h 648"/>
              <a:gd name="T32" fmla="*/ 194 w 737"/>
              <a:gd name="T33" fmla="*/ 474 h 648"/>
              <a:gd name="T34" fmla="*/ 193 w 737"/>
              <a:gd name="T35" fmla="*/ 431 h 648"/>
              <a:gd name="T36" fmla="*/ 203 w 737"/>
              <a:gd name="T37" fmla="*/ 326 h 648"/>
              <a:gd name="T38" fmla="*/ 196 w 737"/>
              <a:gd name="T39" fmla="*/ 323 h 648"/>
              <a:gd name="T40" fmla="*/ 310 w 737"/>
              <a:gd name="T41" fmla="*/ 170 h 648"/>
              <a:gd name="T42" fmla="*/ 428 w 737"/>
              <a:gd name="T43" fmla="*/ 136 h 648"/>
              <a:gd name="T44" fmla="*/ 498 w 737"/>
              <a:gd name="T45" fmla="*/ 138 h 648"/>
              <a:gd name="T46" fmla="*/ 502 w 737"/>
              <a:gd name="T47" fmla="*/ 123 h 648"/>
              <a:gd name="T48" fmla="*/ 499 w 737"/>
              <a:gd name="T49" fmla="*/ 113 h 648"/>
              <a:gd name="T50" fmla="*/ 482 w 737"/>
              <a:gd name="T51" fmla="*/ 107 h 648"/>
              <a:gd name="T52" fmla="*/ 561 w 737"/>
              <a:gd name="T53" fmla="*/ 145 h 648"/>
              <a:gd name="T54" fmla="*/ 490 w 737"/>
              <a:gd name="T55" fmla="*/ 100 h 648"/>
              <a:gd name="T56" fmla="*/ 565 w 737"/>
              <a:gd name="T57" fmla="*/ 130 h 648"/>
              <a:gd name="T58" fmla="*/ 493 w 737"/>
              <a:gd name="T59" fmla="*/ 89 h 648"/>
              <a:gd name="T60" fmla="*/ 422 w 737"/>
              <a:gd name="T61" fmla="*/ 75 h 648"/>
              <a:gd name="T62" fmla="*/ 373 w 737"/>
              <a:gd name="T63" fmla="*/ 71 h 648"/>
              <a:gd name="T64" fmla="*/ 381 w 737"/>
              <a:gd name="T65" fmla="*/ 63 h 648"/>
              <a:gd name="T66" fmla="*/ 414 w 737"/>
              <a:gd name="T67" fmla="*/ 52 h 648"/>
              <a:gd name="T68" fmla="*/ 529 w 737"/>
              <a:gd name="T69" fmla="*/ 78 h 648"/>
              <a:gd name="T70" fmla="*/ 591 w 737"/>
              <a:gd name="T71" fmla="*/ 116 h 648"/>
              <a:gd name="T72" fmla="*/ 584 w 737"/>
              <a:gd name="T73" fmla="*/ 91 h 648"/>
              <a:gd name="T74" fmla="*/ 578 w 737"/>
              <a:gd name="T75" fmla="*/ 76 h 648"/>
              <a:gd name="T76" fmla="*/ 638 w 737"/>
              <a:gd name="T77" fmla="*/ 136 h 648"/>
              <a:gd name="T78" fmla="*/ 666 w 737"/>
              <a:gd name="T79" fmla="*/ 157 h 648"/>
              <a:gd name="T80" fmla="*/ 698 w 737"/>
              <a:gd name="T81" fmla="*/ 183 h 648"/>
              <a:gd name="T82" fmla="*/ 529 w 737"/>
              <a:gd name="T83" fmla="*/ 74 h 648"/>
              <a:gd name="T84" fmla="*/ 456 w 737"/>
              <a:gd name="T85" fmla="*/ 89 h 648"/>
              <a:gd name="T86" fmla="*/ 535 w 737"/>
              <a:gd name="T87" fmla="*/ 128 h 648"/>
              <a:gd name="T88" fmla="*/ 685 w 737"/>
              <a:gd name="T89" fmla="*/ 165 h 648"/>
              <a:gd name="T90" fmla="*/ 633 w 737"/>
              <a:gd name="T91" fmla="*/ 118 h 648"/>
              <a:gd name="T92" fmla="*/ 585 w 737"/>
              <a:gd name="T93" fmla="*/ 111 h 648"/>
              <a:gd name="T94" fmla="*/ 552 w 737"/>
              <a:gd name="T95" fmla="*/ 80 h 648"/>
              <a:gd name="T96" fmla="*/ 505 w 737"/>
              <a:gd name="T97" fmla="*/ 138 h 648"/>
              <a:gd name="T98" fmla="*/ 410 w 737"/>
              <a:gd name="T99" fmla="*/ 26 h 648"/>
              <a:gd name="T100" fmla="*/ 521 w 737"/>
              <a:gd name="T101" fmla="*/ 73 h 648"/>
              <a:gd name="T102" fmla="*/ 492 w 737"/>
              <a:gd name="T103" fmla="*/ 93 h 648"/>
              <a:gd name="T104" fmla="*/ 464 w 737"/>
              <a:gd name="T105" fmla="*/ 96 h 648"/>
              <a:gd name="T106" fmla="*/ 420 w 737"/>
              <a:gd name="T107" fmla="*/ 78 h 648"/>
              <a:gd name="T108" fmla="*/ 367 w 737"/>
              <a:gd name="T109" fmla="*/ 71 h 648"/>
              <a:gd name="T110" fmla="*/ 219 w 737"/>
              <a:gd name="T111" fmla="*/ 38 h 648"/>
              <a:gd name="T112" fmla="*/ 21 w 737"/>
              <a:gd name="T113" fmla="*/ 340 h 648"/>
              <a:gd name="T114" fmla="*/ 32 w 737"/>
              <a:gd name="T115" fmla="*/ 413 h 648"/>
              <a:gd name="T116" fmla="*/ 179 w 737"/>
              <a:gd name="T117" fmla="*/ 415 h 648"/>
              <a:gd name="T118" fmla="*/ 81 w 737"/>
              <a:gd name="T119" fmla="*/ 524 h 648"/>
              <a:gd name="T120" fmla="*/ 175 w 737"/>
              <a:gd name="T121" fmla="*/ 473 h 648"/>
              <a:gd name="T122" fmla="*/ 177 w 737"/>
              <a:gd name="T123" fmla="*/ 579 h 648"/>
              <a:gd name="T124" fmla="*/ 212 w 737"/>
              <a:gd name="T125" fmla="*/ 55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648">
                <a:moveTo>
                  <a:pt x="734" y="266"/>
                </a:moveTo>
                <a:cubicBezTo>
                  <a:pt x="734" y="264"/>
                  <a:pt x="733" y="262"/>
                  <a:pt x="733" y="262"/>
                </a:cubicBezTo>
                <a:cubicBezTo>
                  <a:pt x="734" y="265"/>
                  <a:pt x="734" y="261"/>
                  <a:pt x="734" y="261"/>
                </a:cubicBezTo>
                <a:cubicBezTo>
                  <a:pt x="735" y="262"/>
                  <a:pt x="735" y="263"/>
                  <a:pt x="735" y="264"/>
                </a:cubicBezTo>
                <a:cubicBezTo>
                  <a:pt x="737" y="263"/>
                  <a:pt x="733" y="256"/>
                  <a:pt x="732" y="253"/>
                </a:cubicBezTo>
                <a:cubicBezTo>
                  <a:pt x="730" y="249"/>
                  <a:pt x="733" y="250"/>
                  <a:pt x="731" y="245"/>
                </a:cubicBezTo>
                <a:cubicBezTo>
                  <a:pt x="731" y="245"/>
                  <a:pt x="731" y="247"/>
                  <a:pt x="731" y="247"/>
                </a:cubicBezTo>
                <a:cubicBezTo>
                  <a:pt x="729" y="244"/>
                  <a:pt x="727" y="240"/>
                  <a:pt x="728" y="237"/>
                </a:cubicBezTo>
                <a:cubicBezTo>
                  <a:pt x="729" y="240"/>
                  <a:pt x="729" y="237"/>
                  <a:pt x="728" y="235"/>
                </a:cubicBezTo>
                <a:cubicBezTo>
                  <a:pt x="727" y="234"/>
                  <a:pt x="727" y="233"/>
                  <a:pt x="725" y="230"/>
                </a:cubicBezTo>
                <a:cubicBezTo>
                  <a:pt x="727" y="232"/>
                  <a:pt x="723" y="226"/>
                  <a:pt x="726" y="228"/>
                </a:cubicBezTo>
                <a:cubicBezTo>
                  <a:pt x="724" y="224"/>
                  <a:pt x="725" y="227"/>
                  <a:pt x="723" y="225"/>
                </a:cubicBezTo>
                <a:cubicBezTo>
                  <a:pt x="723" y="222"/>
                  <a:pt x="723" y="225"/>
                  <a:pt x="722" y="222"/>
                </a:cubicBezTo>
                <a:cubicBezTo>
                  <a:pt x="722" y="221"/>
                  <a:pt x="721" y="219"/>
                  <a:pt x="722" y="220"/>
                </a:cubicBezTo>
                <a:cubicBezTo>
                  <a:pt x="721" y="216"/>
                  <a:pt x="719" y="214"/>
                  <a:pt x="718" y="211"/>
                </a:cubicBezTo>
                <a:cubicBezTo>
                  <a:pt x="717" y="210"/>
                  <a:pt x="716" y="210"/>
                  <a:pt x="716" y="209"/>
                </a:cubicBezTo>
                <a:cubicBezTo>
                  <a:pt x="714" y="206"/>
                  <a:pt x="713" y="203"/>
                  <a:pt x="711" y="199"/>
                </a:cubicBezTo>
                <a:cubicBezTo>
                  <a:pt x="713" y="198"/>
                  <a:pt x="707" y="187"/>
                  <a:pt x="706" y="183"/>
                </a:cubicBezTo>
                <a:cubicBezTo>
                  <a:pt x="706" y="183"/>
                  <a:pt x="706" y="184"/>
                  <a:pt x="705" y="183"/>
                </a:cubicBezTo>
                <a:cubicBezTo>
                  <a:pt x="704" y="181"/>
                  <a:pt x="705" y="180"/>
                  <a:pt x="703" y="179"/>
                </a:cubicBezTo>
                <a:cubicBezTo>
                  <a:pt x="702" y="179"/>
                  <a:pt x="705" y="182"/>
                  <a:pt x="704" y="182"/>
                </a:cubicBezTo>
                <a:cubicBezTo>
                  <a:pt x="701" y="178"/>
                  <a:pt x="697" y="172"/>
                  <a:pt x="695" y="168"/>
                </a:cubicBezTo>
                <a:cubicBezTo>
                  <a:pt x="696" y="171"/>
                  <a:pt x="698" y="171"/>
                  <a:pt x="697" y="170"/>
                </a:cubicBezTo>
                <a:cubicBezTo>
                  <a:pt x="696" y="169"/>
                  <a:pt x="694" y="168"/>
                  <a:pt x="693" y="166"/>
                </a:cubicBezTo>
                <a:cubicBezTo>
                  <a:pt x="693" y="166"/>
                  <a:pt x="694" y="165"/>
                  <a:pt x="695" y="166"/>
                </a:cubicBezTo>
                <a:cubicBezTo>
                  <a:pt x="692" y="162"/>
                  <a:pt x="689" y="158"/>
                  <a:pt x="687" y="156"/>
                </a:cubicBezTo>
                <a:cubicBezTo>
                  <a:pt x="688" y="156"/>
                  <a:pt x="688" y="156"/>
                  <a:pt x="689" y="157"/>
                </a:cubicBezTo>
                <a:cubicBezTo>
                  <a:pt x="693" y="161"/>
                  <a:pt x="697" y="170"/>
                  <a:pt x="700" y="171"/>
                </a:cubicBezTo>
                <a:cubicBezTo>
                  <a:pt x="698" y="169"/>
                  <a:pt x="696" y="166"/>
                  <a:pt x="694" y="163"/>
                </a:cubicBezTo>
                <a:cubicBezTo>
                  <a:pt x="692" y="160"/>
                  <a:pt x="690" y="157"/>
                  <a:pt x="688" y="154"/>
                </a:cubicBezTo>
                <a:cubicBezTo>
                  <a:pt x="689" y="153"/>
                  <a:pt x="681" y="146"/>
                  <a:pt x="681" y="143"/>
                </a:cubicBezTo>
                <a:cubicBezTo>
                  <a:pt x="678" y="140"/>
                  <a:pt x="674" y="135"/>
                  <a:pt x="670" y="131"/>
                </a:cubicBezTo>
                <a:cubicBezTo>
                  <a:pt x="667" y="127"/>
                  <a:pt x="663" y="122"/>
                  <a:pt x="662" y="119"/>
                </a:cubicBezTo>
                <a:cubicBezTo>
                  <a:pt x="662" y="120"/>
                  <a:pt x="663" y="120"/>
                  <a:pt x="663" y="120"/>
                </a:cubicBezTo>
                <a:cubicBezTo>
                  <a:pt x="661" y="118"/>
                  <a:pt x="660" y="117"/>
                  <a:pt x="659" y="116"/>
                </a:cubicBezTo>
                <a:cubicBezTo>
                  <a:pt x="660" y="117"/>
                  <a:pt x="660" y="118"/>
                  <a:pt x="660" y="118"/>
                </a:cubicBezTo>
                <a:cubicBezTo>
                  <a:pt x="656" y="114"/>
                  <a:pt x="655" y="113"/>
                  <a:pt x="652" y="110"/>
                </a:cubicBezTo>
                <a:cubicBezTo>
                  <a:pt x="653" y="110"/>
                  <a:pt x="653" y="111"/>
                  <a:pt x="654" y="111"/>
                </a:cubicBezTo>
                <a:cubicBezTo>
                  <a:pt x="650" y="107"/>
                  <a:pt x="651" y="106"/>
                  <a:pt x="647" y="103"/>
                </a:cubicBezTo>
                <a:cubicBezTo>
                  <a:pt x="647" y="104"/>
                  <a:pt x="649" y="106"/>
                  <a:pt x="646" y="104"/>
                </a:cubicBezTo>
                <a:cubicBezTo>
                  <a:pt x="647" y="104"/>
                  <a:pt x="645" y="102"/>
                  <a:pt x="644" y="101"/>
                </a:cubicBezTo>
                <a:cubicBezTo>
                  <a:pt x="643" y="101"/>
                  <a:pt x="645" y="103"/>
                  <a:pt x="642" y="101"/>
                </a:cubicBezTo>
                <a:cubicBezTo>
                  <a:pt x="639" y="98"/>
                  <a:pt x="638" y="98"/>
                  <a:pt x="634" y="95"/>
                </a:cubicBezTo>
                <a:cubicBezTo>
                  <a:pt x="635" y="94"/>
                  <a:pt x="631" y="90"/>
                  <a:pt x="633" y="91"/>
                </a:cubicBezTo>
                <a:cubicBezTo>
                  <a:pt x="629" y="88"/>
                  <a:pt x="629" y="86"/>
                  <a:pt x="626" y="86"/>
                </a:cubicBezTo>
                <a:cubicBezTo>
                  <a:pt x="627" y="86"/>
                  <a:pt x="625" y="84"/>
                  <a:pt x="628" y="84"/>
                </a:cubicBezTo>
                <a:cubicBezTo>
                  <a:pt x="626" y="83"/>
                  <a:pt x="626" y="84"/>
                  <a:pt x="625" y="83"/>
                </a:cubicBezTo>
                <a:cubicBezTo>
                  <a:pt x="625" y="83"/>
                  <a:pt x="626" y="85"/>
                  <a:pt x="623" y="84"/>
                </a:cubicBezTo>
                <a:cubicBezTo>
                  <a:pt x="617" y="78"/>
                  <a:pt x="608" y="70"/>
                  <a:pt x="602" y="68"/>
                </a:cubicBezTo>
                <a:cubicBezTo>
                  <a:pt x="602" y="68"/>
                  <a:pt x="602" y="67"/>
                  <a:pt x="603" y="68"/>
                </a:cubicBezTo>
                <a:cubicBezTo>
                  <a:pt x="600" y="65"/>
                  <a:pt x="600" y="65"/>
                  <a:pt x="600" y="65"/>
                </a:cubicBezTo>
                <a:cubicBezTo>
                  <a:pt x="600" y="66"/>
                  <a:pt x="599" y="66"/>
                  <a:pt x="597" y="65"/>
                </a:cubicBezTo>
                <a:cubicBezTo>
                  <a:pt x="599" y="65"/>
                  <a:pt x="596" y="63"/>
                  <a:pt x="596" y="62"/>
                </a:cubicBezTo>
                <a:cubicBezTo>
                  <a:pt x="600" y="63"/>
                  <a:pt x="602" y="66"/>
                  <a:pt x="606" y="69"/>
                </a:cubicBezTo>
                <a:cubicBezTo>
                  <a:pt x="608" y="69"/>
                  <a:pt x="617" y="76"/>
                  <a:pt x="617" y="77"/>
                </a:cubicBezTo>
                <a:cubicBezTo>
                  <a:pt x="617" y="76"/>
                  <a:pt x="614" y="73"/>
                  <a:pt x="610" y="70"/>
                </a:cubicBezTo>
                <a:cubicBezTo>
                  <a:pt x="607" y="68"/>
                  <a:pt x="604" y="66"/>
                  <a:pt x="602" y="65"/>
                </a:cubicBezTo>
                <a:cubicBezTo>
                  <a:pt x="600" y="63"/>
                  <a:pt x="599" y="62"/>
                  <a:pt x="597" y="60"/>
                </a:cubicBezTo>
                <a:cubicBezTo>
                  <a:pt x="595" y="58"/>
                  <a:pt x="592" y="57"/>
                  <a:pt x="590" y="55"/>
                </a:cubicBezTo>
                <a:cubicBezTo>
                  <a:pt x="590" y="56"/>
                  <a:pt x="588" y="55"/>
                  <a:pt x="587" y="55"/>
                </a:cubicBezTo>
                <a:cubicBezTo>
                  <a:pt x="586" y="55"/>
                  <a:pt x="588" y="56"/>
                  <a:pt x="587" y="57"/>
                </a:cubicBezTo>
                <a:cubicBezTo>
                  <a:pt x="590" y="59"/>
                  <a:pt x="589" y="57"/>
                  <a:pt x="591" y="58"/>
                </a:cubicBezTo>
                <a:cubicBezTo>
                  <a:pt x="589" y="59"/>
                  <a:pt x="594" y="61"/>
                  <a:pt x="592" y="61"/>
                </a:cubicBezTo>
                <a:cubicBezTo>
                  <a:pt x="589" y="59"/>
                  <a:pt x="585" y="55"/>
                  <a:pt x="583" y="56"/>
                </a:cubicBezTo>
                <a:cubicBezTo>
                  <a:pt x="582" y="55"/>
                  <a:pt x="581" y="55"/>
                  <a:pt x="579" y="54"/>
                </a:cubicBezTo>
                <a:cubicBezTo>
                  <a:pt x="580" y="54"/>
                  <a:pt x="581" y="53"/>
                  <a:pt x="581" y="53"/>
                </a:cubicBezTo>
                <a:cubicBezTo>
                  <a:pt x="577" y="51"/>
                  <a:pt x="582" y="55"/>
                  <a:pt x="577" y="53"/>
                </a:cubicBezTo>
                <a:cubicBezTo>
                  <a:pt x="576" y="52"/>
                  <a:pt x="576" y="51"/>
                  <a:pt x="574" y="51"/>
                </a:cubicBezTo>
                <a:cubicBezTo>
                  <a:pt x="572" y="49"/>
                  <a:pt x="576" y="50"/>
                  <a:pt x="575" y="49"/>
                </a:cubicBezTo>
                <a:cubicBezTo>
                  <a:pt x="575" y="49"/>
                  <a:pt x="570" y="47"/>
                  <a:pt x="570" y="46"/>
                </a:cubicBezTo>
                <a:cubicBezTo>
                  <a:pt x="570" y="46"/>
                  <a:pt x="570" y="45"/>
                  <a:pt x="572" y="46"/>
                </a:cubicBezTo>
                <a:cubicBezTo>
                  <a:pt x="570" y="47"/>
                  <a:pt x="576" y="48"/>
                  <a:pt x="578" y="49"/>
                </a:cubicBezTo>
                <a:cubicBezTo>
                  <a:pt x="579" y="50"/>
                  <a:pt x="579" y="51"/>
                  <a:pt x="580" y="52"/>
                </a:cubicBezTo>
                <a:cubicBezTo>
                  <a:pt x="581" y="51"/>
                  <a:pt x="584" y="54"/>
                  <a:pt x="585" y="55"/>
                </a:cubicBezTo>
                <a:cubicBezTo>
                  <a:pt x="585" y="53"/>
                  <a:pt x="581" y="51"/>
                  <a:pt x="579" y="49"/>
                </a:cubicBezTo>
                <a:cubicBezTo>
                  <a:pt x="580" y="49"/>
                  <a:pt x="582" y="51"/>
                  <a:pt x="583" y="50"/>
                </a:cubicBezTo>
                <a:cubicBezTo>
                  <a:pt x="580" y="49"/>
                  <a:pt x="577" y="48"/>
                  <a:pt x="576" y="46"/>
                </a:cubicBezTo>
                <a:cubicBezTo>
                  <a:pt x="575" y="47"/>
                  <a:pt x="571" y="43"/>
                  <a:pt x="572" y="45"/>
                </a:cubicBezTo>
                <a:cubicBezTo>
                  <a:pt x="574" y="47"/>
                  <a:pt x="576" y="46"/>
                  <a:pt x="576" y="48"/>
                </a:cubicBezTo>
                <a:cubicBezTo>
                  <a:pt x="573" y="47"/>
                  <a:pt x="572" y="45"/>
                  <a:pt x="569" y="43"/>
                </a:cubicBezTo>
                <a:cubicBezTo>
                  <a:pt x="568" y="44"/>
                  <a:pt x="571" y="45"/>
                  <a:pt x="570" y="45"/>
                </a:cubicBezTo>
                <a:cubicBezTo>
                  <a:pt x="569" y="45"/>
                  <a:pt x="569" y="45"/>
                  <a:pt x="569" y="45"/>
                </a:cubicBezTo>
                <a:cubicBezTo>
                  <a:pt x="565" y="43"/>
                  <a:pt x="564" y="42"/>
                  <a:pt x="562" y="40"/>
                </a:cubicBezTo>
                <a:cubicBezTo>
                  <a:pt x="559" y="39"/>
                  <a:pt x="563" y="41"/>
                  <a:pt x="562" y="41"/>
                </a:cubicBezTo>
                <a:cubicBezTo>
                  <a:pt x="561" y="40"/>
                  <a:pt x="560" y="40"/>
                  <a:pt x="560" y="40"/>
                </a:cubicBezTo>
                <a:cubicBezTo>
                  <a:pt x="559" y="39"/>
                  <a:pt x="557" y="39"/>
                  <a:pt x="558" y="38"/>
                </a:cubicBezTo>
                <a:cubicBezTo>
                  <a:pt x="558" y="37"/>
                  <a:pt x="561" y="39"/>
                  <a:pt x="560" y="38"/>
                </a:cubicBezTo>
                <a:cubicBezTo>
                  <a:pt x="557" y="37"/>
                  <a:pt x="556" y="36"/>
                  <a:pt x="554" y="35"/>
                </a:cubicBezTo>
                <a:cubicBezTo>
                  <a:pt x="553" y="34"/>
                  <a:pt x="553" y="35"/>
                  <a:pt x="550" y="34"/>
                </a:cubicBezTo>
                <a:cubicBezTo>
                  <a:pt x="549" y="33"/>
                  <a:pt x="549" y="33"/>
                  <a:pt x="547" y="32"/>
                </a:cubicBezTo>
                <a:cubicBezTo>
                  <a:pt x="546" y="32"/>
                  <a:pt x="541" y="30"/>
                  <a:pt x="538" y="28"/>
                </a:cubicBezTo>
                <a:cubicBezTo>
                  <a:pt x="537" y="29"/>
                  <a:pt x="535" y="28"/>
                  <a:pt x="534" y="28"/>
                </a:cubicBezTo>
                <a:cubicBezTo>
                  <a:pt x="538" y="30"/>
                  <a:pt x="539" y="30"/>
                  <a:pt x="541" y="31"/>
                </a:cubicBezTo>
                <a:cubicBezTo>
                  <a:pt x="540" y="31"/>
                  <a:pt x="539" y="31"/>
                  <a:pt x="538" y="31"/>
                </a:cubicBezTo>
                <a:cubicBezTo>
                  <a:pt x="540" y="32"/>
                  <a:pt x="541" y="31"/>
                  <a:pt x="542" y="32"/>
                </a:cubicBezTo>
                <a:cubicBezTo>
                  <a:pt x="541" y="33"/>
                  <a:pt x="547" y="34"/>
                  <a:pt x="547" y="35"/>
                </a:cubicBezTo>
                <a:cubicBezTo>
                  <a:pt x="547" y="35"/>
                  <a:pt x="546" y="35"/>
                  <a:pt x="546" y="36"/>
                </a:cubicBezTo>
                <a:cubicBezTo>
                  <a:pt x="551" y="37"/>
                  <a:pt x="558" y="40"/>
                  <a:pt x="560" y="42"/>
                </a:cubicBezTo>
                <a:cubicBezTo>
                  <a:pt x="560" y="40"/>
                  <a:pt x="568" y="46"/>
                  <a:pt x="564" y="45"/>
                </a:cubicBezTo>
                <a:cubicBezTo>
                  <a:pt x="568" y="47"/>
                  <a:pt x="566" y="45"/>
                  <a:pt x="568" y="46"/>
                </a:cubicBezTo>
                <a:cubicBezTo>
                  <a:pt x="568" y="47"/>
                  <a:pt x="570" y="48"/>
                  <a:pt x="569" y="48"/>
                </a:cubicBezTo>
                <a:cubicBezTo>
                  <a:pt x="562" y="46"/>
                  <a:pt x="558" y="43"/>
                  <a:pt x="552" y="39"/>
                </a:cubicBezTo>
                <a:cubicBezTo>
                  <a:pt x="547" y="38"/>
                  <a:pt x="546" y="36"/>
                  <a:pt x="542" y="35"/>
                </a:cubicBezTo>
                <a:cubicBezTo>
                  <a:pt x="542" y="35"/>
                  <a:pt x="542" y="35"/>
                  <a:pt x="542" y="35"/>
                </a:cubicBezTo>
                <a:cubicBezTo>
                  <a:pt x="542" y="35"/>
                  <a:pt x="534" y="31"/>
                  <a:pt x="536" y="33"/>
                </a:cubicBezTo>
                <a:cubicBezTo>
                  <a:pt x="538" y="33"/>
                  <a:pt x="543" y="36"/>
                  <a:pt x="543" y="37"/>
                </a:cubicBezTo>
                <a:cubicBezTo>
                  <a:pt x="538" y="35"/>
                  <a:pt x="536" y="33"/>
                  <a:pt x="531" y="32"/>
                </a:cubicBezTo>
                <a:cubicBezTo>
                  <a:pt x="532" y="31"/>
                  <a:pt x="531" y="31"/>
                  <a:pt x="529" y="30"/>
                </a:cubicBezTo>
                <a:cubicBezTo>
                  <a:pt x="529" y="31"/>
                  <a:pt x="524" y="29"/>
                  <a:pt x="525" y="29"/>
                </a:cubicBezTo>
                <a:cubicBezTo>
                  <a:pt x="522" y="28"/>
                  <a:pt x="518" y="26"/>
                  <a:pt x="515" y="25"/>
                </a:cubicBezTo>
                <a:cubicBezTo>
                  <a:pt x="511" y="23"/>
                  <a:pt x="507" y="22"/>
                  <a:pt x="502" y="21"/>
                </a:cubicBezTo>
                <a:cubicBezTo>
                  <a:pt x="502" y="20"/>
                  <a:pt x="500" y="20"/>
                  <a:pt x="499" y="19"/>
                </a:cubicBezTo>
                <a:cubicBezTo>
                  <a:pt x="497" y="19"/>
                  <a:pt x="495" y="18"/>
                  <a:pt x="494" y="18"/>
                </a:cubicBezTo>
                <a:cubicBezTo>
                  <a:pt x="494" y="18"/>
                  <a:pt x="494" y="18"/>
                  <a:pt x="495" y="18"/>
                </a:cubicBezTo>
                <a:cubicBezTo>
                  <a:pt x="491" y="17"/>
                  <a:pt x="491" y="16"/>
                  <a:pt x="490" y="16"/>
                </a:cubicBezTo>
                <a:cubicBezTo>
                  <a:pt x="487" y="16"/>
                  <a:pt x="493" y="18"/>
                  <a:pt x="491" y="17"/>
                </a:cubicBezTo>
                <a:cubicBezTo>
                  <a:pt x="488" y="17"/>
                  <a:pt x="486" y="16"/>
                  <a:pt x="485" y="15"/>
                </a:cubicBezTo>
                <a:cubicBezTo>
                  <a:pt x="482" y="14"/>
                  <a:pt x="478" y="14"/>
                  <a:pt x="473" y="13"/>
                </a:cubicBezTo>
                <a:cubicBezTo>
                  <a:pt x="469" y="12"/>
                  <a:pt x="465" y="11"/>
                  <a:pt x="462" y="10"/>
                </a:cubicBezTo>
                <a:cubicBezTo>
                  <a:pt x="460" y="10"/>
                  <a:pt x="451" y="9"/>
                  <a:pt x="445" y="9"/>
                </a:cubicBezTo>
                <a:cubicBezTo>
                  <a:pt x="439" y="8"/>
                  <a:pt x="435" y="7"/>
                  <a:pt x="440" y="7"/>
                </a:cubicBezTo>
                <a:cubicBezTo>
                  <a:pt x="434" y="6"/>
                  <a:pt x="427" y="6"/>
                  <a:pt x="423" y="6"/>
                </a:cubicBezTo>
                <a:cubicBezTo>
                  <a:pt x="427" y="6"/>
                  <a:pt x="422" y="6"/>
                  <a:pt x="423" y="5"/>
                </a:cubicBezTo>
                <a:cubicBezTo>
                  <a:pt x="421" y="5"/>
                  <a:pt x="420" y="5"/>
                  <a:pt x="419" y="4"/>
                </a:cubicBezTo>
                <a:cubicBezTo>
                  <a:pt x="419" y="6"/>
                  <a:pt x="413" y="4"/>
                  <a:pt x="412" y="5"/>
                </a:cubicBezTo>
                <a:cubicBezTo>
                  <a:pt x="412" y="5"/>
                  <a:pt x="413" y="5"/>
                  <a:pt x="412" y="5"/>
                </a:cubicBezTo>
                <a:cubicBezTo>
                  <a:pt x="411" y="4"/>
                  <a:pt x="411" y="4"/>
                  <a:pt x="410" y="3"/>
                </a:cubicBezTo>
                <a:cubicBezTo>
                  <a:pt x="412" y="2"/>
                  <a:pt x="413" y="3"/>
                  <a:pt x="416" y="3"/>
                </a:cubicBezTo>
                <a:cubicBezTo>
                  <a:pt x="414" y="2"/>
                  <a:pt x="416" y="2"/>
                  <a:pt x="417" y="1"/>
                </a:cubicBezTo>
                <a:cubicBezTo>
                  <a:pt x="411" y="1"/>
                  <a:pt x="409" y="1"/>
                  <a:pt x="407" y="1"/>
                </a:cubicBezTo>
                <a:cubicBezTo>
                  <a:pt x="405" y="1"/>
                  <a:pt x="403" y="1"/>
                  <a:pt x="398" y="0"/>
                </a:cubicBezTo>
                <a:cubicBezTo>
                  <a:pt x="398" y="2"/>
                  <a:pt x="402" y="1"/>
                  <a:pt x="403" y="2"/>
                </a:cubicBezTo>
                <a:cubicBezTo>
                  <a:pt x="401" y="2"/>
                  <a:pt x="400" y="2"/>
                  <a:pt x="399" y="2"/>
                </a:cubicBezTo>
                <a:cubicBezTo>
                  <a:pt x="399" y="2"/>
                  <a:pt x="399" y="3"/>
                  <a:pt x="401" y="3"/>
                </a:cubicBezTo>
                <a:cubicBezTo>
                  <a:pt x="400" y="2"/>
                  <a:pt x="403" y="3"/>
                  <a:pt x="404" y="2"/>
                </a:cubicBezTo>
                <a:cubicBezTo>
                  <a:pt x="405" y="2"/>
                  <a:pt x="407" y="2"/>
                  <a:pt x="406" y="3"/>
                </a:cubicBezTo>
                <a:cubicBezTo>
                  <a:pt x="405" y="3"/>
                  <a:pt x="402" y="3"/>
                  <a:pt x="403" y="4"/>
                </a:cubicBezTo>
                <a:cubicBezTo>
                  <a:pt x="405" y="3"/>
                  <a:pt x="407" y="3"/>
                  <a:pt x="408" y="4"/>
                </a:cubicBezTo>
                <a:cubicBezTo>
                  <a:pt x="406" y="4"/>
                  <a:pt x="402" y="4"/>
                  <a:pt x="398" y="4"/>
                </a:cubicBezTo>
                <a:cubicBezTo>
                  <a:pt x="396" y="4"/>
                  <a:pt x="394" y="4"/>
                  <a:pt x="392" y="4"/>
                </a:cubicBezTo>
                <a:cubicBezTo>
                  <a:pt x="390" y="5"/>
                  <a:pt x="388" y="5"/>
                  <a:pt x="387" y="5"/>
                </a:cubicBezTo>
                <a:cubicBezTo>
                  <a:pt x="385" y="5"/>
                  <a:pt x="381" y="5"/>
                  <a:pt x="377" y="5"/>
                </a:cubicBezTo>
                <a:cubicBezTo>
                  <a:pt x="373" y="5"/>
                  <a:pt x="369" y="6"/>
                  <a:pt x="369" y="7"/>
                </a:cubicBezTo>
                <a:cubicBezTo>
                  <a:pt x="368" y="6"/>
                  <a:pt x="368" y="6"/>
                  <a:pt x="367" y="6"/>
                </a:cubicBezTo>
                <a:cubicBezTo>
                  <a:pt x="369" y="5"/>
                  <a:pt x="376" y="5"/>
                  <a:pt x="376" y="4"/>
                </a:cubicBezTo>
                <a:cubicBezTo>
                  <a:pt x="372" y="5"/>
                  <a:pt x="366" y="6"/>
                  <a:pt x="369" y="4"/>
                </a:cubicBezTo>
                <a:cubicBezTo>
                  <a:pt x="367" y="4"/>
                  <a:pt x="368" y="5"/>
                  <a:pt x="366" y="5"/>
                </a:cubicBezTo>
                <a:cubicBezTo>
                  <a:pt x="365" y="4"/>
                  <a:pt x="365" y="4"/>
                  <a:pt x="365" y="4"/>
                </a:cubicBezTo>
                <a:cubicBezTo>
                  <a:pt x="367" y="4"/>
                  <a:pt x="373" y="3"/>
                  <a:pt x="370" y="3"/>
                </a:cubicBezTo>
                <a:cubicBezTo>
                  <a:pt x="369" y="4"/>
                  <a:pt x="365" y="3"/>
                  <a:pt x="363" y="3"/>
                </a:cubicBezTo>
                <a:cubicBezTo>
                  <a:pt x="363" y="4"/>
                  <a:pt x="360" y="4"/>
                  <a:pt x="357" y="5"/>
                </a:cubicBezTo>
                <a:cubicBezTo>
                  <a:pt x="355" y="5"/>
                  <a:pt x="352" y="5"/>
                  <a:pt x="351" y="4"/>
                </a:cubicBezTo>
                <a:cubicBezTo>
                  <a:pt x="351" y="4"/>
                  <a:pt x="352" y="4"/>
                  <a:pt x="353" y="3"/>
                </a:cubicBezTo>
                <a:cubicBezTo>
                  <a:pt x="356" y="3"/>
                  <a:pt x="360" y="3"/>
                  <a:pt x="360" y="2"/>
                </a:cubicBezTo>
                <a:cubicBezTo>
                  <a:pt x="362" y="2"/>
                  <a:pt x="362" y="3"/>
                  <a:pt x="361" y="4"/>
                </a:cubicBezTo>
                <a:cubicBezTo>
                  <a:pt x="365" y="3"/>
                  <a:pt x="361" y="3"/>
                  <a:pt x="363" y="2"/>
                </a:cubicBezTo>
                <a:cubicBezTo>
                  <a:pt x="364" y="3"/>
                  <a:pt x="366" y="3"/>
                  <a:pt x="367" y="2"/>
                </a:cubicBezTo>
                <a:cubicBezTo>
                  <a:pt x="366" y="2"/>
                  <a:pt x="362" y="2"/>
                  <a:pt x="357" y="2"/>
                </a:cubicBezTo>
                <a:cubicBezTo>
                  <a:pt x="352" y="3"/>
                  <a:pt x="348" y="3"/>
                  <a:pt x="345" y="4"/>
                </a:cubicBezTo>
                <a:cubicBezTo>
                  <a:pt x="343" y="4"/>
                  <a:pt x="340" y="5"/>
                  <a:pt x="337" y="5"/>
                </a:cubicBezTo>
                <a:cubicBezTo>
                  <a:pt x="334" y="6"/>
                  <a:pt x="331" y="6"/>
                  <a:pt x="330" y="5"/>
                </a:cubicBezTo>
                <a:cubicBezTo>
                  <a:pt x="327" y="6"/>
                  <a:pt x="323" y="7"/>
                  <a:pt x="322" y="6"/>
                </a:cubicBezTo>
                <a:cubicBezTo>
                  <a:pt x="319" y="6"/>
                  <a:pt x="321" y="7"/>
                  <a:pt x="318" y="8"/>
                </a:cubicBezTo>
                <a:cubicBezTo>
                  <a:pt x="313" y="8"/>
                  <a:pt x="314" y="7"/>
                  <a:pt x="311" y="6"/>
                </a:cubicBezTo>
                <a:cubicBezTo>
                  <a:pt x="312" y="7"/>
                  <a:pt x="305" y="9"/>
                  <a:pt x="302" y="9"/>
                </a:cubicBezTo>
                <a:cubicBezTo>
                  <a:pt x="302" y="9"/>
                  <a:pt x="303" y="8"/>
                  <a:pt x="303" y="8"/>
                </a:cubicBezTo>
                <a:cubicBezTo>
                  <a:pt x="300" y="8"/>
                  <a:pt x="300" y="11"/>
                  <a:pt x="297" y="10"/>
                </a:cubicBezTo>
                <a:cubicBezTo>
                  <a:pt x="295" y="10"/>
                  <a:pt x="301" y="8"/>
                  <a:pt x="298" y="9"/>
                </a:cubicBezTo>
                <a:cubicBezTo>
                  <a:pt x="296" y="10"/>
                  <a:pt x="294" y="9"/>
                  <a:pt x="293" y="11"/>
                </a:cubicBezTo>
                <a:cubicBezTo>
                  <a:pt x="291" y="11"/>
                  <a:pt x="291" y="11"/>
                  <a:pt x="290" y="11"/>
                </a:cubicBezTo>
                <a:cubicBezTo>
                  <a:pt x="288" y="12"/>
                  <a:pt x="273" y="18"/>
                  <a:pt x="274" y="15"/>
                </a:cubicBezTo>
                <a:cubicBezTo>
                  <a:pt x="273" y="16"/>
                  <a:pt x="271" y="17"/>
                  <a:pt x="269" y="17"/>
                </a:cubicBezTo>
                <a:cubicBezTo>
                  <a:pt x="267" y="18"/>
                  <a:pt x="265" y="19"/>
                  <a:pt x="262" y="20"/>
                </a:cubicBezTo>
                <a:cubicBezTo>
                  <a:pt x="258" y="22"/>
                  <a:pt x="254" y="23"/>
                  <a:pt x="249" y="25"/>
                </a:cubicBezTo>
                <a:cubicBezTo>
                  <a:pt x="245" y="27"/>
                  <a:pt x="240" y="29"/>
                  <a:pt x="236" y="30"/>
                </a:cubicBezTo>
                <a:cubicBezTo>
                  <a:pt x="232" y="32"/>
                  <a:pt x="228" y="34"/>
                  <a:pt x="225" y="36"/>
                </a:cubicBezTo>
                <a:cubicBezTo>
                  <a:pt x="225" y="35"/>
                  <a:pt x="225" y="35"/>
                  <a:pt x="227" y="34"/>
                </a:cubicBezTo>
                <a:cubicBezTo>
                  <a:pt x="227" y="34"/>
                  <a:pt x="229" y="34"/>
                  <a:pt x="230" y="32"/>
                </a:cubicBezTo>
                <a:cubicBezTo>
                  <a:pt x="229" y="33"/>
                  <a:pt x="228" y="33"/>
                  <a:pt x="228" y="32"/>
                </a:cubicBezTo>
                <a:cubicBezTo>
                  <a:pt x="230" y="31"/>
                  <a:pt x="233" y="31"/>
                  <a:pt x="234" y="29"/>
                </a:cubicBezTo>
                <a:cubicBezTo>
                  <a:pt x="232" y="30"/>
                  <a:pt x="226" y="33"/>
                  <a:pt x="224" y="34"/>
                </a:cubicBezTo>
                <a:cubicBezTo>
                  <a:pt x="224" y="34"/>
                  <a:pt x="225" y="35"/>
                  <a:pt x="223" y="36"/>
                </a:cubicBezTo>
                <a:cubicBezTo>
                  <a:pt x="223" y="34"/>
                  <a:pt x="220" y="38"/>
                  <a:pt x="218" y="38"/>
                </a:cubicBezTo>
                <a:cubicBezTo>
                  <a:pt x="220" y="36"/>
                  <a:pt x="217" y="36"/>
                  <a:pt x="217" y="38"/>
                </a:cubicBezTo>
                <a:cubicBezTo>
                  <a:pt x="218" y="36"/>
                  <a:pt x="217" y="38"/>
                  <a:pt x="216" y="39"/>
                </a:cubicBezTo>
                <a:cubicBezTo>
                  <a:pt x="213" y="40"/>
                  <a:pt x="211" y="38"/>
                  <a:pt x="209" y="41"/>
                </a:cubicBezTo>
                <a:cubicBezTo>
                  <a:pt x="209" y="41"/>
                  <a:pt x="212" y="39"/>
                  <a:pt x="212" y="40"/>
                </a:cubicBezTo>
                <a:cubicBezTo>
                  <a:pt x="212" y="41"/>
                  <a:pt x="207" y="43"/>
                  <a:pt x="205" y="44"/>
                </a:cubicBezTo>
                <a:cubicBezTo>
                  <a:pt x="205" y="45"/>
                  <a:pt x="204" y="46"/>
                  <a:pt x="203" y="47"/>
                </a:cubicBezTo>
                <a:cubicBezTo>
                  <a:pt x="202" y="49"/>
                  <a:pt x="200" y="50"/>
                  <a:pt x="198" y="51"/>
                </a:cubicBezTo>
                <a:cubicBezTo>
                  <a:pt x="201" y="49"/>
                  <a:pt x="199" y="50"/>
                  <a:pt x="198" y="49"/>
                </a:cubicBezTo>
                <a:cubicBezTo>
                  <a:pt x="194" y="52"/>
                  <a:pt x="191" y="54"/>
                  <a:pt x="186" y="56"/>
                </a:cubicBezTo>
                <a:cubicBezTo>
                  <a:pt x="187" y="55"/>
                  <a:pt x="193" y="52"/>
                  <a:pt x="191" y="53"/>
                </a:cubicBezTo>
                <a:cubicBezTo>
                  <a:pt x="187" y="55"/>
                  <a:pt x="186" y="55"/>
                  <a:pt x="188" y="53"/>
                </a:cubicBezTo>
                <a:cubicBezTo>
                  <a:pt x="185" y="56"/>
                  <a:pt x="184" y="55"/>
                  <a:pt x="182" y="58"/>
                </a:cubicBezTo>
                <a:cubicBezTo>
                  <a:pt x="181" y="58"/>
                  <a:pt x="180" y="58"/>
                  <a:pt x="180" y="58"/>
                </a:cubicBezTo>
                <a:cubicBezTo>
                  <a:pt x="180" y="57"/>
                  <a:pt x="181" y="56"/>
                  <a:pt x="183" y="55"/>
                </a:cubicBezTo>
                <a:cubicBezTo>
                  <a:pt x="179" y="56"/>
                  <a:pt x="178" y="57"/>
                  <a:pt x="175" y="58"/>
                </a:cubicBezTo>
                <a:cubicBezTo>
                  <a:pt x="175" y="59"/>
                  <a:pt x="179" y="56"/>
                  <a:pt x="177" y="58"/>
                </a:cubicBezTo>
                <a:cubicBezTo>
                  <a:pt x="174" y="60"/>
                  <a:pt x="175" y="61"/>
                  <a:pt x="172" y="62"/>
                </a:cubicBezTo>
                <a:cubicBezTo>
                  <a:pt x="172" y="61"/>
                  <a:pt x="168" y="64"/>
                  <a:pt x="167" y="65"/>
                </a:cubicBezTo>
                <a:cubicBezTo>
                  <a:pt x="169" y="62"/>
                  <a:pt x="173" y="61"/>
                  <a:pt x="174" y="59"/>
                </a:cubicBezTo>
                <a:cubicBezTo>
                  <a:pt x="172" y="60"/>
                  <a:pt x="169" y="62"/>
                  <a:pt x="169" y="61"/>
                </a:cubicBezTo>
                <a:cubicBezTo>
                  <a:pt x="171" y="59"/>
                  <a:pt x="175" y="57"/>
                  <a:pt x="175" y="56"/>
                </a:cubicBezTo>
                <a:cubicBezTo>
                  <a:pt x="171" y="58"/>
                  <a:pt x="168" y="61"/>
                  <a:pt x="166" y="60"/>
                </a:cubicBezTo>
                <a:cubicBezTo>
                  <a:pt x="166" y="62"/>
                  <a:pt x="160" y="65"/>
                  <a:pt x="159" y="68"/>
                </a:cubicBezTo>
                <a:cubicBezTo>
                  <a:pt x="157" y="68"/>
                  <a:pt x="159" y="67"/>
                  <a:pt x="157" y="67"/>
                </a:cubicBezTo>
                <a:cubicBezTo>
                  <a:pt x="155" y="70"/>
                  <a:pt x="153" y="69"/>
                  <a:pt x="153" y="70"/>
                </a:cubicBezTo>
                <a:cubicBezTo>
                  <a:pt x="155" y="69"/>
                  <a:pt x="154" y="71"/>
                  <a:pt x="153" y="71"/>
                </a:cubicBezTo>
                <a:cubicBezTo>
                  <a:pt x="153" y="71"/>
                  <a:pt x="151" y="73"/>
                  <a:pt x="149" y="74"/>
                </a:cubicBezTo>
                <a:cubicBezTo>
                  <a:pt x="149" y="73"/>
                  <a:pt x="147" y="75"/>
                  <a:pt x="147" y="74"/>
                </a:cubicBezTo>
                <a:cubicBezTo>
                  <a:pt x="144" y="77"/>
                  <a:pt x="141" y="80"/>
                  <a:pt x="138" y="82"/>
                </a:cubicBezTo>
                <a:cubicBezTo>
                  <a:pt x="135" y="84"/>
                  <a:pt x="132" y="86"/>
                  <a:pt x="129" y="89"/>
                </a:cubicBezTo>
                <a:cubicBezTo>
                  <a:pt x="129" y="89"/>
                  <a:pt x="129" y="88"/>
                  <a:pt x="128" y="89"/>
                </a:cubicBezTo>
                <a:cubicBezTo>
                  <a:pt x="127" y="91"/>
                  <a:pt x="125" y="93"/>
                  <a:pt x="123" y="95"/>
                </a:cubicBezTo>
                <a:cubicBezTo>
                  <a:pt x="123" y="94"/>
                  <a:pt x="124" y="93"/>
                  <a:pt x="124" y="93"/>
                </a:cubicBezTo>
                <a:cubicBezTo>
                  <a:pt x="121" y="95"/>
                  <a:pt x="112" y="106"/>
                  <a:pt x="114" y="101"/>
                </a:cubicBezTo>
                <a:cubicBezTo>
                  <a:pt x="112" y="104"/>
                  <a:pt x="108" y="111"/>
                  <a:pt x="106" y="109"/>
                </a:cubicBezTo>
                <a:cubicBezTo>
                  <a:pt x="105" y="112"/>
                  <a:pt x="107" y="110"/>
                  <a:pt x="107" y="111"/>
                </a:cubicBezTo>
                <a:cubicBezTo>
                  <a:pt x="103" y="114"/>
                  <a:pt x="99" y="118"/>
                  <a:pt x="96" y="122"/>
                </a:cubicBezTo>
                <a:cubicBezTo>
                  <a:pt x="93" y="126"/>
                  <a:pt x="90" y="130"/>
                  <a:pt x="87" y="133"/>
                </a:cubicBezTo>
                <a:cubicBezTo>
                  <a:pt x="88" y="134"/>
                  <a:pt x="81" y="139"/>
                  <a:pt x="81" y="142"/>
                </a:cubicBezTo>
                <a:cubicBezTo>
                  <a:pt x="80" y="143"/>
                  <a:pt x="79" y="144"/>
                  <a:pt x="79" y="144"/>
                </a:cubicBezTo>
                <a:cubicBezTo>
                  <a:pt x="82" y="139"/>
                  <a:pt x="84" y="135"/>
                  <a:pt x="87" y="131"/>
                </a:cubicBezTo>
                <a:cubicBezTo>
                  <a:pt x="89" y="128"/>
                  <a:pt x="92" y="124"/>
                  <a:pt x="96" y="120"/>
                </a:cubicBezTo>
                <a:cubicBezTo>
                  <a:pt x="94" y="118"/>
                  <a:pt x="92" y="123"/>
                  <a:pt x="90" y="122"/>
                </a:cubicBezTo>
                <a:cubicBezTo>
                  <a:pt x="101" y="105"/>
                  <a:pt x="112" y="90"/>
                  <a:pt x="127" y="79"/>
                </a:cubicBezTo>
                <a:cubicBezTo>
                  <a:pt x="141" y="64"/>
                  <a:pt x="159" y="52"/>
                  <a:pt x="173" y="38"/>
                </a:cubicBezTo>
                <a:cubicBezTo>
                  <a:pt x="178" y="34"/>
                  <a:pt x="184" y="30"/>
                  <a:pt x="190" y="26"/>
                </a:cubicBezTo>
                <a:cubicBezTo>
                  <a:pt x="196" y="22"/>
                  <a:pt x="203" y="18"/>
                  <a:pt x="209" y="15"/>
                </a:cubicBezTo>
                <a:cubicBezTo>
                  <a:pt x="206" y="15"/>
                  <a:pt x="202" y="18"/>
                  <a:pt x="197" y="21"/>
                </a:cubicBezTo>
                <a:cubicBezTo>
                  <a:pt x="195" y="22"/>
                  <a:pt x="193" y="24"/>
                  <a:pt x="190" y="25"/>
                </a:cubicBezTo>
                <a:cubicBezTo>
                  <a:pt x="188" y="26"/>
                  <a:pt x="186" y="27"/>
                  <a:pt x="185" y="28"/>
                </a:cubicBezTo>
                <a:cubicBezTo>
                  <a:pt x="185" y="27"/>
                  <a:pt x="184" y="26"/>
                  <a:pt x="185" y="25"/>
                </a:cubicBezTo>
                <a:cubicBezTo>
                  <a:pt x="179" y="28"/>
                  <a:pt x="175" y="30"/>
                  <a:pt x="171" y="30"/>
                </a:cubicBezTo>
                <a:cubicBezTo>
                  <a:pt x="163" y="37"/>
                  <a:pt x="153" y="42"/>
                  <a:pt x="147" y="45"/>
                </a:cubicBezTo>
                <a:cubicBezTo>
                  <a:pt x="144" y="47"/>
                  <a:pt x="146" y="47"/>
                  <a:pt x="144" y="49"/>
                </a:cubicBezTo>
                <a:cubicBezTo>
                  <a:pt x="143" y="48"/>
                  <a:pt x="142" y="50"/>
                  <a:pt x="142" y="49"/>
                </a:cubicBezTo>
                <a:cubicBezTo>
                  <a:pt x="140" y="51"/>
                  <a:pt x="137" y="53"/>
                  <a:pt x="136" y="53"/>
                </a:cubicBezTo>
                <a:cubicBezTo>
                  <a:pt x="132" y="58"/>
                  <a:pt x="131" y="56"/>
                  <a:pt x="128" y="61"/>
                </a:cubicBezTo>
                <a:cubicBezTo>
                  <a:pt x="127" y="60"/>
                  <a:pt x="127" y="60"/>
                  <a:pt x="127" y="60"/>
                </a:cubicBezTo>
                <a:cubicBezTo>
                  <a:pt x="123" y="64"/>
                  <a:pt x="119" y="67"/>
                  <a:pt x="116" y="70"/>
                </a:cubicBezTo>
                <a:cubicBezTo>
                  <a:pt x="113" y="72"/>
                  <a:pt x="109" y="75"/>
                  <a:pt x="106" y="79"/>
                </a:cubicBezTo>
                <a:cubicBezTo>
                  <a:pt x="106" y="79"/>
                  <a:pt x="105" y="79"/>
                  <a:pt x="105" y="79"/>
                </a:cubicBezTo>
                <a:cubicBezTo>
                  <a:pt x="101" y="83"/>
                  <a:pt x="99" y="85"/>
                  <a:pt x="97" y="86"/>
                </a:cubicBezTo>
                <a:cubicBezTo>
                  <a:pt x="94" y="89"/>
                  <a:pt x="92" y="92"/>
                  <a:pt x="89" y="95"/>
                </a:cubicBezTo>
                <a:cubicBezTo>
                  <a:pt x="87" y="98"/>
                  <a:pt x="84" y="101"/>
                  <a:pt x="82" y="104"/>
                </a:cubicBezTo>
                <a:cubicBezTo>
                  <a:pt x="77" y="109"/>
                  <a:pt x="72" y="115"/>
                  <a:pt x="68" y="123"/>
                </a:cubicBezTo>
                <a:cubicBezTo>
                  <a:pt x="67" y="123"/>
                  <a:pt x="66" y="124"/>
                  <a:pt x="65" y="125"/>
                </a:cubicBezTo>
                <a:cubicBezTo>
                  <a:pt x="64" y="128"/>
                  <a:pt x="61" y="132"/>
                  <a:pt x="59" y="136"/>
                </a:cubicBezTo>
                <a:cubicBezTo>
                  <a:pt x="56" y="140"/>
                  <a:pt x="53" y="145"/>
                  <a:pt x="52" y="148"/>
                </a:cubicBezTo>
                <a:cubicBezTo>
                  <a:pt x="52" y="149"/>
                  <a:pt x="52" y="150"/>
                  <a:pt x="52" y="151"/>
                </a:cubicBezTo>
                <a:cubicBezTo>
                  <a:pt x="50" y="154"/>
                  <a:pt x="52" y="149"/>
                  <a:pt x="50" y="153"/>
                </a:cubicBezTo>
                <a:cubicBezTo>
                  <a:pt x="49" y="156"/>
                  <a:pt x="53" y="151"/>
                  <a:pt x="51" y="153"/>
                </a:cubicBezTo>
                <a:cubicBezTo>
                  <a:pt x="51" y="154"/>
                  <a:pt x="50" y="155"/>
                  <a:pt x="49" y="156"/>
                </a:cubicBezTo>
                <a:cubicBezTo>
                  <a:pt x="50" y="156"/>
                  <a:pt x="48" y="160"/>
                  <a:pt x="46" y="163"/>
                </a:cubicBezTo>
                <a:cubicBezTo>
                  <a:pt x="46" y="166"/>
                  <a:pt x="45" y="169"/>
                  <a:pt x="44" y="173"/>
                </a:cubicBezTo>
                <a:cubicBezTo>
                  <a:pt x="43" y="176"/>
                  <a:pt x="42" y="180"/>
                  <a:pt x="42" y="182"/>
                </a:cubicBezTo>
                <a:cubicBezTo>
                  <a:pt x="36" y="193"/>
                  <a:pt x="36" y="200"/>
                  <a:pt x="36" y="207"/>
                </a:cubicBezTo>
                <a:cubicBezTo>
                  <a:pt x="34" y="208"/>
                  <a:pt x="35" y="210"/>
                  <a:pt x="34" y="211"/>
                </a:cubicBezTo>
                <a:cubicBezTo>
                  <a:pt x="36" y="209"/>
                  <a:pt x="36" y="208"/>
                  <a:pt x="37" y="209"/>
                </a:cubicBezTo>
                <a:cubicBezTo>
                  <a:pt x="37" y="210"/>
                  <a:pt x="37" y="210"/>
                  <a:pt x="37" y="212"/>
                </a:cubicBezTo>
                <a:cubicBezTo>
                  <a:pt x="36" y="212"/>
                  <a:pt x="36" y="210"/>
                  <a:pt x="36" y="210"/>
                </a:cubicBezTo>
                <a:cubicBezTo>
                  <a:pt x="36" y="214"/>
                  <a:pt x="35" y="215"/>
                  <a:pt x="35" y="218"/>
                </a:cubicBezTo>
                <a:cubicBezTo>
                  <a:pt x="37" y="213"/>
                  <a:pt x="35" y="222"/>
                  <a:pt x="34" y="223"/>
                </a:cubicBezTo>
                <a:cubicBezTo>
                  <a:pt x="36" y="221"/>
                  <a:pt x="37" y="217"/>
                  <a:pt x="37" y="214"/>
                </a:cubicBezTo>
                <a:cubicBezTo>
                  <a:pt x="38" y="215"/>
                  <a:pt x="39" y="214"/>
                  <a:pt x="38" y="215"/>
                </a:cubicBezTo>
                <a:cubicBezTo>
                  <a:pt x="36" y="221"/>
                  <a:pt x="34" y="225"/>
                  <a:pt x="32" y="232"/>
                </a:cubicBezTo>
                <a:cubicBezTo>
                  <a:pt x="32" y="233"/>
                  <a:pt x="34" y="230"/>
                  <a:pt x="32" y="235"/>
                </a:cubicBezTo>
                <a:cubicBezTo>
                  <a:pt x="31" y="235"/>
                  <a:pt x="30" y="239"/>
                  <a:pt x="30" y="235"/>
                </a:cubicBezTo>
                <a:cubicBezTo>
                  <a:pt x="29" y="239"/>
                  <a:pt x="30" y="238"/>
                  <a:pt x="29" y="242"/>
                </a:cubicBezTo>
                <a:cubicBezTo>
                  <a:pt x="28" y="242"/>
                  <a:pt x="28" y="242"/>
                  <a:pt x="28" y="242"/>
                </a:cubicBezTo>
                <a:cubicBezTo>
                  <a:pt x="27" y="245"/>
                  <a:pt x="28" y="244"/>
                  <a:pt x="27" y="246"/>
                </a:cubicBezTo>
                <a:cubicBezTo>
                  <a:pt x="26" y="248"/>
                  <a:pt x="25" y="250"/>
                  <a:pt x="24" y="252"/>
                </a:cubicBezTo>
                <a:cubicBezTo>
                  <a:pt x="23" y="253"/>
                  <a:pt x="22" y="255"/>
                  <a:pt x="21" y="257"/>
                </a:cubicBezTo>
                <a:cubicBezTo>
                  <a:pt x="23" y="252"/>
                  <a:pt x="23" y="247"/>
                  <a:pt x="25" y="244"/>
                </a:cubicBezTo>
                <a:cubicBezTo>
                  <a:pt x="25" y="246"/>
                  <a:pt x="24" y="249"/>
                  <a:pt x="25" y="250"/>
                </a:cubicBezTo>
                <a:cubicBezTo>
                  <a:pt x="27" y="245"/>
                  <a:pt x="25" y="244"/>
                  <a:pt x="27" y="240"/>
                </a:cubicBezTo>
                <a:cubicBezTo>
                  <a:pt x="28" y="232"/>
                  <a:pt x="34" y="225"/>
                  <a:pt x="33" y="221"/>
                </a:cubicBezTo>
                <a:cubicBezTo>
                  <a:pt x="30" y="228"/>
                  <a:pt x="24" y="233"/>
                  <a:pt x="26" y="236"/>
                </a:cubicBezTo>
                <a:cubicBezTo>
                  <a:pt x="25" y="236"/>
                  <a:pt x="27" y="231"/>
                  <a:pt x="27" y="232"/>
                </a:cubicBezTo>
                <a:cubicBezTo>
                  <a:pt x="28" y="233"/>
                  <a:pt x="28" y="233"/>
                  <a:pt x="27" y="236"/>
                </a:cubicBezTo>
                <a:cubicBezTo>
                  <a:pt x="25" y="238"/>
                  <a:pt x="26" y="239"/>
                  <a:pt x="24" y="244"/>
                </a:cubicBezTo>
                <a:cubicBezTo>
                  <a:pt x="24" y="242"/>
                  <a:pt x="22" y="249"/>
                  <a:pt x="23" y="244"/>
                </a:cubicBezTo>
                <a:cubicBezTo>
                  <a:pt x="21" y="246"/>
                  <a:pt x="21" y="252"/>
                  <a:pt x="19" y="252"/>
                </a:cubicBezTo>
                <a:cubicBezTo>
                  <a:pt x="20" y="250"/>
                  <a:pt x="21" y="246"/>
                  <a:pt x="21" y="246"/>
                </a:cubicBezTo>
                <a:cubicBezTo>
                  <a:pt x="20" y="249"/>
                  <a:pt x="21" y="242"/>
                  <a:pt x="20" y="246"/>
                </a:cubicBezTo>
                <a:cubicBezTo>
                  <a:pt x="19" y="250"/>
                  <a:pt x="17" y="251"/>
                  <a:pt x="17" y="255"/>
                </a:cubicBezTo>
                <a:cubicBezTo>
                  <a:pt x="16" y="255"/>
                  <a:pt x="17" y="254"/>
                  <a:pt x="16" y="255"/>
                </a:cubicBezTo>
                <a:cubicBezTo>
                  <a:pt x="16" y="257"/>
                  <a:pt x="16" y="257"/>
                  <a:pt x="15" y="259"/>
                </a:cubicBezTo>
                <a:cubicBezTo>
                  <a:pt x="15" y="260"/>
                  <a:pt x="16" y="256"/>
                  <a:pt x="17" y="256"/>
                </a:cubicBezTo>
                <a:cubicBezTo>
                  <a:pt x="14" y="266"/>
                  <a:pt x="14" y="269"/>
                  <a:pt x="11" y="273"/>
                </a:cubicBezTo>
                <a:cubicBezTo>
                  <a:pt x="11" y="272"/>
                  <a:pt x="12" y="271"/>
                  <a:pt x="11" y="271"/>
                </a:cubicBezTo>
                <a:cubicBezTo>
                  <a:pt x="11" y="272"/>
                  <a:pt x="11" y="273"/>
                  <a:pt x="10" y="273"/>
                </a:cubicBezTo>
                <a:cubicBezTo>
                  <a:pt x="9" y="277"/>
                  <a:pt x="10" y="278"/>
                  <a:pt x="10" y="281"/>
                </a:cubicBezTo>
                <a:cubicBezTo>
                  <a:pt x="9" y="283"/>
                  <a:pt x="8" y="286"/>
                  <a:pt x="7" y="290"/>
                </a:cubicBezTo>
                <a:cubicBezTo>
                  <a:pt x="6" y="293"/>
                  <a:pt x="5" y="296"/>
                  <a:pt x="4" y="300"/>
                </a:cubicBezTo>
                <a:cubicBezTo>
                  <a:pt x="3" y="307"/>
                  <a:pt x="2" y="315"/>
                  <a:pt x="1" y="324"/>
                </a:cubicBezTo>
                <a:cubicBezTo>
                  <a:pt x="1" y="324"/>
                  <a:pt x="1" y="322"/>
                  <a:pt x="0" y="322"/>
                </a:cubicBezTo>
                <a:cubicBezTo>
                  <a:pt x="0" y="327"/>
                  <a:pt x="1" y="330"/>
                  <a:pt x="2" y="327"/>
                </a:cubicBezTo>
                <a:cubicBezTo>
                  <a:pt x="2" y="329"/>
                  <a:pt x="2" y="329"/>
                  <a:pt x="2" y="331"/>
                </a:cubicBezTo>
                <a:cubicBezTo>
                  <a:pt x="4" y="331"/>
                  <a:pt x="4" y="331"/>
                  <a:pt x="4" y="331"/>
                </a:cubicBezTo>
                <a:cubicBezTo>
                  <a:pt x="3" y="335"/>
                  <a:pt x="4" y="337"/>
                  <a:pt x="5" y="337"/>
                </a:cubicBezTo>
                <a:cubicBezTo>
                  <a:pt x="6" y="335"/>
                  <a:pt x="7" y="337"/>
                  <a:pt x="8" y="334"/>
                </a:cubicBezTo>
                <a:cubicBezTo>
                  <a:pt x="7" y="332"/>
                  <a:pt x="7" y="330"/>
                  <a:pt x="8" y="327"/>
                </a:cubicBezTo>
                <a:cubicBezTo>
                  <a:pt x="7" y="327"/>
                  <a:pt x="6" y="328"/>
                  <a:pt x="6" y="324"/>
                </a:cubicBezTo>
                <a:cubicBezTo>
                  <a:pt x="8" y="327"/>
                  <a:pt x="7" y="325"/>
                  <a:pt x="8" y="321"/>
                </a:cubicBezTo>
                <a:cubicBezTo>
                  <a:pt x="9" y="322"/>
                  <a:pt x="10" y="327"/>
                  <a:pt x="8" y="330"/>
                </a:cubicBezTo>
                <a:cubicBezTo>
                  <a:pt x="9" y="330"/>
                  <a:pt x="9" y="330"/>
                  <a:pt x="9" y="330"/>
                </a:cubicBezTo>
                <a:cubicBezTo>
                  <a:pt x="10" y="325"/>
                  <a:pt x="10" y="322"/>
                  <a:pt x="9" y="319"/>
                </a:cubicBezTo>
                <a:cubicBezTo>
                  <a:pt x="10" y="319"/>
                  <a:pt x="10" y="322"/>
                  <a:pt x="10" y="323"/>
                </a:cubicBezTo>
                <a:cubicBezTo>
                  <a:pt x="11" y="321"/>
                  <a:pt x="11" y="318"/>
                  <a:pt x="11" y="314"/>
                </a:cubicBezTo>
                <a:cubicBezTo>
                  <a:pt x="12" y="313"/>
                  <a:pt x="12" y="311"/>
                  <a:pt x="12" y="309"/>
                </a:cubicBezTo>
                <a:cubicBezTo>
                  <a:pt x="12" y="307"/>
                  <a:pt x="13" y="306"/>
                  <a:pt x="13" y="304"/>
                </a:cubicBezTo>
                <a:cubicBezTo>
                  <a:pt x="14" y="297"/>
                  <a:pt x="16" y="292"/>
                  <a:pt x="18" y="293"/>
                </a:cubicBezTo>
                <a:cubicBezTo>
                  <a:pt x="19" y="289"/>
                  <a:pt x="20" y="285"/>
                  <a:pt x="21" y="281"/>
                </a:cubicBezTo>
                <a:cubicBezTo>
                  <a:pt x="20" y="280"/>
                  <a:pt x="19" y="283"/>
                  <a:pt x="19" y="283"/>
                </a:cubicBezTo>
                <a:cubicBezTo>
                  <a:pt x="19" y="279"/>
                  <a:pt x="20" y="276"/>
                  <a:pt x="22" y="274"/>
                </a:cubicBezTo>
                <a:cubicBezTo>
                  <a:pt x="21" y="275"/>
                  <a:pt x="22" y="269"/>
                  <a:pt x="23" y="268"/>
                </a:cubicBezTo>
                <a:cubicBezTo>
                  <a:pt x="22" y="268"/>
                  <a:pt x="23" y="263"/>
                  <a:pt x="24" y="262"/>
                </a:cubicBezTo>
                <a:cubicBezTo>
                  <a:pt x="24" y="263"/>
                  <a:pt x="24" y="263"/>
                  <a:pt x="24" y="263"/>
                </a:cubicBezTo>
                <a:cubicBezTo>
                  <a:pt x="24" y="264"/>
                  <a:pt x="23" y="266"/>
                  <a:pt x="24" y="267"/>
                </a:cubicBezTo>
                <a:cubicBezTo>
                  <a:pt x="25" y="264"/>
                  <a:pt x="25" y="263"/>
                  <a:pt x="26" y="263"/>
                </a:cubicBezTo>
                <a:cubicBezTo>
                  <a:pt x="26" y="261"/>
                  <a:pt x="26" y="260"/>
                  <a:pt x="26" y="259"/>
                </a:cubicBezTo>
                <a:cubicBezTo>
                  <a:pt x="25" y="260"/>
                  <a:pt x="26" y="262"/>
                  <a:pt x="25" y="263"/>
                </a:cubicBezTo>
                <a:cubicBezTo>
                  <a:pt x="24" y="262"/>
                  <a:pt x="24" y="261"/>
                  <a:pt x="24" y="258"/>
                </a:cubicBezTo>
                <a:cubicBezTo>
                  <a:pt x="28" y="253"/>
                  <a:pt x="28" y="256"/>
                  <a:pt x="26" y="267"/>
                </a:cubicBezTo>
                <a:cubicBezTo>
                  <a:pt x="25" y="269"/>
                  <a:pt x="24" y="270"/>
                  <a:pt x="23" y="274"/>
                </a:cubicBezTo>
                <a:cubicBezTo>
                  <a:pt x="24" y="275"/>
                  <a:pt x="25" y="271"/>
                  <a:pt x="25" y="274"/>
                </a:cubicBezTo>
                <a:cubicBezTo>
                  <a:pt x="24" y="276"/>
                  <a:pt x="23" y="277"/>
                  <a:pt x="24" y="279"/>
                </a:cubicBezTo>
                <a:cubicBezTo>
                  <a:pt x="25" y="280"/>
                  <a:pt x="24" y="275"/>
                  <a:pt x="25" y="276"/>
                </a:cubicBezTo>
                <a:cubicBezTo>
                  <a:pt x="26" y="280"/>
                  <a:pt x="24" y="283"/>
                  <a:pt x="24" y="287"/>
                </a:cubicBezTo>
                <a:cubicBezTo>
                  <a:pt x="24" y="287"/>
                  <a:pt x="23" y="287"/>
                  <a:pt x="23" y="288"/>
                </a:cubicBezTo>
                <a:cubicBezTo>
                  <a:pt x="23" y="292"/>
                  <a:pt x="22" y="298"/>
                  <a:pt x="21" y="306"/>
                </a:cubicBezTo>
                <a:cubicBezTo>
                  <a:pt x="20" y="305"/>
                  <a:pt x="20" y="309"/>
                  <a:pt x="19" y="309"/>
                </a:cubicBezTo>
                <a:cubicBezTo>
                  <a:pt x="20" y="314"/>
                  <a:pt x="19" y="319"/>
                  <a:pt x="19" y="321"/>
                </a:cubicBezTo>
                <a:cubicBezTo>
                  <a:pt x="18" y="318"/>
                  <a:pt x="18" y="313"/>
                  <a:pt x="19" y="308"/>
                </a:cubicBezTo>
                <a:cubicBezTo>
                  <a:pt x="19" y="304"/>
                  <a:pt x="20" y="300"/>
                  <a:pt x="21" y="296"/>
                </a:cubicBezTo>
                <a:cubicBezTo>
                  <a:pt x="20" y="298"/>
                  <a:pt x="19" y="303"/>
                  <a:pt x="18" y="305"/>
                </a:cubicBezTo>
                <a:cubicBezTo>
                  <a:pt x="18" y="308"/>
                  <a:pt x="19" y="307"/>
                  <a:pt x="18" y="310"/>
                </a:cubicBezTo>
                <a:cubicBezTo>
                  <a:pt x="17" y="311"/>
                  <a:pt x="16" y="314"/>
                  <a:pt x="16" y="310"/>
                </a:cubicBezTo>
                <a:cubicBezTo>
                  <a:pt x="16" y="313"/>
                  <a:pt x="15" y="314"/>
                  <a:pt x="17" y="317"/>
                </a:cubicBezTo>
                <a:cubicBezTo>
                  <a:pt x="17" y="315"/>
                  <a:pt x="16" y="314"/>
                  <a:pt x="17" y="313"/>
                </a:cubicBezTo>
                <a:cubicBezTo>
                  <a:pt x="18" y="315"/>
                  <a:pt x="16" y="320"/>
                  <a:pt x="16" y="322"/>
                </a:cubicBezTo>
                <a:cubicBezTo>
                  <a:pt x="17" y="322"/>
                  <a:pt x="17" y="318"/>
                  <a:pt x="18" y="318"/>
                </a:cubicBezTo>
                <a:cubicBezTo>
                  <a:pt x="17" y="321"/>
                  <a:pt x="17" y="322"/>
                  <a:pt x="17" y="326"/>
                </a:cubicBezTo>
                <a:cubicBezTo>
                  <a:pt x="17" y="326"/>
                  <a:pt x="18" y="325"/>
                  <a:pt x="18" y="325"/>
                </a:cubicBezTo>
                <a:cubicBezTo>
                  <a:pt x="19" y="330"/>
                  <a:pt x="18" y="338"/>
                  <a:pt x="19" y="340"/>
                </a:cubicBezTo>
                <a:cubicBezTo>
                  <a:pt x="20" y="339"/>
                  <a:pt x="20" y="337"/>
                  <a:pt x="21" y="336"/>
                </a:cubicBezTo>
                <a:cubicBezTo>
                  <a:pt x="21" y="340"/>
                  <a:pt x="18" y="346"/>
                  <a:pt x="18" y="350"/>
                </a:cubicBezTo>
                <a:cubicBezTo>
                  <a:pt x="18" y="349"/>
                  <a:pt x="18" y="346"/>
                  <a:pt x="18" y="343"/>
                </a:cubicBezTo>
                <a:cubicBezTo>
                  <a:pt x="16" y="346"/>
                  <a:pt x="17" y="349"/>
                  <a:pt x="18" y="351"/>
                </a:cubicBezTo>
                <a:cubicBezTo>
                  <a:pt x="18" y="353"/>
                  <a:pt x="16" y="353"/>
                  <a:pt x="17" y="353"/>
                </a:cubicBezTo>
                <a:cubicBezTo>
                  <a:pt x="17" y="356"/>
                  <a:pt x="18" y="351"/>
                  <a:pt x="18" y="354"/>
                </a:cubicBezTo>
                <a:cubicBezTo>
                  <a:pt x="18" y="356"/>
                  <a:pt x="18" y="356"/>
                  <a:pt x="18" y="356"/>
                </a:cubicBezTo>
                <a:cubicBezTo>
                  <a:pt x="17" y="355"/>
                  <a:pt x="16" y="356"/>
                  <a:pt x="16" y="357"/>
                </a:cubicBezTo>
                <a:cubicBezTo>
                  <a:pt x="17" y="357"/>
                  <a:pt x="17" y="359"/>
                  <a:pt x="17" y="359"/>
                </a:cubicBezTo>
                <a:cubicBezTo>
                  <a:pt x="17" y="357"/>
                  <a:pt x="17" y="357"/>
                  <a:pt x="17" y="356"/>
                </a:cubicBezTo>
                <a:cubicBezTo>
                  <a:pt x="18" y="360"/>
                  <a:pt x="17" y="361"/>
                  <a:pt x="18" y="365"/>
                </a:cubicBezTo>
                <a:cubicBezTo>
                  <a:pt x="17" y="365"/>
                  <a:pt x="16" y="370"/>
                  <a:pt x="17" y="372"/>
                </a:cubicBezTo>
                <a:cubicBezTo>
                  <a:pt x="17" y="370"/>
                  <a:pt x="17" y="368"/>
                  <a:pt x="18" y="367"/>
                </a:cubicBezTo>
                <a:cubicBezTo>
                  <a:pt x="17" y="371"/>
                  <a:pt x="19" y="375"/>
                  <a:pt x="20" y="378"/>
                </a:cubicBezTo>
                <a:cubicBezTo>
                  <a:pt x="21" y="379"/>
                  <a:pt x="21" y="376"/>
                  <a:pt x="21" y="375"/>
                </a:cubicBezTo>
                <a:cubicBezTo>
                  <a:pt x="20" y="374"/>
                  <a:pt x="21" y="378"/>
                  <a:pt x="20" y="376"/>
                </a:cubicBezTo>
                <a:cubicBezTo>
                  <a:pt x="20" y="371"/>
                  <a:pt x="20" y="368"/>
                  <a:pt x="19" y="364"/>
                </a:cubicBezTo>
                <a:cubicBezTo>
                  <a:pt x="20" y="362"/>
                  <a:pt x="22" y="363"/>
                  <a:pt x="22" y="360"/>
                </a:cubicBezTo>
                <a:cubicBezTo>
                  <a:pt x="22" y="362"/>
                  <a:pt x="23" y="360"/>
                  <a:pt x="23" y="362"/>
                </a:cubicBezTo>
                <a:cubicBezTo>
                  <a:pt x="23" y="359"/>
                  <a:pt x="24" y="358"/>
                  <a:pt x="24" y="360"/>
                </a:cubicBezTo>
                <a:cubicBezTo>
                  <a:pt x="24" y="357"/>
                  <a:pt x="24" y="357"/>
                  <a:pt x="24" y="355"/>
                </a:cubicBezTo>
                <a:cubicBezTo>
                  <a:pt x="25" y="354"/>
                  <a:pt x="26" y="352"/>
                  <a:pt x="27" y="348"/>
                </a:cubicBezTo>
                <a:cubicBezTo>
                  <a:pt x="26" y="348"/>
                  <a:pt x="25" y="352"/>
                  <a:pt x="25" y="350"/>
                </a:cubicBezTo>
                <a:cubicBezTo>
                  <a:pt x="25" y="348"/>
                  <a:pt x="26" y="348"/>
                  <a:pt x="26" y="345"/>
                </a:cubicBezTo>
                <a:cubicBezTo>
                  <a:pt x="25" y="345"/>
                  <a:pt x="25" y="348"/>
                  <a:pt x="24" y="350"/>
                </a:cubicBezTo>
                <a:cubicBezTo>
                  <a:pt x="24" y="352"/>
                  <a:pt x="24" y="355"/>
                  <a:pt x="23" y="354"/>
                </a:cubicBezTo>
                <a:cubicBezTo>
                  <a:pt x="23" y="351"/>
                  <a:pt x="24" y="350"/>
                  <a:pt x="23" y="347"/>
                </a:cubicBezTo>
                <a:cubicBezTo>
                  <a:pt x="25" y="347"/>
                  <a:pt x="25" y="342"/>
                  <a:pt x="26" y="339"/>
                </a:cubicBezTo>
                <a:cubicBezTo>
                  <a:pt x="26" y="341"/>
                  <a:pt x="25" y="343"/>
                  <a:pt x="26" y="344"/>
                </a:cubicBezTo>
                <a:cubicBezTo>
                  <a:pt x="27" y="340"/>
                  <a:pt x="26" y="346"/>
                  <a:pt x="27" y="345"/>
                </a:cubicBezTo>
                <a:cubicBezTo>
                  <a:pt x="27" y="345"/>
                  <a:pt x="28" y="343"/>
                  <a:pt x="28" y="344"/>
                </a:cubicBezTo>
                <a:cubicBezTo>
                  <a:pt x="27" y="351"/>
                  <a:pt x="29" y="358"/>
                  <a:pt x="30" y="362"/>
                </a:cubicBezTo>
                <a:cubicBezTo>
                  <a:pt x="30" y="359"/>
                  <a:pt x="28" y="350"/>
                  <a:pt x="29" y="347"/>
                </a:cubicBezTo>
                <a:cubicBezTo>
                  <a:pt x="29" y="346"/>
                  <a:pt x="32" y="346"/>
                  <a:pt x="32" y="346"/>
                </a:cubicBezTo>
                <a:cubicBezTo>
                  <a:pt x="31" y="344"/>
                  <a:pt x="32" y="343"/>
                  <a:pt x="32" y="341"/>
                </a:cubicBezTo>
                <a:cubicBezTo>
                  <a:pt x="32" y="341"/>
                  <a:pt x="31" y="341"/>
                  <a:pt x="32" y="339"/>
                </a:cubicBezTo>
                <a:cubicBezTo>
                  <a:pt x="33" y="339"/>
                  <a:pt x="33" y="339"/>
                  <a:pt x="33" y="339"/>
                </a:cubicBezTo>
                <a:cubicBezTo>
                  <a:pt x="33" y="344"/>
                  <a:pt x="32" y="348"/>
                  <a:pt x="33" y="350"/>
                </a:cubicBezTo>
                <a:cubicBezTo>
                  <a:pt x="33" y="349"/>
                  <a:pt x="33" y="349"/>
                  <a:pt x="33" y="349"/>
                </a:cubicBezTo>
                <a:cubicBezTo>
                  <a:pt x="34" y="351"/>
                  <a:pt x="33" y="351"/>
                  <a:pt x="34" y="354"/>
                </a:cubicBezTo>
                <a:cubicBezTo>
                  <a:pt x="31" y="356"/>
                  <a:pt x="33" y="365"/>
                  <a:pt x="31" y="370"/>
                </a:cubicBezTo>
                <a:cubicBezTo>
                  <a:pt x="31" y="366"/>
                  <a:pt x="30" y="367"/>
                  <a:pt x="30" y="367"/>
                </a:cubicBezTo>
                <a:cubicBezTo>
                  <a:pt x="31" y="368"/>
                  <a:pt x="31" y="374"/>
                  <a:pt x="30" y="373"/>
                </a:cubicBezTo>
                <a:cubicBezTo>
                  <a:pt x="29" y="370"/>
                  <a:pt x="30" y="371"/>
                  <a:pt x="30" y="369"/>
                </a:cubicBezTo>
                <a:cubicBezTo>
                  <a:pt x="29" y="369"/>
                  <a:pt x="29" y="372"/>
                  <a:pt x="29" y="374"/>
                </a:cubicBezTo>
                <a:cubicBezTo>
                  <a:pt x="30" y="373"/>
                  <a:pt x="31" y="375"/>
                  <a:pt x="31" y="377"/>
                </a:cubicBezTo>
                <a:cubicBezTo>
                  <a:pt x="30" y="377"/>
                  <a:pt x="30" y="380"/>
                  <a:pt x="29" y="380"/>
                </a:cubicBezTo>
                <a:cubicBezTo>
                  <a:pt x="30" y="386"/>
                  <a:pt x="29" y="384"/>
                  <a:pt x="28" y="386"/>
                </a:cubicBezTo>
                <a:cubicBezTo>
                  <a:pt x="28" y="390"/>
                  <a:pt x="29" y="385"/>
                  <a:pt x="29" y="387"/>
                </a:cubicBezTo>
                <a:cubicBezTo>
                  <a:pt x="30" y="394"/>
                  <a:pt x="29" y="397"/>
                  <a:pt x="30" y="402"/>
                </a:cubicBezTo>
                <a:cubicBezTo>
                  <a:pt x="29" y="402"/>
                  <a:pt x="29" y="402"/>
                  <a:pt x="28" y="401"/>
                </a:cubicBezTo>
                <a:cubicBezTo>
                  <a:pt x="29" y="404"/>
                  <a:pt x="28" y="408"/>
                  <a:pt x="28" y="407"/>
                </a:cubicBezTo>
                <a:cubicBezTo>
                  <a:pt x="27" y="405"/>
                  <a:pt x="29" y="404"/>
                  <a:pt x="27" y="403"/>
                </a:cubicBezTo>
                <a:cubicBezTo>
                  <a:pt x="27" y="404"/>
                  <a:pt x="27" y="405"/>
                  <a:pt x="27" y="405"/>
                </a:cubicBezTo>
                <a:cubicBezTo>
                  <a:pt x="28" y="408"/>
                  <a:pt x="28" y="409"/>
                  <a:pt x="27" y="411"/>
                </a:cubicBezTo>
                <a:cubicBezTo>
                  <a:pt x="28" y="412"/>
                  <a:pt x="28" y="419"/>
                  <a:pt x="28" y="421"/>
                </a:cubicBezTo>
                <a:cubicBezTo>
                  <a:pt x="27" y="422"/>
                  <a:pt x="27" y="418"/>
                  <a:pt x="26" y="417"/>
                </a:cubicBezTo>
                <a:cubicBezTo>
                  <a:pt x="26" y="419"/>
                  <a:pt x="26" y="420"/>
                  <a:pt x="26" y="420"/>
                </a:cubicBezTo>
                <a:cubicBezTo>
                  <a:pt x="25" y="419"/>
                  <a:pt x="25" y="418"/>
                  <a:pt x="25" y="418"/>
                </a:cubicBezTo>
                <a:cubicBezTo>
                  <a:pt x="25" y="420"/>
                  <a:pt x="25" y="422"/>
                  <a:pt x="26" y="423"/>
                </a:cubicBezTo>
                <a:cubicBezTo>
                  <a:pt x="27" y="421"/>
                  <a:pt x="28" y="422"/>
                  <a:pt x="28" y="424"/>
                </a:cubicBezTo>
                <a:cubicBezTo>
                  <a:pt x="29" y="426"/>
                  <a:pt x="30" y="428"/>
                  <a:pt x="30" y="429"/>
                </a:cubicBezTo>
                <a:cubicBezTo>
                  <a:pt x="30" y="431"/>
                  <a:pt x="31" y="433"/>
                  <a:pt x="31" y="436"/>
                </a:cubicBezTo>
                <a:cubicBezTo>
                  <a:pt x="32" y="434"/>
                  <a:pt x="33" y="435"/>
                  <a:pt x="34" y="438"/>
                </a:cubicBezTo>
                <a:cubicBezTo>
                  <a:pt x="36" y="436"/>
                  <a:pt x="38" y="437"/>
                  <a:pt x="38" y="441"/>
                </a:cubicBezTo>
                <a:cubicBezTo>
                  <a:pt x="38" y="440"/>
                  <a:pt x="39" y="440"/>
                  <a:pt x="39" y="440"/>
                </a:cubicBezTo>
                <a:cubicBezTo>
                  <a:pt x="39" y="438"/>
                  <a:pt x="37" y="435"/>
                  <a:pt x="38" y="434"/>
                </a:cubicBezTo>
                <a:cubicBezTo>
                  <a:pt x="39" y="435"/>
                  <a:pt x="38" y="436"/>
                  <a:pt x="39" y="438"/>
                </a:cubicBezTo>
                <a:cubicBezTo>
                  <a:pt x="39" y="437"/>
                  <a:pt x="40" y="441"/>
                  <a:pt x="40" y="439"/>
                </a:cubicBezTo>
                <a:cubicBezTo>
                  <a:pt x="40" y="437"/>
                  <a:pt x="39" y="434"/>
                  <a:pt x="40" y="434"/>
                </a:cubicBezTo>
                <a:cubicBezTo>
                  <a:pt x="39" y="429"/>
                  <a:pt x="37" y="428"/>
                  <a:pt x="37" y="423"/>
                </a:cubicBezTo>
                <a:cubicBezTo>
                  <a:pt x="37" y="422"/>
                  <a:pt x="37" y="423"/>
                  <a:pt x="37" y="423"/>
                </a:cubicBezTo>
                <a:cubicBezTo>
                  <a:pt x="36" y="419"/>
                  <a:pt x="36" y="415"/>
                  <a:pt x="34" y="411"/>
                </a:cubicBezTo>
                <a:cubicBezTo>
                  <a:pt x="34" y="411"/>
                  <a:pt x="34" y="410"/>
                  <a:pt x="34" y="410"/>
                </a:cubicBezTo>
                <a:cubicBezTo>
                  <a:pt x="36" y="411"/>
                  <a:pt x="35" y="412"/>
                  <a:pt x="37" y="413"/>
                </a:cubicBezTo>
                <a:cubicBezTo>
                  <a:pt x="36" y="415"/>
                  <a:pt x="38" y="415"/>
                  <a:pt x="37" y="417"/>
                </a:cubicBezTo>
                <a:cubicBezTo>
                  <a:pt x="37" y="417"/>
                  <a:pt x="37" y="420"/>
                  <a:pt x="38" y="419"/>
                </a:cubicBezTo>
                <a:cubicBezTo>
                  <a:pt x="38" y="418"/>
                  <a:pt x="38" y="415"/>
                  <a:pt x="39" y="416"/>
                </a:cubicBezTo>
                <a:cubicBezTo>
                  <a:pt x="38" y="413"/>
                  <a:pt x="37" y="411"/>
                  <a:pt x="38" y="410"/>
                </a:cubicBezTo>
                <a:cubicBezTo>
                  <a:pt x="38" y="412"/>
                  <a:pt x="38" y="413"/>
                  <a:pt x="39" y="414"/>
                </a:cubicBezTo>
                <a:cubicBezTo>
                  <a:pt x="38" y="415"/>
                  <a:pt x="39" y="419"/>
                  <a:pt x="39" y="415"/>
                </a:cubicBezTo>
                <a:cubicBezTo>
                  <a:pt x="40" y="419"/>
                  <a:pt x="40" y="420"/>
                  <a:pt x="40" y="422"/>
                </a:cubicBezTo>
                <a:cubicBezTo>
                  <a:pt x="40" y="421"/>
                  <a:pt x="41" y="419"/>
                  <a:pt x="41" y="421"/>
                </a:cubicBezTo>
                <a:cubicBezTo>
                  <a:pt x="42" y="423"/>
                  <a:pt x="41" y="424"/>
                  <a:pt x="41" y="426"/>
                </a:cubicBezTo>
                <a:cubicBezTo>
                  <a:pt x="41" y="427"/>
                  <a:pt x="41" y="424"/>
                  <a:pt x="42" y="427"/>
                </a:cubicBezTo>
                <a:cubicBezTo>
                  <a:pt x="41" y="425"/>
                  <a:pt x="42" y="429"/>
                  <a:pt x="42" y="431"/>
                </a:cubicBezTo>
                <a:cubicBezTo>
                  <a:pt x="44" y="430"/>
                  <a:pt x="43" y="432"/>
                  <a:pt x="44" y="434"/>
                </a:cubicBezTo>
                <a:cubicBezTo>
                  <a:pt x="46" y="435"/>
                  <a:pt x="49" y="436"/>
                  <a:pt x="51" y="441"/>
                </a:cubicBezTo>
                <a:cubicBezTo>
                  <a:pt x="52" y="443"/>
                  <a:pt x="52" y="442"/>
                  <a:pt x="52" y="446"/>
                </a:cubicBezTo>
                <a:cubicBezTo>
                  <a:pt x="53" y="447"/>
                  <a:pt x="54" y="445"/>
                  <a:pt x="54" y="447"/>
                </a:cubicBezTo>
                <a:cubicBezTo>
                  <a:pt x="54" y="447"/>
                  <a:pt x="53" y="448"/>
                  <a:pt x="53" y="449"/>
                </a:cubicBezTo>
                <a:cubicBezTo>
                  <a:pt x="54" y="450"/>
                  <a:pt x="54" y="449"/>
                  <a:pt x="55" y="450"/>
                </a:cubicBezTo>
                <a:cubicBezTo>
                  <a:pt x="55" y="453"/>
                  <a:pt x="53" y="451"/>
                  <a:pt x="54" y="455"/>
                </a:cubicBezTo>
                <a:cubicBezTo>
                  <a:pt x="54" y="455"/>
                  <a:pt x="54" y="453"/>
                  <a:pt x="55" y="454"/>
                </a:cubicBezTo>
                <a:cubicBezTo>
                  <a:pt x="56" y="459"/>
                  <a:pt x="57" y="461"/>
                  <a:pt x="58" y="466"/>
                </a:cubicBezTo>
                <a:cubicBezTo>
                  <a:pt x="56" y="466"/>
                  <a:pt x="57" y="469"/>
                  <a:pt x="57" y="471"/>
                </a:cubicBezTo>
                <a:cubicBezTo>
                  <a:pt x="55" y="470"/>
                  <a:pt x="56" y="469"/>
                  <a:pt x="56" y="473"/>
                </a:cubicBezTo>
                <a:cubicBezTo>
                  <a:pt x="55" y="472"/>
                  <a:pt x="55" y="470"/>
                  <a:pt x="54" y="470"/>
                </a:cubicBezTo>
                <a:cubicBezTo>
                  <a:pt x="55" y="472"/>
                  <a:pt x="54" y="473"/>
                  <a:pt x="53" y="473"/>
                </a:cubicBezTo>
                <a:cubicBezTo>
                  <a:pt x="53" y="472"/>
                  <a:pt x="53" y="470"/>
                  <a:pt x="52" y="470"/>
                </a:cubicBezTo>
                <a:cubicBezTo>
                  <a:pt x="54" y="474"/>
                  <a:pt x="50" y="472"/>
                  <a:pt x="52" y="476"/>
                </a:cubicBezTo>
                <a:cubicBezTo>
                  <a:pt x="52" y="474"/>
                  <a:pt x="55" y="476"/>
                  <a:pt x="57" y="478"/>
                </a:cubicBezTo>
                <a:cubicBezTo>
                  <a:pt x="56" y="477"/>
                  <a:pt x="56" y="476"/>
                  <a:pt x="56" y="476"/>
                </a:cubicBezTo>
                <a:cubicBezTo>
                  <a:pt x="58" y="481"/>
                  <a:pt x="60" y="479"/>
                  <a:pt x="62" y="485"/>
                </a:cubicBezTo>
                <a:cubicBezTo>
                  <a:pt x="62" y="486"/>
                  <a:pt x="61" y="486"/>
                  <a:pt x="62" y="487"/>
                </a:cubicBezTo>
                <a:cubicBezTo>
                  <a:pt x="64" y="488"/>
                  <a:pt x="66" y="490"/>
                  <a:pt x="68" y="493"/>
                </a:cubicBezTo>
                <a:cubicBezTo>
                  <a:pt x="68" y="495"/>
                  <a:pt x="68" y="496"/>
                  <a:pt x="68" y="498"/>
                </a:cubicBezTo>
                <a:cubicBezTo>
                  <a:pt x="68" y="497"/>
                  <a:pt x="67" y="497"/>
                  <a:pt x="67" y="496"/>
                </a:cubicBezTo>
                <a:cubicBezTo>
                  <a:pt x="69" y="500"/>
                  <a:pt x="68" y="502"/>
                  <a:pt x="66" y="500"/>
                </a:cubicBezTo>
                <a:cubicBezTo>
                  <a:pt x="68" y="504"/>
                  <a:pt x="69" y="504"/>
                  <a:pt x="70" y="507"/>
                </a:cubicBezTo>
                <a:cubicBezTo>
                  <a:pt x="69" y="507"/>
                  <a:pt x="71" y="509"/>
                  <a:pt x="70" y="510"/>
                </a:cubicBezTo>
                <a:cubicBezTo>
                  <a:pt x="69" y="509"/>
                  <a:pt x="67" y="504"/>
                  <a:pt x="66" y="503"/>
                </a:cubicBezTo>
                <a:cubicBezTo>
                  <a:pt x="66" y="507"/>
                  <a:pt x="61" y="494"/>
                  <a:pt x="60" y="493"/>
                </a:cubicBezTo>
                <a:cubicBezTo>
                  <a:pt x="58" y="495"/>
                  <a:pt x="62" y="498"/>
                  <a:pt x="64" y="502"/>
                </a:cubicBezTo>
                <a:cubicBezTo>
                  <a:pt x="64" y="504"/>
                  <a:pt x="64" y="506"/>
                  <a:pt x="63" y="505"/>
                </a:cubicBezTo>
                <a:cubicBezTo>
                  <a:pt x="65" y="509"/>
                  <a:pt x="68" y="512"/>
                  <a:pt x="69" y="517"/>
                </a:cubicBezTo>
                <a:cubicBezTo>
                  <a:pt x="70" y="519"/>
                  <a:pt x="69" y="515"/>
                  <a:pt x="70" y="517"/>
                </a:cubicBezTo>
                <a:cubicBezTo>
                  <a:pt x="70" y="518"/>
                  <a:pt x="71" y="519"/>
                  <a:pt x="71" y="520"/>
                </a:cubicBezTo>
                <a:cubicBezTo>
                  <a:pt x="70" y="518"/>
                  <a:pt x="70" y="518"/>
                  <a:pt x="69" y="518"/>
                </a:cubicBezTo>
                <a:cubicBezTo>
                  <a:pt x="70" y="520"/>
                  <a:pt x="71" y="522"/>
                  <a:pt x="71" y="524"/>
                </a:cubicBezTo>
                <a:cubicBezTo>
                  <a:pt x="71" y="523"/>
                  <a:pt x="73" y="527"/>
                  <a:pt x="73" y="528"/>
                </a:cubicBezTo>
                <a:cubicBezTo>
                  <a:pt x="72" y="527"/>
                  <a:pt x="72" y="527"/>
                  <a:pt x="72" y="526"/>
                </a:cubicBezTo>
                <a:cubicBezTo>
                  <a:pt x="69" y="522"/>
                  <a:pt x="68" y="519"/>
                  <a:pt x="66" y="519"/>
                </a:cubicBezTo>
                <a:cubicBezTo>
                  <a:pt x="66" y="521"/>
                  <a:pt x="66" y="523"/>
                  <a:pt x="67" y="525"/>
                </a:cubicBezTo>
                <a:cubicBezTo>
                  <a:pt x="67" y="527"/>
                  <a:pt x="67" y="529"/>
                  <a:pt x="68" y="532"/>
                </a:cubicBezTo>
                <a:cubicBezTo>
                  <a:pt x="66" y="528"/>
                  <a:pt x="66" y="527"/>
                  <a:pt x="66" y="526"/>
                </a:cubicBezTo>
                <a:cubicBezTo>
                  <a:pt x="65" y="526"/>
                  <a:pt x="65" y="522"/>
                  <a:pt x="64" y="523"/>
                </a:cubicBezTo>
                <a:cubicBezTo>
                  <a:pt x="64" y="525"/>
                  <a:pt x="66" y="528"/>
                  <a:pt x="65" y="530"/>
                </a:cubicBezTo>
                <a:cubicBezTo>
                  <a:pt x="65" y="531"/>
                  <a:pt x="64" y="528"/>
                  <a:pt x="63" y="528"/>
                </a:cubicBezTo>
                <a:cubicBezTo>
                  <a:pt x="64" y="532"/>
                  <a:pt x="66" y="537"/>
                  <a:pt x="64" y="537"/>
                </a:cubicBezTo>
                <a:cubicBezTo>
                  <a:pt x="65" y="540"/>
                  <a:pt x="66" y="538"/>
                  <a:pt x="67" y="540"/>
                </a:cubicBezTo>
                <a:cubicBezTo>
                  <a:pt x="67" y="542"/>
                  <a:pt x="64" y="540"/>
                  <a:pt x="65" y="542"/>
                </a:cubicBezTo>
                <a:cubicBezTo>
                  <a:pt x="66" y="543"/>
                  <a:pt x="67" y="543"/>
                  <a:pt x="69" y="545"/>
                </a:cubicBezTo>
                <a:cubicBezTo>
                  <a:pt x="68" y="545"/>
                  <a:pt x="69" y="546"/>
                  <a:pt x="69" y="547"/>
                </a:cubicBezTo>
                <a:cubicBezTo>
                  <a:pt x="68" y="547"/>
                  <a:pt x="66" y="542"/>
                  <a:pt x="66" y="544"/>
                </a:cubicBezTo>
                <a:cubicBezTo>
                  <a:pt x="67" y="546"/>
                  <a:pt x="67" y="547"/>
                  <a:pt x="68" y="550"/>
                </a:cubicBezTo>
                <a:cubicBezTo>
                  <a:pt x="69" y="548"/>
                  <a:pt x="68" y="546"/>
                  <a:pt x="70" y="549"/>
                </a:cubicBezTo>
                <a:cubicBezTo>
                  <a:pt x="71" y="551"/>
                  <a:pt x="71" y="552"/>
                  <a:pt x="71" y="554"/>
                </a:cubicBezTo>
                <a:cubicBezTo>
                  <a:pt x="71" y="551"/>
                  <a:pt x="73" y="550"/>
                  <a:pt x="75" y="551"/>
                </a:cubicBezTo>
                <a:cubicBezTo>
                  <a:pt x="74" y="549"/>
                  <a:pt x="75" y="549"/>
                  <a:pt x="75" y="548"/>
                </a:cubicBezTo>
                <a:cubicBezTo>
                  <a:pt x="76" y="550"/>
                  <a:pt x="78" y="553"/>
                  <a:pt x="78" y="552"/>
                </a:cubicBezTo>
                <a:cubicBezTo>
                  <a:pt x="76" y="549"/>
                  <a:pt x="77" y="550"/>
                  <a:pt x="76" y="547"/>
                </a:cubicBezTo>
                <a:cubicBezTo>
                  <a:pt x="75" y="549"/>
                  <a:pt x="71" y="545"/>
                  <a:pt x="70" y="542"/>
                </a:cubicBezTo>
                <a:cubicBezTo>
                  <a:pt x="71" y="543"/>
                  <a:pt x="72" y="543"/>
                  <a:pt x="72" y="542"/>
                </a:cubicBezTo>
                <a:cubicBezTo>
                  <a:pt x="71" y="539"/>
                  <a:pt x="69" y="540"/>
                  <a:pt x="70" y="538"/>
                </a:cubicBezTo>
                <a:cubicBezTo>
                  <a:pt x="72" y="542"/>
                  <a:pt x="70" y="537"/>
                  <a:pt x="70" y="536"/>
                </a:cubicBezTo>
                <a:cubicBezTo>
                  <a:pt x="72" y="535"/>
                  <a:pt x="72" y="535"/>
                  <a:pt x="72" y="535"/>
                </a:cubicBezTo>
                <a:cubicBezTo>
                  <a:pt x="73" y="538"/>
                  <a:pt x="76" y="541"/>
                  <a:pt x="77" y="543"/>
                </a:cubicBezTo>
                <a:cubicBezTo>
                  <a:pt x="76" y="544"/>
                  <a:pt x="74" y="539"/>
                  <a:pt x="74" y="540"/>
                </a:cubicBezTo>
                <a:cubicBezTo>
                  <a:pt x="75" y="543"/>
                  <a:pt x="76" y="545"/>
                  <a:pt x="77" y="548"/>
                </a:cubicBezTo>
                <a:cubicBezTo>
                  <a:pt x="78" y="548"/>
                  <a:pt x="79" y="549"/>
                  <a:pt x="79" y="549"/>
                </a:cubicBezTo>
                <a:cubicBezTo>
                  <a:pt x="79" y="548"/>
                  <a:pt x="78" y="546"/>
                  <a:pt x="79" y="546"/>
                </a:cubicBezTo>
                <a:cubicBezTo>
                  <a:pt x="79" y="547"/>
                  <a:pt x="79" y="547"/>
                  <a:pt x="80" y="549"/>
                </a:cubicBezTo>
                <a:cubicBezTo>
                  <a:pt x="80" y="548"/>
                  <a:pt x="80" y="548"/>
                  <a:pt x="80" y="548"/>
                </a:cubicBezTo>
                <a:cubicBezTo>
                  <a:pt x="80" y="548"/>
                  <a:pt x="81" y="548"/>
                  <a:pt x="80" y="547"/>
                </a:cubicBezTo>
                <a:cubicBezTo>
                  <a:pt x="79" y="545"/>
                  <a:pt x="77" y="543"/>
                  <a:pt x="76" y="541"/>
                </a:cubicBezTo>
                <a:cubicBezTo>
                  <a:pt x="75" y="539"/>
                  <a:pt x="75" y="537"/>
                  <a:pt x="75" y="536"/>
                </a:cubicBezTo>
                <a:cubicBezTo>
                  <a:pt x="76" y="540"/>
                  <a:pt x="76" y="538"/>
                  <a:pt x="79" y="543"/>
                </a:cubicBezTo>
                <a:cubicBezTo>
                  <a:pt x="78" y="543"/>
                  <a:pt x="78" y="543"/>
                  <a:pt x="78" y="543"/>
                </a:cubicBezTo>
                <a:cubicBezTo>
                  <a:pt x="80" y="545"/>
                  <a:pt x="80" y="545"/>
                  <a:pt x="81" y="548"/>
                </a:cubicBezTo>
                <a:cubicBezTo>
                  <a:pt x="81" y="545"/>
                  <a:pt x="79" y="544"/>
                  <a:pt x="81" y="543"/>
                </a:cubicBezTo>
                <a:cubicBezTo>
                  <a:pt x="80" y="542"/>
                  <a:pt x="78" y="540"/>
                  <a:pt x="77" y="539"/>
                </a:cubicBezTo>
                <a:cubicBezTo>
                  <a:pt x="76" y="537"/>
                  <a:pt x="75" y="535"/>
                  <a:pt x="74" y="533"/>
                </a:cubicBezTo>
                <a:cubicBezTo>
                  <a:pt x="76" y="537"/>
                  <a:pt x="77" y="533"/>
                  <a:pt x="77" y="533"/>
                </a:cubicBezTo>
                <a:cubicBezTo>
                  <a:pt x="75" y="530"/>
                  <a:pt x="74" y="533"/>
                  <a:pt x="73" y="528"/>
                </a:cubicBezTo>
                <a:cubicBezTo>
                  <a:pt x="74" y="530"/>
                  <a:pt x="75" y="530"/>
                  <a:pt x="75" y="529"/>
                </a:cubicBezTo>
                <a:cubicBezTo>
                  <a:pt x="74" y="527"/>
                  <a:pt x="74" y="526"/>
                  <a:pt x="74" y="525"/>
                </a:cubicBezTo>
                <a:cubicBezTo>
                  <a:pt x="75" y="527"/>
                  <a:pt x="76" y="527"/>
                  <a:pt x="77" y="528"/>
                </a:cubicBezTo>
                <a:cubicBezTo>
                  <a:pt x="76" y="525"/>
                  <a:pt x="79" y="531"/>
                  <a:pt x="78" y="528"/>
                </a:cubicBezTo>
                <a:cubicBezTo>
                  <a:pt x="77" y="526"/>
                  <a:pt x="76" y="525"/>
                  <a:pt x="75" y="524"/>
                </a:cubicBezTo>
                <a:cubicBezTo>
                  <a:pt x="76" y="523"/>
                  <a:pt x="74" y="517"/>
                  <a:pt x="76" y="520"/>
                </a:cubicBezTo>
                <a:cubicBezTo>
                  <a:pt x="77" y="522"/>
                  <a:pt x="78" y="523"/>
                  <a:pt x="79" y="526"/>
                </a:cubicBezTo>
                <a:cubicBezTo>
                  <a:pt x="80" y="526"/>
                  <a:pt x="79" y="524"/>
                  <a:pt x="80" y="523"/>
                </a:cubicBezTo>
                <a:cubicBezTo>
                  <a:pt x="81" y="525"/>
                  <a:pt x="83" y="528"/>
                  <a:pt x="84" y="529"/>
                </a:cubicBezTo>
                <a:cubicBezTo>
                  <a:pt x="84" y="528"/>
                  <a:pt x="85" y="526"/>
                  <a:pt x="85" y="527"/>
                </a:cubicBezTo>
                <a:cubicBezTo>
                  <a:pt x="85" y="530"/>
                  <a:pt x="89" y="534"/>
                  <a:pt x="90" y="536"/>
                </a:cubicBezTo>
                <a:cubicBezTo>
                  <a:pt x="88" y="534"/>
                  <a:pt x="90" y="534"/>
                  <a:pt x="91" y="535"/>
                </a:cubicBezTo>
                <a:cubicBezTo>
                  <a:pt x="90" y="533"/>
                  <a:pt x="88" y="531"/>
                  <a:pt x="89" y="531"/>
                </a:cubicBezTo>
                <a:cubicBezTo>
                  <a:pt x="90" y="534"/>
                  <a:pt x="93" y="537"/>
                  <a:pt x="94" y="539"/>
                </a:cubicBezTo>
                <a:cubicBezTo>
                  <a:pt x="94" y="540"/>
                  <a:pt x="94" y="541"/>
                  <a:pt x="93" y="542"/>
                </a:cubicBezTo>
                <a:cubicBezTo>
                  <a:pt x="94" y="543"/>
                  <a:pt x="95" y="544"/>
                  <a:pt x="96" y="544"/>
                </a:cubicBezTo>
                <a:cubicBezTo>
                  <a:pt x="94" y="541"/>
                  <a:pt x="97" y="543"/>
                  <a:pt x="97" y="542"/>
                </a:cubicBezTo>
                <a:cubicBezTo>
                  <a:pt x="99" y="544"/>
                  <a:pt x="99" y="543"/>
                  <a:pt x="101" y="545"/>
                </a:cubicBezTo>
                <a:cubicBezTo>
                  <a:pt x="100" y="546"/>
                  <a:pt x="100" y="549"/>
                  <a:pt x="98" y="547"/>
                </a:cubicBezTo>
                <a:cubicBezTo>
                  <a:pt x="100" y="550"/>
                  <a:pt x="100" y="551"/>
                  <a:pt x="102" y="553"/>
                </a:cubicBezTo>
                <a:cubicBezTo>
                  <a:pt x="101" y="554"/>
                  <a:pt x="102" y="557"/>
                  <a:pt x="103" y="561"/>
                </a:cubicBezTo>
                <a:cubicBezTo>
                  <a:pt x="105" y="561"/>
                  <a:pt x="103" y="559"/>
                  <a:pt x="105" y="561"/>
                </a:cubicBezTo>
                <a:cubicBezTo>
                  <a:pt x="105" y="562"/>
                  <a:pt x="107" y="564"/>
                  <a:pt x="106" y="565"/>
                </a:cubicBezTo>
                <a:cubicBezTo>
                  <a:pt x="104" y="563"/>
                  <a:pt x="105" y="561"/>
                  <a:pt x="104" y="562"/>
                </a:cubicBezTo>
                <a:cubicBezTo>
                  <a:pt x="107" y="566"/>
                  <a:pt x="107" y="568"/>
                  <a:pt x="108" y="571"/>
                </a:cubicBezTo>
                <a:cubicBezTo>
                  <a:pt x="106" y="569"/>
                  <a:pt x="101" y="566"/>
                  <a:pt x="101" y="562"/>
                </a:cubicBezTo>
                <a:cubicBezTo>
                  <a:pt x="101" y="562"/>
                  <a:pt x="102" y="564"/>
                  <a:pt x="103" y="563"/>
                </a:cubicBezTo>
                <a:cubicBezTo>
                  <a:pt x="101" y="560"/>
                  <a:pt x="100" y="560"/>
                  <a:pt x="99" y="557"/>
                </a:cubicBezTo>
                <a:cubicBezTo>
                  <a:pt x="98" y="557"/>
                  <a:pt x="98" y="556"/>
                  <a:pt x="97" y="557"/>
                </a:cubicBezTo>
                <a:cubicBezTo>
                  <a:pt x="98" y="558"/>
                  <a:pt x="99" y="559"/>
                  <a:pt x="99" y="559"/>
                </a:cubicBezTo>
                <a:cubicBezTo>
                  <a:pt x="98" y="561"/>
                  <a:pt x="96" y="558"/>
                  <a:pt x="94" y="555"/>
                </a:cubicBezTo>
                <a:cubicBezTo>
                  <a:pt x="96" y="559"/>
                  <a:pt x="94" y="561"/>
                  <a:pt x="92" y="561"/>
                </a:cubicBezTo>
                <a:cubicBezTo>
                  <a:pt x="93" y="563"/>
                  <a:pt x="94" y="565"/>
                  <a:pt x="96" y="567"/>
                </a:cubicBezTo>
                <a:cubicBezTo>
                  <a:pt x="93" y="565"/>
                  <a:pt x="97" y="570"/>
                  <a:pt x="97" y="571"/>
                </a:cubicBezTo>
                <a:cubicBezTo>
                  <a:pt x="95" y="569"/>
                  <a:pt x="96" y="570"/>
                  <a:pt x="97" y="572"/>
                </a:cubicBezTo>
                <a:cubicBezTo>
                  <a:pt x="96" y="573"/>
                  <a:pt x="94" y="570"/>
                  <a:pt x="94" y="570"/>
                </a:cubicBezTo>
                <a:cubicBezTo>
                  <a:pt x="94" y="572"/>
                  <a:pt x="96" y="574"/>
                  <a:pt x="96" y="575"/>
                </a:cubicBezTo>
                <a:cubicBezTo>
                  <a:pt x="97" y="574"/>
                  <a:pt x="97" y="574"/>
                  <a:pt x="99" y="574"/>
                </a:cubicBezTo>
                <a:cubicBezTo>
                  <a:pt x="97" y="571"/>
                  <a:pt x="99" y="571"/>
                  <a:pt x="97" y="569"/>
                </a:cubicBezTo>
                <a:cubicBezTo>
                  <a:pt x="98" y="568"/>
                  <a:pt x="99" y="572"/>
                  <a:pt x="100" y="571"/>
                </a:cubicBezTo>
                <a:cubicBezTo>
                  <a:pt x="99" y="570"/>
                  <a:pt x="99" y="569"/>
                  <a:pt x="98" y="568"/>
                </a:cubicBezTo>
                <a:cubicBezTo>
                  <a:pt x="98" y="568"/>
                  <a:pt x="98" y="569"/>
                  <a:pt x="97" y="568"/>
                </a:cubicBezTo>
                <a:cubicBezTo>
                  <a:pt x="96" y="566"/>
                  <a:pt x="96" y="564"/>
                  <a:pt x="96" y="562"/>
                </a:cubicBezTo>
                <a:cubicBezTo>
                  <a:pt x="100" y="567"/>
                  <a:pt x="97" y="567"/>
                  <a:pt x="101" y="571"/>
                </a:cubicBezTo>
                <a:cubicBezTo>
                  <a:pt x="100" y="571"/>
                  <a:pt x="101" y="572"/>
                  <a:pt x="100" y="573"/>
                </a:cubicBezTo>
                <a:cubicBezTo>
                  <a:pt x="102" y="576"/>
                  <a:pt x="102" y="573"/>
                  <a:pt x="104" y="576"/>
                </a:cubicBezTo>
                <a:cubicBezTo>
                  <a:pt x="105" y="578"/>
                  <a:pt x="103" y="577"/>
                  <a:pt x="104" y="578"/>
                </a:cubicBezTo>
                <a:cubicBezTo>
                  <a:pt x="106" y="579"/>
                  <a:pt x="104" y="577"/>
                  <a:pt x="105" y="578"/>
                </a:cubicBezTo>
                <a:cubicBezTo>
                  <a:pt x="104" y="576"/>
                  <a:pt x="103" y="575"/>
                  <a:pt x="104" y="574"/>
                </a:cubicBezTo>
                <a:cubicBezTo>
                  <a:pt x="107" y="577"/>
                  <a:pt x="107" y="581"/>
                  <a:pt x="110" y="582"/>
                </a:cubicBezTo>
                <a:cubicBezTo>
                  <a:pt x="109" y="581"/>
                  <a:pt x="108" y="580"/>
                  <a:pt x="107" y="579"/>
                </a:cubicBezTo>
                <a:cubicBezTo>
                  <a:pt x="108" y="578"/>
                  <a:pt x="107" y="576"/>
                  <a:pt x="108" y="578"/>
                </a:cubicBezTo>
                <a:cubicBezTo>
                  <a:pt x="109" y="580"/>
                  <a:pt x="111" y="580"/>
                  <a:pt x="112" y="581"/>
                </a:cubicBezTo>
                <a:cubicBezTo>
                  <a:pt x="111" y="579"/>
                  <a:pt x="111" y="579"/>
                  <a:pt x="110" y="576"/>
                </a:cubicBezTo>
                <a:cubicBezTo>
                  <a:pt x="112" y="578"/>
                  <a:pt x="111" y="575"/>
                  <a:pt x="112" y="576"/>
                </a:cubicBezTo>
                <a:cubicBezTo>
                  <a:pt x="113" y="578"/>
                  <a:pt x="111" y="579"/>
                  <a:pt x="113" y="580"/>
                </a:cubicBezTo>
                <a:cubicBezTo>
                  <a:pt x="112" y="578"/>
                  <a:pt x="114" y="579"/>
                  <a:pt x="114" y="577"/>
                </a:cubicBezTo>
                <a:cubicBezTo>
                  <a:pt x="112" y="575"/>
                  <a:pt x="111" y="575"/>
                  <a:pt x="111" y="574"/>
                </a:cubicBezTo>
                <a:cubicBezTo>
                  <a:pt x="112" y="574"/>
                  <a:pt x="113" y="576"/>
                  <a:pt x="114" y="577"/>
                </a:cubicBezTo>
                <a:cubicBezTo>
                  <a:pt x="115" y="578"/>
                  <a:pt x="116" y="580"/>
                  <a:pt x="116" y="580"/>
                </a:cubicBezTo>
                <a:cubicBezTo>
                  <a:pt x="115" y="578"/>
                  <a:pt x="115" y="577"/>
                  <a:pt x="115" y="576"/>
                </a:cubicBezTo>
                <a:cubicBezTo>
                  <a:pt x="117" y="578"/>
                  <a:pt x="118" y="578"/>
                  <a:pt x="121" y="581"/>
                </a:cubicBezTo>
                <a:cubicBezTo>
                  <a:pt x="118" y="580"/>
                  <a:pt x="123" y="584"/>
                  <a:pt x="123" y="585"/>
                </a:cubicBezTo>
                <a:cubicBezTo>
                  <a:pt x="122" y="586"/>
                  <a:pt x="121" y="583"/>
                  <a:pt x="118" y="580"/>
                </a:cubicBezTo>
                <a:cubicBezTo>
                  <a:pt x="119" y="582"/>
                  <a:pt x="119" y="582"/>
                  <a:pt x="117" y="582"/>
                </a:cubicBezTo>
                <a:cubicBezTo>
                  <a:pt x="120" y="584"/>
                  <a:pt x="120" y="586"/>
                  <a:pt x="119" y="586"/>
                </a:cubicBezTo>
                <a:cubicBezTo>
                  <a:pt x="122" y="588"/>
                  <a:pt x="123" y="592"/>
                  <a:pt x="128" y="597"/>
                </a:cubicBezTo>
                <a:cubicBezTo>
                  <a:pt x="129" y="595"/>
                  <a:pt x="130" y="599"/>
                  <a:pt x="131" y="599"/>
                </a:cubicBezTo>
                <a:cubicBezTo>
                  <a:pt x="131" y="599"/>
                  <a:pt x="130" y="596"/>
                  <a:pt x="132" y="598"/>
                </a:cubicBezTo>
                <a:cubicBezTo>
                  <a:pt x="133" y="599"/>
                  <a:pt x="133" y="599"/>
                  <a:pt x="133" y="600"/>
                </a:cubicBezTo>
                <a:cubicBezTo>
                  <a:pt x="134" y="599"/>
                  <a:pt x="136" y="601"/>
                  <a:pt x="137" y="600"/>
                </a:cubicBezTo>
                <a:cubicBezTo>
                  <a:pt x="137" y="600"/>
                  <a:pt x="136" y="599"/>
                  <a:pt x="136" y="599"/>
                </a:cubicBezTo>
                <a:cubicBezTo>
                  <a:pt x="138" y="601"/>
                  <a:pt x="140" y="604"/>
                  <a:pt x="142" y="605"/>
                </a:cubicBezTo>
                <a:cubicBezTo>
                  <a:pt x="139" y="605"/>
                  <a:pt x="139" y="609"/>
                  <a:pt x="141" y="612"/>
                </a:cubicBezTo>
                <a:cubicBezTo>
                  <a:pt x="140" y="611"/>
                  <a:pt x="135" y="608"/>
                  <a:pt x="136" y="610"/>
                </a:cubicBezTo>
                <a:cubicBezTo>
                  <a:pt x="137" y="611"/>
                  <a:pt x="138" y="611"/>
                  <a:pt x="140" y="613"/>
                </a:cubicBezTo>
                <a:cubicBezTo>
                  <a:pt x="139" y="613"/>
                  <a:pt x="137" y="612"/>
                  <a:pt x="139" y="614"/>
                </a:cubicBezTo>
                <a:cubicBezTo>
                  <a:pt x="142" y="616"/>
                  <a:pt x="141" y="613"/>
                  <a:pt x="143" y="614"/>
                </a:cubicBezTo>
                <a:cubicBezTo>
                  <a:pt x="143" y="613"/>
                  <a:pt x="142" y="612"/>
                  <a:pt x="142" y="611"/>
                </a:cubicBezTo>
                <a:cubicBezTo>
                  <a:pt x="144" y="613"/>
                  <a:pt x="145" y="613"/>
                  <a:pt x="146" y="615"/>
                </a:cubicBezTo>
                <a:cubicBezTo>
                  <a:pt x="149" y="614"/>
                  <a:pt x="150" y="612"/>
                  <a:pt x="154" y="613"/>
                </a:cubicBezTo>
                <a:cubicBezTo>
                  <a:pt x="152" y="611"/>
                  <a:pt x="151" y="613"/>
                  <a:pt x="150" y="611"/>
                </a:cubicBezTo>
                <a:cubicBezTo>
                  <a:pt x="150" y="610"/>
                  <a:pt x="152" y="612"/>
                  <a:pt x="152" y="611"/>
                </a:cubicBezTo>
                <a:cubicBezTo>
                  <a:pt x="152" y="610"/>
                  <a:pt x="150" y="609"/>
                  <a:pt x="151" y="609"/>
                </a:cubicBezTo>
                <a:cubicBezTo>
                  <a:pt x="152" y="609"/>
                  <a:pt x="153" y="610"/>
                  <a:pt x="153" y="610"/>
                </a:cubicBezTo>
                <a:cubicBezTo>
                  <a:pt x="153" y="609"/>
                  <a:pt x="152" y="607"/>
                  <a:pt x="152" y="606"/>
                </a:cubicBezTo>
                <a:cubicBezTo>
                  <a:pt x="156" y="610"/>
                  <a:pt x="157" y="608"/>
                  <a:pt x="154" y="604"/>
                </a:cubicBezTo>
                <a:cubicBezTo>
                  <a:pt x="155" y="604"/>
                  <a:pt x="157" y="605"/>
                  <a:pt x="160" y="606"/>
                </a:cubicBezTo>
                <a:cubicBezTo>
                  <a:pt x="161" y="609"/>
                  <a:pt x="159" y="607"/>
                  <a:pt x="158" y="609"/>
                </a:cubicBezTo>
                <a:cubicBezTo>
                  <a:pt x="162" y="613"/>
                  <a:pt x="163" y="608"/>
                  <a:pt x="161" y="607"/>
                </a:cubicBezTo>
                <a:cubicBezTo>
                  <a:pt x="162" y="607"/>
                  <a:pt x="163" y="608"/>
                  <a:pt x="164" y="610"/>
                </a:cubicBezTo>
                <a:cubicBezTo>
                  <a:pt x="164" y="609"/>
                  <a:pt x="167" y="611"/>
                  <a:pt x="167" y="611"/>
                </a:cubicBezTo>
                <a:cubicBezTo>
                  <a:pt x="166" y="609"/>
                  <a:pt x="165" y="608"/>
                  <a:pt x="165" y="608"/>
                </a:cubicBezTo>
                <a:cubicBezTo>
                  <a:pt x="166" y="608"/>
                  <a:pt x="167" y="610"/>
                  <a:pt x="168" y="610"/>
                </a:cubicBezTo>
                <a:cubicBezTo>
                  <a:pt x="168" y="607"/>
                  <a:pt x="169" y="608"/>
                  <a:pt x="171" y="606"/>
                </a:cubicBezTo>
                <a:cubicBezTo>
                  <a:pt x="170" y="604"/>
                  <a:pt x="168" y="603"/>
                  <a:pt x="168" y="602"/>
                </a:cubicBezTo>
                <a:cubicBezTo>
                  <a:pt x="169" y="602"/>
                  <a:pt x="170" y="602"/>
                  <a:pt x="170" y="600"/>
                </a:cubicBezTo>
                <a:cubicBezTo>
                  <a:pt x="171" y="601"/>
                  <a:pt x="171" y="602"/>
                  <a:pt x="172" y="602"/>
                </a:cubicBezTo>
                <a:cubicBezTo>
                  <a:pt x="173" y="602"/>
                  <a:pt x="171" y="600"/>
                  <a:pt x="172" y="599"/>
                </a:cubicBezTo>
                <a:cubicBezTo>
                  <a:pt x="174" y="601"/>
                  <a:pt x="176" y="603"/>
                  <a:pt x="176" y="604"/>
                </a:cubicBezTo>
                <a:cubicBezTo>
                  <a:pt x="177" y="603"/>
                  <a:pt x="177" y="604"/>
                  <a:pt x="178" y="603"/>
                </a:cubicBezTo>
                <a:cubicBezTo>
                  <a:pt x="176" y="601"/>
                  <a:pt x="174" y="601"/>
                  <a:pt x="174" y="600"/>
                </a:cubicBezTo>
                <a:cubicBezTo>
                  <a:pt x="174" y="599"/>
                  <a:pt x="176" y="601"/>
                  <a:pt x="177" y="602"/>
                </a:cubicBezTo>
                <a:cubicBezTo>
                  <a:pt x="178" y="601"/>
                  <a:pt x="181" y="603"/>
                  <a:pt x="182" y="603"/>
                </a:cubicBezTo>
                <a:cubicBezTo>
                  <a:pt x="184" y="603"/>
                  <a:pt x="185" y="603"/>
                  <a:pt x="182" y="600"/>
                </a:cubicBezTo>
                <a:cubicBezTo>
                  <a:pt x="183" y="600"/>
                  <a:pt x="184" y="600"/>
                  <a:pt x="185" y="601"/>
                </a:cubicBezTo>
                <a:cubicBezTo>
                  <a:pt x="185" y="600"/>
                  <a:pt x="185" y="600"/>
                  <a:pt x="184" y="598"/>
                </a:cubicBezTo>
                <a:cubicBezTo>
                  <a:pt x="185" y="599"/>
                  <a:pt x="186" y="598"/>
                  <a:pt x="186" y="599"/>
                </a:cubicBezTo>
                <a:cubicBezTo>
                  <a:pt x="188" y="600"/>
                  <a:pt x="188" y="600"/>
                  <a:pt x="189" y="601"/>
                </a:cubicBezTo>
                <a:cubicBezTo>
                  <a:pt x="191" y="602"/>
                  <a:pt x="192" y="600"/>
                  <a:pt x="191" y="598"/>
                </a:cubicBezTo>
                <a:cubicBezTo>
                  <a:pt x="191" y="597"/>
                  <a:pt x="189" y="595"/>
                  <a:pt x="186" y="593"/>
                </a:cubicBezTo>
                <a:cubicBezTo>
                  <a:pt x="186" y="592"/>
                  <a:pt x="187" y="592"/>
                  <a:pt x="188" y="593"/>
                </a:cubicBezTo>
                <a:cubicBezTo>
                  <a:pt x="190" y="595"/>
                  <a:pt x="192" y="597"/>
                  <a:pt x="194" y="599"/>
                </a:cubicBezTo>
                <a:cubicBezTo>
                  <a:pt x="197" y="605"/>
                  <a:pt x="199" y="611"/>
                  <a:pt x="191" y="608"/>
                </a:cubicBezTo>
                <a:cubicBezTo>
                  <a:pt x="189" y="607"/>
                  <a:pt x="187" y="605"/>
                  <a:pt x="185" y="605"/>
                </a:cubicBezTo>
                <a:cubicBezTo>
                  <a:pt x="188" y="608"/>
                  <a:pt x="189" y="608"/>
                  <a:pt x="190" y="610"/>
                </a:cubicBezTo>
                <a:cubicBezTo>
                  <a:pt x="191" y="609"/>
                  <a:pt x="193" y="610"/>
                  <a:pt x="195" y="612"/>
                </a:cubicBezTo>
                <a:cubicBezTo>
                  <a:pt x="197" y="613"/>
                  <a:pt x="199" y="616"/>
                  <a:pt x="201" y="616"/>
                </a:cubicBezTo>
                <a:cubicBezTo>
                  <a:pt x="202" y="617"/>
                  <a:pt x="201" y="618"/>
                  <a:pt x="203" y="619"/>
                </a:cubicBezTo>
                <a:cubicBezTo>
                  <a:pt x="204" y="619"/>
                  <a:pt x="205" y="620"/>
                  <a:pt x="206" y="620"/>
                </a:cubicBezTo>
                <a:cubicBezTo>
                  <a:pt x="208" y="623"/>
                  <a:pt x="213" y="624"/>
                  <a:pt x="218" y="628"/>
                </a:cubicBezTo>
                <a:cubicBezTo>
                  <a:pt x="218" y="629"/>
                  <a:pt x="217" y="628"/>
                  <a:pt x="217" y="629"/>
                </a:cubicBezTo>
                <a:cubicBezTo>
                  <a:pt x="220" y="631"/>
                  <a:pt x="224" y="633"/>
                  <a:pt x="227" y="635"/>
                </a:cubicBezTo>
                <a:cubicBezTo>
                  <a:pt x="230" y="637"/>
                  <a:pt x="233" y="639"/>
                  <a:pt x="237" y="639"/>
                </a:cubicBezTo>
                <a:cubicBezTo>
                  <a:pt x="240" y="641"/>
                  <a:pt x="241" y="642"/>
                  <a:pt x="244" y="644"/>
                </a:cubicBezTo>
                <a:cubicBezTo>
                  <a:pt x="244" y="645"/>
                  <a:pt x="244" y="646"/>
                  <a:pt x="245" y="647"/>
                </a:cubicBezTo>
                <a:cubicBezTo>
                  <a:pt x="255" y="648"/>
                  <a:pt x="253" y="638"/>
                  <a:pt x="241" y="631"/>
                </a:cubicBezTo>
                <a:cubicBezTo>
                  <a:pt x="238" y="628"/>
                  <a:pt x="235" y="625"/>
                  <a:pt x="231" y="622"/>
                </a:cubicBezTo>
                <a:cubicBezTo>
                  <a:pt x="228" y="620"/>
                  <a:pt x="224" y="617"/>
                  <a:pt x="220" y="614"/>
                </a:cubicBezTo>
                <a:cubicBezTo>
                  <a:pt x="219" y="613"/>
                  <a:pt x="220" y="614"/>
                  <a:pt x="220" y="612"/>
                </a:cubicBezTo>
                <a:cubicBezTo>
                  <a:pt x="215" y="609"/>
                  <a:pt x="213" y="607"/>
                  <a:pt x="212" y="605"/>
                </a:cubicBezTo>
                <a:cubicBezTo>
                  <a:pt x="211" y="605"/>
                  <a:pt x="211" y="604"/>
                  <a:pt x="210" y="603"/>
                </a:cubicBezTo>
                <a:cubicBezTo>
                  <a:pt x="210" y="604"/>
                  <a:pt x="211" y="606"/>
                  <a:pt x="212" y="607"/>
                </a:cubicBezTo>
                <a:cubicBezTo>
                  <a:pt x="205" y="603"/>
                  <a:pt x="203" y="603"/>
                  <a:pt x="198" y="598"/>
                </a:cubicBezTo>
                <a:cubicBezTo>
                  <a:pt x="201" y="597"/>
                  <a:pt x="206" y="600"/>
                  <a:pt x="207" y="597"/>
                </a:cubicBezTo>
                <a:cubicBezTo>
                  <a:pt x="207" y="596"/>
                  <a:pt x="205" y="594"/>
                  <a:pt x="206" y="593"/>
                </a:cubicBezTo>
                <a:cubicBezTo>
                  <a:pt x="205" y="592"/>
                  <a:pt x="204" y="592"/>
                  <a:pt x="203" y="592"/>
                </a:cubicBezTo>
                <a:cubicBezTo>
                  <a:pt x="203" y="590"/>
                  <a:pt x="202" y="589"/>
                  <a:pt x="200" y="587"/>
                </a:cubicBezTo>
                <a:cubicBezTo>
                  <a:pt x="199" y="585"/>
                  <a:pt x="197" y="584"/>
                  <a:pt x="194" y="582"/>
                </a:cubicBezTo>
                <a:cubicBezTo>
                  <a:pt x="194" y="581"/>
                  <a:pt x="195" y="581"/>
                  <a:pt x="193" y="580"/>
                </a:cubicBezTo>
                <a:cubicBezTo>
                  <a:pt x="193" y="578"/>
                  <a:pt x="195" y="581"/>
                  <a:pt x="195" y="580"/>
                </a:cubicBezTo>
                <a:cubicBezTo>
                  <a:pt x="195" y="579"/>
                  <a:pt x="195" y="579"/>
                  <a:pt x="195" y="579"/>
                </a:cubicBezTo>
                <a:cubicBezTo>
                  <a:pt x="194" y="578"/>
                  <a:pt x="193" y="577"/>
                  <a:pt x="193" y="577"/>
                </a:cubicBezTo>
                <a:cubicBezTo>
                  <a:pt x="192" y="573"/>
                  <a:pt x="181" y="562"/>
                  <a:pt x="189" y="565"/>
                </a:cubicBezTo>
                <a:cubicBezTo>
                  <a:pt x="190" y="566"/>
                  <a:pt x="192" y="568"/>
                  <a:pt x="193" y="569"/>
                </a:cubicBezTo>
                <a:cubicBezTo>
                  <a:pt x="195" y="569"/>
                  <a:pt x="197" y="573"/>
                  <a:pt x="200" y="574"/>
                </a:cubicBezTo>
                <a:cubicBezTo>
                  <a:pt x="196" y="570"/>
                  <a:pt x="196" y="569"/>
                  <a:pt x="192" y="568"/>
                </a:cubicBezTo>
                <a:cubicBezTo>
                  <a:pt x="194" y="567"/>
                  <a:pt x="192" y="564"/>
                  <a:pt x="195" y="566"/>
                </a:cubicBezTo>
                <a:cubicBezTo>
                  <a:pt x="192" y="563"/>
                  <a:pt x="192" y="562"/>
                  <a:pt x="191" y="560"/>
                </a:cubicBezTo>
                <a:cubicBezTo>
                  <a:pt x="193" y="562"/>
                  <a:pt x="191" y="559"/>
                  <a:pt x="192" y="559"/>
                </a:cubicBezTo>
                <a:cubicBezTo>
                  <a:pt x="194" y="562"/>
                  <a:pt x="195" y="562"/>
                  <a:pt x="197" y="562"/>
                </a:cubicBezTo>
                <a:cubicBezTo>
                  <a:pt x="197" y="564"/>
                  <a:pt x="199" y="566"/>
                  <a:pt x="201" y="569"/>
                </a:cubicBezTo>
                <a:cubicBezTo>
                  <a:pt x="202" y="569"/>
                  <a:pt x="202" y="568"/>
                  <a:pt x="202" y="568"/>
                </a:cubicBezTo>
                <a:cubicBezTo>
                  <a:pt x="203" y="570"/>
                  <a:pt x="204" y="572"/>
                  <a:pt x="207" y="574"/>
                </a:cubicBezTo>
                <a:cubicBezTo>
                  <a:pt x="207" y="572"/>
                  <a:pt x="209" y="573"/>
                  <a:pt x="209" y="571"/>
                </a:cubicBezTo>
                <a:cubicBezTo>
                  <a:pt x="214" y="574"/>
                  <a:pt x="210" y="567"/>
                  <a:pt x="215" y="570"/>
                </a:cubicBezTo>
                <a:cubicBezTo>
                  <a:pt x="212" y="570"/>
                  <a:pt x="210" y="565"/>
                  <a:pt x="207" y="565"/>
                </a:cubicBezTo>
                <a:cubicBezTo>
                  <a:pt x="207" y="563"/>
                  <a:pt x="207" y="562"/>
                  <a:pt x="205" y="560"/>
                </a:cubicBezTo>
                <a:cubicBezTo>
                  <a:pt x="203" y="562"/>
                  <a:pt x="199" y="555"/>
                  <a:pt x="199" y="554"/>
                </a:cubicBezTo>
                <a:cubicBezTo>
                  <a:pt x="198" y="552"/>
                  <a:pt x="196" y="552"/>
                  <a:pt x="194" y="551"/>
                </a:cubicBezTo>
                <a:cubicBezTo>
                  <a:pt x="195" y="550"/>
                  <a:pt x="194" y="550"/>
                  <a:pt x="194" y="550"/>
                </a:cubicBezTo>
                <a:cubicBezTo>
                  <a:pt x="196" y="549"/>
                  <a:pt x="197" y="550"/>
                  <a:pt x="199" y="552"/>
                </a:cubicBezTo>
                <a:cubicBezTo>
                  <a:pt x="198" y="551"/>
                  <a:pt x="198" y="550"/>
                  <a:pt x="198" y="550"/>
                </a:cubicBezTo>
                <a:cubicBezTo>
                  <a:pt x="197" y="549"/>
                  <a:pt x="195" y="548"/>
                  <a:pt x="195" y="547"/>
                </a:cubicBezTo>
                <a:cubicBezTo>
                  <a:pt x="196" y="547"/>
                  <a:pt x="198" y="550"/>
                  <a:pt x="198" y="549"/>
                </a:cubicBezTo>
                <a:cubicBezTo>
                  <a:pt x="195" y="547"/>
                  <a:pt x="199" y="548"/>
                  <a:pt x="198" y="546"/>
                </a:cubicBezTo>
                <a:cubicBezTo>
                  <a:pt x="200" y="547"/>
                  <a:pt x="201" y="549"/>
                  <a:pt x="202" y="550"/>
                </a:cubicBezTo>
                <a:cubicBezTo>
                  <a:pt x="203" y="550"/>
                  <a:pt x="202" y="549"/>
                  <a:pt x="203" y="549"/>
                </a:cubicBezTo>
                <a:cubicBezTo>
                  <a:pt x="208" y="554"/>
                  <a:pt x="211" y="556"/>
                  <a:pt x="214" y="559"/>
                </a:cubicBezTo>
                <a:cubicBezTo>
                  <a:pt x="212" y="557"/>
                  <a:pt x="215" y="558"/>
                  <a:pt x="216" y="559"/>
                </a:cubicBezTo>
                <a:cubicBezTo>
                  <a:pt x="216" y="561"/>
                  <a:pt x="219" y="561"/>
                  <a:pt x="219" y="562"/>
                </a:cubicBezTo>
                <a:cubicBezTo>
                  <a:pt x="218" y="562"/>
                  <a:pt x="218" y="562"/>
                  <a:pt x="216" y="560"/>
                </a:cubicBezTo>
                <a:cubicBezTo>
                  <a:pt x="215" y="560"/>
                  <a:pt x="216" y="561"/>
                  <a:pt x="214" y="561"/>
                </a:cubicBezTo>
                <a:cubicBezTo>
                  <a:pt x="216" y="563"/>
                  <a:pt x="215" y="560"/>
                  <a:pt x="216" y="561"/>
                </a:cubicBezTo>
                <a:cubicBezTo>
                  <a:pt x="217" y="562"/>
                  <a:pt x="218" y="563"/>
                  <a:pt x="218" y="563"/>
                </a:cubicBezTo>
                <a:cubicBezTo>
                  <a:pt x="218" y="563"/>
                  <a:pt x="217" y="562"/>
                  <a:pt x="217" y="563"/>
                </a:cubicBezTo>
                <a:cubicBezTo>
                  <a:pt x="219" y="565"/>
                  <a:pt x="219" y="566"/>
                  <a:pt x="218" y="566"/>
                </a:cubicBezTo>
                <a:cubicBezTo>
                  <a:pt x="219" y="567"/>
                  <a:pt x="219" y="567"/>
                  <a:pt x="220" y="569"/>
                </a:cubicBezTo>
                <a:cubicBezTo>
                  <a:pt x="220" y="568"/>
                  <a:pt x="220" y="568"/>
                  <a:pt x="220" y="567"/>
                </a:cubicBezTo>
                <a:cubicBezTo>
                  <a:pt x="221" y="568"/>
                  <a:pt x="222" y="569"/>
                  <a:pt x="223" y="569"/>
                </a:cubicBezTo>
                <a:cubicBezTo>
                  <a:pt x="221" y="568"/>
                  <a:pt x="223" y="572"/>
                  <a:pt x="225" y="572"/>
                </a:cubicBezTo>
                <a:cubicBezTo>
                  <a:pt x="224" y="571"/>
                  <a:pt x="224" y="570"/>
                  <a:pt x="224" y="570"/>
                </a:cubicBezTo>
                <a:cubicBezTo>
                  <a:pt x="227" y="572"/>
                  <a:pt x="226" y="574"/>
                  <a:pt x="229" y="574"/>
                </a:cubicBezTo>
                <a:cubicBezTo>
                  <a:pt x="228" y="573"/>
                  <a:pt x="228" y="573"/>
                  <a:pt x="228" y="572"/>
                </a:cubicBezTo>
                <a:cubicBezTo>
                  <a:pt x="229" y="574"/>
                  <a:pt x="231" y="575"/>
                  <a:pt x="232" y="575"/>
                </a:cubicBezTo>
                <a:cubicBezTo>
                  <a:pt x="231" y="574"/>
                  <a:pt x="229" y="574"/>
                  <a:pt x="229" y="572"/>
                </a:cubicBezTo>
                <a:cubicBezTo>
                  <a:pt x="232" y="574"/>
                  <a:pt x="230" y="569"/>
                  <a:pt x="228" y="569"/>
                </a:cubicBezTo>
                <a:cubicBezTo>
                  <a:pt x="233" y="572"/>
                  <a:pt x="227" y="571"/>
                  <a:pt x="229" y="570"/>
                </a:cubicBezTo>
                <a:cubicBezTo>
                  <a:pt x="228" y="569"/>
                  <a:pt x="228" y="571"/>
                  <a:pt x="227" y="570"/>
                </a:cubicBezTo>
                <a:cubicBezTo>
                  <a:pt x="227" y="568"/>
                  <a:pt x="228" y="568"/>
                  <a:pt x="229" y="569"/>
                </a:cubicBezTo>
                <a:cubicBezTo>
                  <a:pt x="230" y="569"/>
                  <a:pt x="232" y="570"/>
                  <a:pt x="233" y="570"/>
                </a:cubicBezTo>
                <a:cubicBezTo>
                  <a:pt x="232" y="569"/>
                  <a:pt x="230" y="569"/>
                  <a:pt x="229" y="567"/>
                </a:cubicBezTo>
                <a:cubicBezTo>
                  <a:pt x="230" y="564"/>
                  <a:pt x="227" y="559"/>
                  <a:pt x="223" y="556"/>
                </a:cubicBezTo>
                <a:cubicBezTo>
                  <a:pt x="225" y="558"/>
                  <a:pt x="226" y="557"/>
                  <a:pt x="227" y="557"/>
                </a:cubicBezTo>
                <a:cubicBezTo>
                  <a:pt x="225" y="555"/>
                  <a:pt x="225" y="555"/>
                  <a:pt x="225" y="553"/>
                </a:cubicBezTo>
                <a:cubicBezTo>
                  <a:pt x="224" y="552"/>
                  <a:pt x="223" y="552"/>
                  <a:pt x="222" y="550"/>
                </a:cubicBezTo>
                <a:cubicBezTo>
                  <a:pt x="221" y="550"/>
                  <a:pt x="221" y="551"/>
                  <a:pt x="220" y="550"/>
                </a:cubicBezTo>
                <a:cubicBezTo>
                  <a:pt x="219" y="549"/>
                  <a:pt x="217" y="547"/>
                  <a:pt x="219" y="547"/>
                </a:cubicBezTo>
                <a:cubicBezTo>
                  <a:pt x="216" y="546"/>
                  <a:pt x="215" y="543"/>
                  <a:pt x="213" y="544"/>
                </a:cubicBezTo>
                <a:cubicBezTo>
                  <a:pt x="213" y="544"/>
                  <a:pt x="214" y="545"/>
                  <a:pt x="214" y="545"/>
                </a:cubicBezTo>
                <a:cubicBezTo>
                  <a:pt x="213" y="545"/>
                  <a:pt x="213" y="545"/>
                  <a:pt x="213" y="544"/>
                </a:cubicBezTo>
                <a:cubicBezTo>
                  <a:pt x="214" y="549"/>
                  <a:pt x="206" y="544"/>
                  <a:pt x="206" y="541"/>
                </a:cubicBezTo>
                <a:cubicBezTo>
                  <a:pt x="207" y="541"/>
                  <a:pt x="209" y="544"/>
                  <a:pt x="208" y="542"/>
                </a:cubicBezTo>
                <a:cubicBezTo>
                  <a:pt x="207" y="541"/>
                  <a:pt x="206" y="541"/>
                  <a:pt x="207" y="540"/>
                </a:cubicBezTo>
                <a:cubicBezTo>
                  <a:pt x="208" y="541"/>
                  <a:pt x="209" y="542"/>
                  <a:pt x="210" y="542"/>
                </a:cubicBezTo>
                <a:cubicBezTo>
                  <a:pt x="208" y="540"/>
                  <a:pt x="208" y="539"/>
                  <a:pt x="208" y="538"/>
                </a:cubicBezTo>
                <a:cubicBezTo>
                  <a:pt x="205" y="538"/>
                  <a:pt x="201" y="533"/>
                  <a:pt x="198" y="531"/>
                </a:cubicBezTo>
                <a:cubicBezTo>
                  <a:pt x="198" y="530"/>
                  <a:pt x="197" y="530"/>
                  <a:pt x="197" y="529"/>
                </a:cubicBezTo>
                <a:cubicBezTo>
                  <a:pt x="198" y="530"/>
                  <a:pt x="199" y="531"/>
                  <a:pt x="199" y="530"/>
                </a:cubicBezTo>
                <a:cubicBezTo>
                  <a:pt x="197" y="527"/>
                  <a:pt x="196" y="528"/>
                  <a:pt x="194" y="526"/>
                </a:cubicBezTo>
                <a:cubicBezTo>
                  <a:pt x="194" y="525"/>
                  <a:pt x="193" y="523"/>
                  <a:pt x="193" y="525"/>
                </a:cubicBezTo>
                <a:cubicBezTo>
                  <a:pt x="191" y="523"/>
                  <a:pt x="191" y="521"/>
                  <a:pt x="192" y="521"/>
                </a:cubicBezTo>
                <a:cubicBezTo>
                  <a:pt x="195" y="523"/>
                  <a:pt x="193" y="522"/>
                  <a:pt x="195" y="523"/>
                </a:cubicBezTo>
                <a:cubicBezTo>
                  <a:pt x="194" y="522"/>
                  <a:pt x="195" y="521"/>
                  <a:pt x="194" y="520"/>
                </a:cubicBezTo>
                <a:cubicBezTo>
                  <a:pt x="194" y="519"/>
                  <a:pt x="195" y="521"/>
                  <a:pt x="195" y="521"/>
                </a:cubicBezTo>
                <a:cubicBezTo>
                  <a:pt x="194" y="518"/>
                  <a:pt x="193" y="520"/>
                  <a:pt x="192" y="518"/>
                </a:cubicBezTo>
                <a:cubicBezTo>
                  <a:pt x="191" y="518"/>
                  <a:pt x="190" y="517"/>
                  <a:pt x="190" y="516"/>
                </a:cubicBezTo>
                <a:cubicBezTo>
                  <a:pt x="190" y="516"/>
                  <a:pt x="191" y="515"/>
                  <a:pt x="190" y="515"/>
                </a:cubicBezTo>
                <a:cubicBezTo>
                  <a:pt x="189" y="515"/>
                  <a:pt x="189" y="516"/>
                  <a:pt x="188" y="515"/>
                </a:cubicBezTo>
                <a:cubicBezTo>
                  <a:pt x="187" y="514"/>
                  <a:pt x="188" y="514"/>
                  <a:pt x="188" y="513"/>
                </a:cubicBezTo>
                <a:cubicBezTo>
                  <a:pt x="187" y="513"/>
                  <a:pt x="187" y="513"/>
                  <a:pt x="186" y="512"/>
                </a:cubicBezTo>
                <a:cubicBezTo>
                  <a:pt x="185" y="512"/>
                  <a:pt x="183" y="512"/>
                  <a:pt x="185" y="514"/>
                </a:cubicBezTo>
                <a:cubicBezTo>
                  <a:pt x="186" y="514"/>
                  <a:pt x="185" y="512"/>
                  <a:pt x="186" y="513"/>
                </a:cubicBezTo>
                <a:cubicBezTo>
                  <a:pt x="187" y="514"/>
                  <a:pt x="187" y="515"/>
                  <a:pt x="187" y="516"/>
                </a:cubicBezTo>
                <a:cubicBezTo>
                  <a:pt x="185" y="515"/>
                  <a:pt x="183" y="511"/>
                  <a:pt x="182" y="510"/>
                </a:cubicBezTo>
                <a:cubicBezTo>
                  <a:pt x="183" y="511"/>
                  <a:pt x="182" y="511"/>
                  <a:pt x="181" y="510"/>
                </a:cubicBezTo>
                <a:cubicBezTo>
                  <a:pt x="182" y="509"/>
                  <a:pt x="183" y="510"/>
                  <a:pt x="183" y="509"/>
                </a:cubicBezTo>
                <a:cubicBezTo>
                  <a:pt x="182" y="507"/>
                  <a:pt x="181" y="507"/>
                  <a:pt x="180" y="505"/>
                </a:cubicBezTo>
                <a:cubicBezTo>
                  <a:pt x="180" y="505"/>
                  <a:pt x="179" y="504"/>
                  <a:pt x="180" y="504"/>
                </a:cubicBezTo>
                <a:cubicBezTo>
                  <a:pt x="181" y="505"/>
                  <a:pt x="175" y="499"/>
                  <a:pt x="174" y="498"/>
                </a:cubicBezTo>
                <a:cubicBezTo>
                  <a:pt x="174" y="498"/>
                  <a:pt x="174" y="497"/>
                  <a:pt x="174" y="497"/>
                </a:cubicBezTo>
                <a:cubicBezTo>
                  <a:pt x="175" y="498"/>
                  <a:pt x="176" y="497"/>
                  <a:pt x="177" y="498"/>
                </a:cubicBezTo>
                <a:cubicBezTo>
                  <a:pt x="178" y="499"/>
                  <a:pt x="178" y="501"/>
                  <a:pt x="179" y="501"/>
                </a:cubicBezTo>
                <a:cubicBezTo>
                  <a:pt x="178" y="499"/>
                  <a:pt x="177" y="498"/>
                  <a:pt x="177" y="497"/>
                </a:cubicBezTo>
                <a:cubicBezTo>
                  <a:pt x="179" y="499"/>
                  <a:pt x="179" y="497"/>
                  <a:pt x="181" y="498"/>
                </a:cubicBezTo>
                <a:cubicBezTo>
                  <a:pt x="181" y="499"/>
                  <a:pt x="182" y="504"/>
                  <a:pt x="182" y="503"/>
                </a:cubicBezTo>
                <a:cubicBezTo>
                  <a:pt x="182" y="502"/>
                  <a:pt x="182" y="502"/>
                  <a:pt x="182" y="502"/>
                </a:cubicBezTo>
                <a:cubicBezTo>
                  <a:pt x="184" y="504"/>
                  <a:pt x="185" y="507"/>
                  <a:pt x="187" y="508"/>
                </a:cubicBezTo>
                <a:cubicBezTo>
                  <a:pt x="186" y="506"/>
                  <a:pt x="184" y="504"/>
                  <a:pt x="183" y="502"/>
                </a:cubicBezTo>
                <a:cubicBezTo>
                  <a:pt x="184" y="502"/>
                  <a:pt x="185" y="503"/>
                  <a:pt x="186" y="505"/>
                </a:cubicBezTo>
                <a:cubicBezTo>
                  <a:pt x="187" y="506"/>
                  <a:pt x="187" y="507"/>
                  <a:pt x="188" y="508"/>
                </a:cubicBezTo>
                <a:cubicBezTo>
                  <a:pt x="189" y="509"/>
                  <a:pt x="189" y="506"/>
                  <a:pt x="191" y="507"/>
                </a:cubicBezTo>
                <a:cubicBezTo>
                  <a:pt x="190" y="506"/>
                  <a:pt x="190" y="505"/>
                  <a:pt x="189" y="504"/>
                </a:cubicBezTo>
                <a:cubicBezTo>
                  <a:pt x="189" y="503"/>
                  <a:pt x="188" y="502"/>
                  <a:pt x="188" y="502"/>
                </a:cubicBezTo>
                <a:cubicBezTo>
                  <a:pt x="188" y="503"/>
                  <a:pt x="188" y="504"/>
                  <a:pt x="189" y="505"/>
                </a:cubicBezTo>
                <a:cubicBezTo>
                  <a:pt x="184" y="501"/>
                  <a:pt x="186" y="498"/>
                  <a:pt x="188" y="497"/>
                </a:cubicBezTo>
                <a:cubicBezTo>
                  <a:pt x="187" y="496"/>
                  <a:pt x="186" y="495"/>
                  <a:pt x="186" y="494"/>
                </a:cubicBezTo>
                <a:cubicBezTo>
                  <a:pt x="187" y="493"/>
                  <a:pt x="189" y="497"/>
                  <a:pt x="190" y="496"/>
                </a:cubicBezTo>
                <a:cubicBezTo>
                  <a:pt x="190" y="494"/>
                  <a:pt x="188" y="495"/>
                  <a:pt x="189" y="494"/>
                </a:cubicBezTo>
                <a:cubicBezTo>
                  <a:pt x="190" y="496"/>
                  <a:pt x="190" y="492"/>
                  <a:pt x="191" y="494"/>
                </a:cubicBezTo>
                <a:cubicBezTo>
                  <a:pt x="191" y="495"/>
                  <a:pt x="191" y="495"/>
                  <a:pt x="191" y="495"/>
                </a:cubicBezTo>
                <a:cubicBezTo>
                  <a:pt x="192" y="498"/>
                  <a:pt x="193" y="494"/>
                  <a:pt x="194" y="496"/>
                </a:cubicBezTo>
                <a:cubicBezTo>
                  <a:pt x="194" y="496"/>
                  <a:pt x="195" y="499"/>
                  <a:pt x="196" y="498"/>
                </a:cubicBezTo>
                <a:cubicBezTo>
                  <a:pt x="197" y="498"/>
                  <a:pt x="194" y="496"/>
                  <a:pt x="195" y="495"/>
                </a:cubicBezTo>
                <a:cubicBezTo>
                  <a:pt x="196" y="495"/>
                  <a:pt x="197" y="497"/>
                  <a:pt x="197" y="496"/>
                </a:cubicBezTo>
                <a:cubicBezTo>
                  <a:pt x="196" y="495"/>
                  <a:pt x="198" y="497"/>
                  <a:pt x="198" y="495"/>
                </a:cubicBezTo>
                <a:cubicBezTo>
                  <a:pt x="197" y="494"/>
                  <a:pt x="196" y="493"/>
                  <a:pt x="197" y="491"/>
                </a:cubicBezTo>
                <a:cubicBezTo>
                  <a:pt x="195" y="493"/>
                  <a:pt x="195" y="491"/>
                  <a:pt x="195" y="493"/>
                </a:cubicBezTo>
                <a:cubicBezTo>
                  <a:pt x="195" y="492"/>
                  <a:pt x="194" y="490"/>
                  <a:pt x="195" y="490"/>
                </a:cubicBezTo>
                <a:cubicBezTo>
                  <a:pt x="194" y="489"/>
                  <a:pt x="194" y="488"/>
                  <a:pt x="193" y="487"/>
                </a:cubicBezTo>
                <a:cubicBezTo>
                  <a:pt x="192" y="486"/>
                  <a:pt x="192" y="485"/>
                  <a:pt x="191" y="484"/>
                </a:cubicBezTo>
                <a:cubicBezTo>
                  <a:pt x="190" y="482"/>
                  <a:pt x="189" y="480"/>
                  <a:pt x="188" y="479"/>
                </a:cubicBezTo>
                <a:cubicBezTo>
                  <a:pt x="188" y="478"/>
                  <a:pt x="188" y="476"/>
                  <a:pt x="188" y="475"/>
                </a:cubicBezTo>
                <a:cubicBezTo>
                  <a:pt x="189" y="474"/>
                  <a:pt x="189" y="476"/>
                  <a:pt x="190" y="476"/>
                </a:cubicBezTo>
                <a:cubicBezTo>
                  <a:pt x="190" y="476"/>
                  <a:pt x="190" y="476"/>
                  <a:pt x="191" y="476"/>
                </a:cubicBezTo>
                <a:cubicBezTo>
                  <a:pt x="190" y="474"/>
                  <a:pt x="190" y="473"/>
                  <a:pt x="190" y="471"/>
                </a:cubicBezTo>
                <a:cubicBezTo>
                  <a:pt x="191" y="474"/>
                  <a:pt x="192" y="472"/>
                  <a:pt x="193" y="475"/>
                </a:cubicBezTo>
                <a:cubicBezTo>
                  <a:pt x="192" y="475"/>
                  <a:pt x="194" y="479"/>
                  <a:pt x="195" y="479"/>
                </a:cubicBezTo>
                <a:cubicBezTo>
                  <a:pt x="195" y="477"/>
                  <a:pt x="193" y="475"/>
                  <a:pt x="194" y="474"/>
                </a:cubicBezTo>
                <a:cubicBezTo>
                  <a:pt x="195" y="475"/>
                  <a:pt x="196" y="477"/>
                  <a:pt x="197" y="477"/>
                </a:cubicBezTo>
                <a:cubicBezTo>
                  <a:pt x="195" y="475"/>
                  <a:pt x="196" y="473"/>
                  <a:pt x="196" y="471"/>
                </a:cubicBezTo>
                <a:cubicBezTo>
                  <a:pt x="196" y="472"/>
                  <a:pt x="199" y="479"/>
                  <a:pt x="200" y="479"/>
                </a:cubicBezTo>
                <a:cubicBezTo>
                  <a:pt x="199" y="476"/>
                  <a:pt x="199" y="474"/>
                  <a:pt x="200" y="472"/>
                </a:cubicBezTo>
                <a:cubicBezTo>
                  <a:pt x="199" y="471"/>
                  <a:pt x="198" y="471"/>
                  <a:pt x="198" y="470"/>
                </a:cubicBezTo>
                <a:cubicBezTo>
                  <a:pt x="199" y="472"/>
                  <a:pt x="198" y="467"/>
                  <a:pt x="197" y="467"/>
                </a:cubicBezTo>
                <a:cubicBezTo>
                  <a:pt x="198" y="469"/>
                  <a:pt x="197" y="469"/>
                  <a:pt x="196" y="468"/>
                </a:cubicBezTo>
                <a:cubicBezTo>
                  <a:pt x="197" y="468"/>
                  <a:pt x="197" y="467"/>
                  <a:pt x="197" y="466"/>
                </a:cubicBezTo>
                <a:cubicBezTo>
                  <a:pt x="196" y="463"/>
                  <a:pt x="194" y="460"/>
                  <a:pt x="192" y="459"/>
                </a:cubicBezTo>
                <a:cubicBezTo>
                  <a:pt x="193" y="460"/>
                  <a:pt x="193" y="461"/>
                  <a:pt x="194" y="462"/>
                </a:cubicBezTo>
                <a:cubicBezTo>
                  <a:pt x="193" y="464"/>
                  <a:pt x="192" y="464"/>
                  <a:pt x="193" y="466"/>
                </a:cubicBezTo>
                <a:cubicBezTo>
                  <a:pt x="192" y="464"/>
                  <a:pt x="192" y="464"/>
                  <a:pt x="190" y="463"/>
                </a:cubicBezTo>
                <a:cubicBezTo>
                  <a:pt x="191" y="463"/>
                  <a:pt x="192" y="464"/>
                  <a:pt x="191" y="462"/>
                </a:cubicBezTo>
                <a:cubicBezTo>
                  <a:pt x="189" y="462"/>
                  <a:pt x="188" y="458"/>
                  <a:pt x="188" y="456"/>
                </a:cubicBezTo>
                <a:cubicBezTo>
                  <a:pt x="186" y="454"/>
                  <a:pt x="181" y="447"/>
                  <a:pt x="183" y="445"/>
                </a:cubicBezTo>
                <a:cubicBezTo>
                  <a:pt x="183" y="445"/>
                  <a:pt x="182" y="444"/>
                  <a:pt x="182" y="444"/>
                </a:cubicBezTo>
                <a:cubicBezTo>
                  <a:pt x="181" y="443"/>
                  <a:pt x="183" y="445"/>
                  <a:pt x="181" y="445"/>
                </a:cubicBezTo>
                <a:cubicBezTo>
                  <a:pt x="181" y="444"/>
                  <a:pt x="181" y="444"/>
                  <a:pt x="181" y="444"/>
                </a:cubicBezTo>
                <a:cubicBezTo>
                  <a:pt x="181" y="443"/>
                  <a:pt x="182" y="441"/>
                  <a:pt x="181" y="441"/>
                </a:cubicBezTo>
                <a:cubicBezTo>
                  <a:pt x="179" y="441"/>
                  <a:pt x="176" y="433"/>
                  <a:pt x="174" y="430"/>
                </a:cubicBezTo>
                <a:cubicBezTo>
                  <a:pt x="175" y="429"/>
                  <a:pt x="174" y="426"/>
                  <a:pt x="173" y="426"/>
                </a:cubicBezTo>
                <a:cubicBezTo>
                  <a:pt x="174" y="426"/>
                  <a:pt x="173" y="427"/>
                  <a:pt x="173" y="426"/>
                </a:cubicBezTo>
                <a:cubicBezTo>
                  <a:pt x="172" y="425"/>
                  <a:pt x="173" y="424"/>
                  <a:pt x="172" y="424"/>
                </a:cubicBezTo>
                <a:cubicBezTo>
                  <a:pt x="172" y="424"/>
                  <a:pt x="172" y="425"/>
                  <a:pt x="172" y="424"/>
                </a:cubicBezTo>
                <a:cubicBezTo>
                  <a:pt x="171" y="422"/>
                  <a:pt x="172" y="421"/>
                  <a:pt x="173" y="420"/>
                </a:cubicBezTo>
                <a:cubicBezTo>
                  <a:pt x="174" y="419"/>
                  <a:pt x="175" y="422"/>
                  <a:pt x="175" y="420"/>
                </a:cubicBezTo>
                <a:cubicBezTo>
                  <a:pt x="174" y="419"/>
                  <a:pt x="174" y="414"/>
                  <a:pt x="175" y="412"/>
                </a:cubicBezTo>
                <a:cubicBezTo>
                  <a:pt x="176" y="414"/>
                  <a:pt x="178" y="415"/>
                  <a:pt x="178" y="418"/>
                </a:cubicBezTo>
                <a:cubicBezTo>
                  <a:pt x="179" y="418"/>
                  <a:pt x="179" y="419"/>
                  <a:pt x="180" y="421"/>
                </a:cubicBezTo>
                <a:cubicBezTo>
                  <a:pt x="179" y="420"/>
                  <a:pt x="179" y="421"/>
                  <a:pt x="179" y="422"/>
                </a:cubicBezTo>
                <a:cubicBezTo>
                  <a:pt x="180" y="421"/>
                  <a:pt x="181" y="422"/>
                  <a:pt x="180" y="423"/>
                </a:cubicBezTo>
                <a:cubicBezTo>
                  <a:pt x="182" y="422"/>
                  <a:pt x="181" y="425"/>
                  <a:pt x="182" y="424"/>
                </a:cubicBezTo>
                <a:cubicBezTo>
                  <a:pt x="182" y="421"/>
                  <a:pt x="180" y="421"/>
                  <a:pt x="180" y="419"/>
                </a:cubicBezTo>
                <a:cubicBezTo>
                  <a:pt x="182" y="421"/>
                  <a:pt x="183" y="425"/>
                  <a:pt x="185" y="425"/>
                </a:cubicBezTo>
                <a:cubicBezTo>
                  <a:pt x="186" y="428"/>
                  <a:pt x="186" y="429"/>
                  <a:pt x="187" y="431"/>
                </a:cubicBezTo>
                <a:cubicBezTo>
                  <a:pt x="187" y="429"/>
                  <a:pt x="188" y="433"/>
                  <a:pt x="189" y="433"/>
                </a:cubicBezTo>
                <a:cubicBezTo>
                  <a:pt x="190" y="433"/>
                  <a:pt x="189" y="432"/>
                  <a:pt x="190" y="432"/>
                </a:cubicBezTo>
                <a:cubicBezTo>
                  <a:pt x="190" y="431"/>
                  <a:pt x="189" y="429"/>
                  <a:pt x="189" y="429"/>
                </a:cubicBezTo>
                <a:cubicBezTo>
                  <a:pt x="191" y="431"/>
                  <a:pt x="191" y="433"/>
                  <a:pt x="192" y="435"/>
                </a:cubicBezTo>
                <a:cubicBezTo>
                  <a:pt x="192" y="434"/>
                  <a:pt x="194" y="436"/>
                  <a:pt x="195" y="437"/>
                </a:cubicBezTo>
                <a:cubicBezTo>
                  <a:pt x="194" y="436"/>
                  <a:pt x="195" y="436"/>
                  <a:pt x="195" y="436"/>
                </a:cubicBezTo>
                <a:cubicBezTo>
                  <a:pt x="195" y="435"/>
                  <a:pt x="195" y="435"/>
                  <a:pt x="195" y="434"/>
                </a:cubicBezTo>
                <a:cubicBezTo>
                  <a:pt x="196" y="436"/>
                  <a:pt x="195" y="433"/>
                  <a:pt x="196" y="433"/>
                </a:cubicBezTo>
                <a:cubicBezTo>
                  <a:pt x="197" y="433"/>
                  <a:pt x="197" y="435"/>
                  <a:pt x="198" y="434"/>
                </a:cubicBezTo>
                <a:cubicBezTo>
                  <a:pt x="198" y="433"/>
                  <a:pt x="197" y="430"/>
                  <a:pt x="196" y="430"/>
                </a:cubicBezTo>
                <a:cubicBezTo>
                  <a:pt x="197" y="433"/>
                  <a:pt x="194" y="432"/>
                  <a:pt x="193" y="431"/>
                </a:cubicBezTo>
                <a:cubicBezTo>
                  <a:pt x="194" y="430"/>
                  <a:pt x="193" y="428"/>
                  <a:pt x="193" y="427"/>
                </a:cubicBezTo>
                <a:cubicBezTo>
                  <a:pt x="193" y="426"/>
                  <a:pt x="192" y="424"/>
                  <a:pt x="193" y="424"/>
                </a:cubicBezTo>
                <a:cubicBezTo>
                  <a:pt x="193" y="423"/>
                  <a:pt x="192" y="423"/>
                  <a:pt x="192" y="423"/>
                </a:cubicBezTo>
                <a:cubicBezTo>
                  <a:pt x="191" y="420"/>
                  <a:pt x="191" y="419"/>
                  <a:pt x="193" y="419"/>
                </a:cubicBezTo>
                <a:cubicBezTo>
                  <a:pt x="193" y="418"/>
                  <a:pt x="193" y="418"/>
                  <a:pt x="193" y="417"/>
                </a:cubicBezTo>
                <a:cubicBezTo>
                  <a:pt x="194" y="418"/>
                  <a:pt x="195" y="421"/>
                  <a:pt x="194" y="421"/>
                </a:cubicBezTo>
                <a:cubicBezTo>
                  <a:pt x="194" y="422"/>
                  <a:pt x="195" y="422"/>
                  <a:pt x="195" y="423"/>
                </a:cubicBezTo>
                <a:cubicBezTo>
                  <a:pt x="196" y="424"/>
                  <a:pt x="196" y="424"/>
                  <a:pt x="197" y="425"/>
                </a:cubicBezTo>
                <a:cubicBezTo>
                  <a:pt x="197" y="427"/>
                  <a:pt x="198" y="427"/>
                  <a:pt x="199" y="429"/>
                </a:cubicBezTo>
                <a:cubicBezTo>
                  <a:pt x="201" y="428"/>
                  <a:pt x="201" y="428"/>
                  <a:pt x="201" y="428"/>
                </a:cubicBezTo>
                <a:cubicBezTo>
                  <a:pt x="201" y="426"/>
                  <a:pt x="199" y="426"/>
                  <a:pt x="200" y="426"/>
                </a:cubicBezTo>
                <a:cubicBezTo>
                  <a:pt x="201" y="427"/>
                  <a:pt x="202" y="427"/>
                  <a:pt x="202" y="426"/>
                </a:cubicBezTo>
                <a:cubicBezTo>
                  <a:pt x="203" y="426"/>
                  <a:pt x="203" y="427"/>
                  <a:pt x="203" y="428"/>
                </a:cubicBezTo>
                <a:cubicBezTo>
                  <a:pt x="203" y="426"/>
                  <a:pt x="204" y="426"/>
                  <a:pt x="205" y="427"/>
                </a:cubicBezTo>
                <a:cubicBezTo>
                  <a:pt x="205" y="425"/>
                  <a:pt x="205" y="425"/>
                  <a:pt x="205" y="424"/>
                </a:cubicBezTo>
                <a:cubicBezTo>
                  <a:pt x="205" y="424"/>
                  <a:pt x="205" y="424"/>
                  <a:pt x="204" y="423"/>
                </a:cubicBezTo>
                <a:cubicBezTo>
                  <a:pt x="205" y="423"/>
                  <a:pt x="205" y="422"/>
                  <a:pt x="205" y="422"/>
                </a:cubicBezTo>
                <a:cubicBezTo>
                  <a:pt x="206" y="423"/>
                  <a:pt x="207" y="423"/>
                  <a:pt x="209" y="423"/>
                </a:cubicBezTo>
                <a:cubicBezTo>
                  <a:pt x="209" y="423"/>
                  <a:pt x="209" y="423"/>
                  <a:pt x="209" y="423"/>
                </a:cubicBezTo>
                <a:cubicBezTo>
                  <a:pt x="208" y="421"/>
                  <a:pt x="209" y="420"/>
                  <a:pt x="208" y="420"/>
                </a:cubicBezTo>
                <a:cubicBezTo>
                  <a:pt x="209" y="419"/>
                  <a:pt x="209" y="419"/>
                  <a:pt x="210" y="419"/>
                </a:cubicBezTo>
                <a:cubicBezTo>
                  <a:pt x="210" y="420"/>
                  <a:pt x="210" y="421"/>
                  <a:pt x="211" y="420"/>
                </a:cubicBezTo>
                <a:cubicBezTo>
                  <a:pt x="210" y="419"/>
                  <a:pt x="210" y="417"/>
                  <a:pt x="208" y="417"/>
                </a:cubicBezTo>
                <a:cubicBezTo>
                  <a:pt x="208" y="416"/>
                  <a:pt x="208" y="414"/>
                  <a:pt x="209" y="415"/>
                </a:cubicBezTo>
                <a:cubicBezTo>
                  <a:pt x="209" y="415"/>
                  <a:pt x="209" y="415"/>
                  <a:pt x="209" y="415"/>
                </a:cubicBezTo>
                <a:cubicBezTo>
                  <a:pt x="210" y="414"/>
                  <a:pt x="209" y="413"/>
                  <a:pt x="209" y="412"/>
                </a:cubicBezTo>
                <a:cubicBezTo>
                  <a:pt x="210" y="412"/>
                  <a:pt x="209" y="409"/>
                  <a:pt x="210" y="410"/>
                </a:cubicBezTo>
                <a:cubicBezTo>
                  <a:pt x="210" y="408"/>
                  <a:pt x="208" y="410"/>
                  <a:pt x="208" y="408"/>
                </a:cubicBezTo>
                <a:cubicBezTo>
                  <a:pt x="209" y="407"/>
                  <a:pt x="208" y="405"/>
                  <a:pt x="207" y="402"/>
                </a:cubicBezTo>
                <a:cubicBezTo>
                  <a:pt x="207" y="400"/>
                  <a:pt x="206" y="398"/>
                  <a:pt x="204" y="395"/>
                </a:cubicBezTo>
                <a:cubicBezTo>
                  <a:pt x="205" y="396"/>
                  <a:pt x="205" y="396"/>
                  <a:pt x="204" y="396"/>
                </a:cubicBezTo>
                <a:cubicBezTo>
                  <a:pt x="204" y="394"/>
                  <a:pt x="204" y="392"/>
                  <a:pt x="204" y="390"/>
                </a:cubicBezTo>
                <a:cubicBezTo>
                  <a:pt x="204" y="388"/>
                  <a:pt x="204" y="386"/>
                  <a:pt x="202" y="385"/>
                </a:cubicBezTo>
                <a:cubicBezTo>
                  <a:pt x="202" y="384"/>
                  <a:pt x="203" y="385"/>
                  <a:pt x="203" y="384"/>
                </a:cubicBezTo>
                <a:cubicBezTo>
                  <a:pt x="203" y="384"/>
                  <a:pt x="203" y="383"/>
                  <a:pt x="203" y="383"/>
                </a:cubicBezTo>
                <a:cubicBezTo>
                  <a:pt x="203" y="384"/>
                  <a:pt x="203" y="384"/>
                  <a:pt x="204" y="384"/>
                </a:cubicBezTo>
                <a:cubicBezTo>
                  <a:pt x="204" y="385"/>
                  <a:pt x="203" y="385"/>
                  <a:pt x="205" y="385"/>
                </a:cubicBezTo>
                <a:cubicBezTo>
                  <a:pt x="204" y="382"/>
                  <a:pt x="204" y="379"/>
                  <a:pt x="204" y="375"/>
                </a:cubicBezTo>
                <a:cubicBezTo>
                  <a:pt x="203" y="372"/>
                  <a:pt x="203" y="369"/>
                  <a:pt x="203" y="366"/>
                </a:cubicBezTo>
                <a:cubicBezTo>
                  <a:pt x="203" y="365"/>
                  <a:pt x="202" y="364"/>
                  <a:pt x="203" y="363"/>
                </a:cubicBezTo>
                <a:cubicBezTo>
                  <a:pt x="203" y="363"/>
                  <a:pt x="203" y="364"/>
                  <a:pt x="203" y="364"/>
                </a:cubicBezTo>
                <a:cubicBezTo>
                  <a:pt x="202" y="363"/>
                  <a:pt x="202" y="363"/>
                  <a:pt x="202" y="362"/>
                </a:cubicBezTo>
                <a:cubicBezTo>
                  <a:pt x="203" y="361"/>
                  <a:pt x="202" y="358"/>
                  <a:pt x="201" y="355"/>
                </a:cubicBezTo>
                <a:cubicBezTo>
                  <a:pt x="203" y="350"/>
                  <a:pt x="200" y="346"/>
                  <a:pt x="202" y="342"/>
                </a:cubicBezTo>
                <a:cubicBezTo>
                  <a:pt x="202" y="340"/>
                  <a:pt x="202" y="337"/>
                  <a:pt x="203" y="334"/>
                </a:cubicBezTo>
                <a:cubicBezTo>
                  <a:pt x="204" y="332"/>
                  <a:pt x="204" y="328"/>
                  <a:pt x="203" y="326"/>
                </a:cubicBezTo>
                <a:cubicBezTo>
                  <a:pt x="203" y="326"/>
                  <a:pt x="203" y="325"/>
                  <a:pt x="204" y="326"/>
                </a:cubicBezTo>
                <a:cubicBezTo>
                  <a:pt x="204" y="324"/>
                  <a:pt x="203" y="325"/>
                  <a:pt x="203" y="323"/>
                </a:cubicBezTo>
                <a:cubicBezTo>
                  <a:pt x="203" y="322"/>
                  <a:pt x="204" y="322"/>
                  <a:pt x="204" y="321"/>
                </a:cubicBezTo>
                <a:cubicBezTo>
                  <a:pt x="204" y="320"/>
                  <a:pt x="204" y="319"/>
                  <a:pt x="203" y="319"/>
                </a:cubicBezTo>
                <a:cubicBezTo>
                  <a:pt x="204" y="318"/>
                  <a:pt x="205" y="318"/>
                  <a:pt x="205" y="317"/>
                </a:cubicBezTo>
                <a:cubicBezTo>
                  <a:pt x="204" y="316"/>
                  <a:pt x="206" y="314"/>
                  <a:pt x="206" y="313"/>
                </a:cubicBezTo>
                <a:cubicBezTo>
                  <a:pt x="207" y="307"/>
                  <a:pt x="209" y="300"/>
                  <a:pt x="210" y="292"/>
                </a:cubicBezTo>
                <a:cubicBezTo>
                  <a:pt x="209" y="293"/>
                  <a:pt x="209" y="296"/>
                  <a:pt x="208" y="294"/>
                </a:cubicBezTo>
                <a:cubicBezTo>
                  <a:pt x="209" y="296"/>
                  <a:pt x="207" y="298"/>
                  <a:pt x="208" y="300"/>
                </a:cubicBezTo>
                <a:cubicBezTo>
                  <a:pt x="207" y="301"/>
                  <a:pt x="207" y="304"/>
                  <a:pt x="207" y="306"/>
                </a:cubicBezTo>
                <a:cubicBezTo>
                  <a:pt x="206" y="307"/>
                  <a:pt x="206" y="307"/>
                  <a:pt x="206" y="309"/>
                </a:cubicBezTo>
                <a:cubicBezTo>
                  <a:pt x="206" y="309"/>
                  <a:pt x="205" y="310"/>
                  <a:pt x="205" y="310"/>
                </a:cubicBezTo>
                <a:cubicBezTo>
                  <a:pt x="204" y="308"/>
                  <a:pt x="205" y="307"/>
                  <a:pt x="205" y="305"/>
                </a:cubicBezTo>
                <a:cubicBezTo>
                  <a:pt x="206" y="303"/>
                  <a:pt x="206" y="301"/>
                  <a:pt x="206" y="299"/>
                </a:cubicBezTo>
                <a:cubicBezTo>
                  <a:pt x="205" y="302"/>
                  <a:pt x="204" y="303"/>
                  <a:pt x="204" y="305"/>
                </a:cubicBezTo>
                <a:cubicBezTo>
                  <a:pt x="204" y="307"/>
                  <a:pt x="203" y="309"/>
                  <a:pt x="203" y="312"/>
                </a:cubicBezTo>
                <a:cubicBezTo>
                  <a:pt x="202" y="312"/>
                  <a:pt x="202" y="312"/>
                  <a:pt x="201" y="313"/>
                </a:cubicBezTo>
                <a:cubicBezTo>
                  <a:pt x="202" y="314"/>
                  <a:pt x="202" y="316"/>
                  <a:pt x="201" y="319"/>
                </a:cubicBezTo>
                <a:cubicBezTo>
                  <a:pt x="201" y="322"/>
                  <a:pt x="200" y="324"/>
                  <a:pt x="199" y="325"/>
                </a:cubicBezTo>
                <a:cubicBezTo>
                  <a:pt x="199" y="329"/>
                  <a:pt x="200" y="332"/>
                  <a:pt x="198" y="334"/>
                </a:cubicBezTo>
                <a:cubicBezTo>
                  <a:pt x="199" y="334"/>
                  <a:pt x="200" y="340"/>
                  <a:pt x="198" y="340"/>
                </a:cubicBezTo>
                <a:cubicBezTo>
                  <a:pt x="197" y="340"/>
                  <a:pt x="198" y="339"/>
                  <a:pt x="197" y="339"/>
                </a:cubicBezTo>
                <a:cubicBezTo>
                  <a:pt x="197" y="340"/>
                  <a:pt x="198" y="343"/>
                  <a:pt x="197" y="344"/>
                </a:cubicBezTo>
                <a:cubicBezTo>
                  <a:pt x="197" y="344"/>
                  <a:pt x="197" y="345"/>
                  <a:pt x="197" y="346"/>
                </a:cubicBezTo>
                <a:cubicBezTo>
                  <a:pt x="197" y="346"/>
                  <a:pt x="197" y="347"/>
                  <a:pt x="197" y="349"/>
                </a:cubicBezTo>
                <a:cubicBezTo>
                  <a:pt x="197" y="351"/>
                  <a:pt x="197" y="353"/>
                  <a:pt x="198" y="354"/>
                </a:cubicBezTo>
                <a:cubicBezTo>
                  <a:pt x="198" y="356"/>
                  <a:pt x="197" y="356"/>
                  <a:pt x="196" y="355"/>
                </a:cubicBezTo>
                <a:cubicBezTo>
                  <a:pt x="197" y="357"/>
                  <a:pt x="197" y="358"/>
                  <a:pt x="198" y="361"/>
                </a:cubicBezTo>
                <a:cubicBezTo>
                  <a:pt x="197" y="361"/>
                  <a:pt x="197" y="362"/>
                  <a:pt x="196" y="364"/>
                </a:cubicBezTo>
                <a:cubicBezTo>
                  <a:pt x="196" y="365"/>
                  <a:pt x="196" y="366"/>
                  <a:pt x="197" y="368"/>
                </a:cubicBezTo>
                <a:cubicBezTo>
                  <a:pt x="197" y="371"/>
                  <a:pt x="197" y="373"/>
                  <a:pt x="196" y="375"/>
                </a:cubicBezTo>
                <a:cubicBezTo>
                  <a:pt x="196" y="373"/>
                  <a:pt x="196" y="372"/>
                  <a:pt x="195" y="370"/>
                </a:cubicBezTo>
                <a:cubicBezTo>
                  <a:pt x="195" y="368"/>
                  <a:pt x="195" y="366"/>
                  <a:pt x="195" y="364"/>
                </a:cubicBezTo>
                <a:cubicBezTo>
                  <a:pt x="194" y="359"/>
                  <a:pt x="194" y="355"/>
                  <a:pt x="193" y="351"/>
                </a:cubicBezTo>
                <a:cubicBezTo>
                  <a:pt x="193" y="353"/>
                  <a:pt x="193" y="354"/>
                  <a:pt x="193" y="356"/>
                </a:cubicBezTo>
                <a:cubicBezTo>
                  <a:pt x="193" y="357"/>
                  <a:pt x="193" y="358"/>
                  <a:pt x="194" y="359"/>
                </a:cubicBezTo>
                <a:cubicBezTo>
                  <a:pt x="192" y="359"/>
                  <a:pt x="193" y="363"/>
                  <a:pt x="192" y="363"/>
                </a:cubicBezTo>
                <a:cubicBezTo>
                  <a:pt x="192" y="361"/>
                  <a:pt x="192" y="358"/>
                  <a:pt x="191" y="356"/>
                </a:cubicBezTo>
                <a:cubicBezTo>
                  <a:pt x="191" y="353"/>
                  <a:pt x="192" y="351"/>
                  <a:pt x="193" y="350"/>
                </a:cubicBezTo>
                <a:cubicBezTo>
                  <a:pt x="192" y="350"/>
                  <a:pt x="192" y="352"/>
                  <a:pt x="191" y="352"/>
                </a:cubicBezTo>
                <a:cubicBezTo>
                  <a:pt x="191" y="351"/>
                  <a:pt x="191" y="349"/>
                  <a:pt x="192" y="348"/>
                </a:cubicBezTo>
                <a:cubicBezTo>
                  <a:pt x="192" y="346"/>
                  <a:pt x="192" y="345"/>
                  <a:pt x="191" y="343"/>
                </a:cubicBezTo>
                <a:cubicBezTo>
                  <a:pt x="192" y="343"/>
                  <a:pt x="192" y="343"/>
                  <a:pt x="193" y="342"/>
                </a:cubicBezTo>
                <a:cubicBezTo>
                  <a:pt x="193" y="338"/>
                  <a:pt x="193" y="333"/>
                  <a:pt x="194" y="331"/>
                </a:cubicBezTo>
                <a:cubicBezTo>
                  <a:pt x="194" y="330"/>
                  <a:pt x="196" y="328"/>
                  <a:pt x="196" y="326"/>
                </a:cubicBezTo>
                <a:cubicBezTo>
                  <a:pt x="196" y="325"/>
                  <a:pt x="195" y="324"/>
                  <a:pt x="196" y="323"/>
                </a:cubicBezTo>
                <a:cubicBezTo>
                  <a:pt x="196" y="321"/>
                  <a:pt x="198" y="318"/>
                  <a:pt x="197" y="319"/>
                </a:cubicBezTo>
                <a:cubicBezTo>
                  <a:pt x="198" y="317"/>
                  <a:pt x="199" y="315"/>
                  <a:pt x="198" y="313"/>
                </a:cubicBezTo>
                <a:cubicBezTo>
                  <a:pt x="199" y="313"/>
                  <a:pt x="199" y="309"/>
                  <a:pt x="200" y="309"/>
                </a:cubicBezTo>
                <a:cubicBezTo>
                  <a:pt x="200" y="307"/>
                  <a:pt x="199" y="307"/>
                  <a:pt x="200" y="305"/>
                </a:cubicBezTo>
                <a:cubicBezTo>
                  <a:pt x="201" y="304"/>
                  <a:pt x="202" y="304"/>
                  <a:pt x="202" y="302"/>
                </a:cubicBezTo>
                <a:cubicBezTo>
                  <a:pt x="203" y="298"/>
                  <a:pt x="202" y="295"/>
                  <a:pt x="205" y="290"/>
                </a:cubicBezTo>
                <a:cubicBezTo>
                  <a:pt x="205" y="289"/>
                  <a:pt x="204" y="290"/>
                  <a:pt x="205" y="289"/>
                </a:cubicBezTo>
                <a:cubicBezTo>
                  <a:pt x="205" y="287"/>
                  <a:pt x="205" y="285"/>
                  <a:pt x="206" y="284"/>
                </a:cubicBezTo>
                <a:cubicBezTo>
                  <a:pt x="206" y="282"/>
                  <a:pt x="207" y="281"/>
                  <a:pt x="208" y="280"/>
                </a:cubicBezTo>
                <a:cubicBezTo>
                  <a:pt x="207" y="278"/>
                  <a:pt x="209" y="276"/>
                  <a:pt x="210" y="275"/>
                </a:cubicBezTo>
                <a:cubicBezTo>
                  <a:pt x="211" y="272"/>
                  <a:pt x="212" y="267"/>
                  <a:pt x="214" y="268"/>
                </a:cubicBezTo>
                <a:cubicBezTo>
                  <a:pt x="214" y="267"/>
                  <a:pt x="213" y="267"/>
                  <a:pt x="213" y="265"/>
                </a:cubicBezTo>
                <a:cubicBezTo>
                  <a:pt x="214" y="266"/>
                  <a:pt x="215" y="265"/>
                  <a:pt x="215" y="264"/>
                </a:cubicBezTo>
                <a:cubicBezTo>
                  <a:pt x="214" y="262"/>
                  <a:pt x="218" y="258"/>
                  <a:pt x="218" y="256"/>
                </a:cubicBezTo>
                <a:cubicBezTo>
                  <a:pt x="220" y="255"/>
                  <a:pt x="221" y="253"/>
                  <a:pt x="222" y="250"/>
                </a:cubicBezTo>
                <a:cubicBezTo>
                  <a:pt x="222" y="249"/>
                  <a:pt x="223" y="248"/>
                  <a:pt x="223" y="247"/>
                </a:cubicBezTo>
                <a:cubicBezTo>
                  <a:pt x="224" y="246"/>
                  <a:pt x="224" y="245"/>
                  <a:pt x="225" y="244"/>
                </a:cubicBezTo>
                <a:cubicBezTo>
                  <a:pt x="226" y="244"/>
                  <a:pt x="226" y="245"/>
                  <a:pt x="227" y="244"/>
                </a:cubicBezTo>
                <a:cubicBezTo>
                  <a:pt x="226" y="243"/>
                  <a:pt x="225" y="244"/>
                  <a:pt x="226" y="243"/>
                </a:cubicBezTo>
                <a:cubicBezTo>
                  <a:pt x="227" y="241"/>
                  <a:pt x="228" y="240"/>
                  <a:pt x="229" y="239"/>
                </a:cubicBezTo>
                <a:cubicBezTo>
                  <a:pt x="228" y="239"/>
                  <a:pt x="227" y="240"/>
                  <a:pt x="228" y="238"/>
                </a:cubicBezTo>
                <a:cubicBezTo>
                  <a:pt x="229" y="237"/>
                  <a:pt x="233" y="234"/>
                  <a:pt x="232" y="233"/>
                </a:cubicBezTo>
                <a:cubicBezTo>
                  <a:pt x="233" y="231"/>
                  <a:pt x="234" y="230"/>
                  <a:pt x="235" y="229"/>
                </a:cubicBezTo>
                <a:cubicBezTo>
                  <a:pt x="236" y="228"/>
                  <a:pt x="237" y="227"/>
                  <a:pt x="237" y="226"/>
                </a:cubicBezTo>
                <a:cubicBezTo>
                  <a:pt x="239" y="224"/>
                  <a:pt x="240" y="222"/>
                  <a:pt x="242" y="220"/>
                </a:cubicBezTo>
                <a:cubicBezTo>
                  <a:pt x="243" y="220"/>
                  <a:pt x="246" y="216"/>
                  <a:pt x="247" y="214"/>
                </a:cubicBezTo>
                <a:cubicBezTo>
                  <a:pt x="249" y="214"/>
                  <a:pt x="250" y="214"/>
                  <a:pt x="251" y="213"/>
                </a:cubicBezTo>
                <a:cubicBezTo>
                  <a:pt x="252" y="212"/>
                  <a:pt x="254" y="209"/>
                  <a:pt x="256" y="208"/>
                </a:cubicBezTo>
                <a:cubicBezTo>
                  <a:pt x="260" y="205"/>
                  <a:pt x="260" y="203"/>
                  <a:pt x="265" y="200"/>
                </a:cubicBezTo>
                <a:cubicBezTo>
                  <a:pt x="265" y="200"/>
                  <a:pt x="263" y="201"/>
                  <a:pt x="264" y="201"/>
                </a:cubicBezTo>
                <a:cubicBezTo>
                  <a:pt x="265" y="200"/>
                  <a:pt x="265" y="199"/>
                  <a:pt x="266" y="198"/>
                </a:cubicBezTo>
                <a:cubicBezTo>
                  <a:pt x="267" y="198"/>
                  <a:pt x="270" y="194"/>
                  <a:pt x="270" y="196"/>
                </a:cubicBezTo>
                <a:cubicBezTo>
                  <a:pt x="272" y="195"/>
                  <a:pt x="271" y="194"/>
                  <a:pt x="273" y="192"/>
                </a:cubicBezTo>
                <a:cubicBezTo>
                  <a:pt x="274" y="192"/>
                  <a:pt x="274" y="192"/>
                  <a:pt x="276" y="191"/>
                </a:cubicBezTo>
                <a:cubicBezTo>
                  <a:pt x="275" y="191"/>
                  <a:pt x="276" y="190"/>
                  <a:pt x="277" y="189"/>
                </a:cubicBezTo>
                <a:cubicBezTo>
                  <a:pt x="278" y="189"/>
                  <a:pt x="278" y="189"/>
                  <a:pt x="278" y="189"/>
                </a:cubicBezTo>
                <a:cubicBezTo>
                  <a:pt x="280" y="187"/>
                  <a:pt x="282" y="186"/>
                  <a:pt x="283" y="185"/>
                </a:cubicBezTo>
                <a:cubicBezTo>
                  <a:pt x="285" y="184"/>
                  <a:pt x="287" y="184"/>
                  <a:pt x="289" y="182"/>
                </a:cubicBezTo>
                <a:cubicBezTo>
                  <a:pt x="289" y="182"/>
                  <a:pt x="288" y="181"/>
                  <a:pt x="290" y="181"/>
                </a:cubicBezTo>
                <a:cubicBezTo>
                  <a:pt x="290" y="182"/>
                  <a:pt x="294" y="180"/>
                  <a:pt x="296" y="179"/>
                </a:cubicBezTo>
                <a:cubicBezTo>
                  <a:pt x="295" y="178"/>
                  <a:pt x="293" y="180"/>
                  <a:pt x="293" y="179"/>
                </a:cubicBezTo>
                <a:cubicBezTo>
                  <a:pt x="295" y="178"/>
                  <a:pt x="295" y="179"/>
                  <a:pt x="295" y="177"/>
                </a:cubicBezTo>
                <a:cubicBezTo>
                  <a:pt x="296" y="177"/>
                  <a:pt x="296" y="178"/>
                  <a:pt x="297" y="178"/>
                </a:cubicBezTo>
                <a:cubicBezTo>
                  <a:pt x="297" y="177"/>
                  <a:pt x="296" y="176"/>
                  <a:pt x="298" y="176"/>
                </a:cubicBezTo>
                <a:cubicBezTo>
                  <a:pt x="298" y="177"/>
                  <a:pt x="299" y="176"/>
                  <a:pt x="299" y="177"/>
                </a:cubicBezTo>
                <a:cubicBezTo>
                  <a:pt x="302" y="174"/>
                  <a:pt x="306" y="172"/>
                  <a:pt x="310" y="170"/>
                </a:cubicBezTo>
                <a:cubicBezTo>
                  <a:pt x="314" y="168"/>
                  <a:pt x="319" y="166"/>
                  <a:pt x="323" y="163"/>
                </a:cubicBezTo>
                <a:cubicBezTo>
                  <a:pt x="328" y="162"/>
                  <a:pt x="335" y="161"/>
                  <a:pt x="338" y="158"/>
                </a:cubicBezTo>
                <a:cubicBezTo>
                  <a:pt x="341" y="157"/>
                  <a:pt x="343" y="156"/>
                  <a:pt x="345" y="156"/>
                </a:cubicBezTo>
                <a:cubicBezTo>
                  <a:pt x="348" y="155"/>
                  <a:pt x="350" y="154"/>
                  <a:pt x="353" y="153"/>
                </a:cubicBezTo>
                <a:cubicBezTo>
                  <a:pt x="354" y="153"/>
                  <a:pt x="355" y="154"/>
                  <a:pt x="357" y="153"/>
                </a:cubicBezTo>
                <a:cubicBezTo>
                  <a:pt x="356" y="153"/>
                  <a:pt x="356" y="152"/>
                  <a:pt x="357" y="152"/>
                </a:cubicBezTo>
                <a:cubicBezTo>
                  <a:pt x="358" y="152"/>
                  <a:pt x="359" y="152"/>
                  <a:pt x="360" y="153"/>
                </a:cubicBezTo>
                <a:cubicBezTo>
                  <a:pt x="360" y="152"/>
                  <a:pt x="361" y="152"/>
                  <a:pt x="361" y="152"/>
                </a:cubicBezTo>
                <a:cubicBezTo>
                  <a:pt x="364" y="153"/>
                  <a:pt x="366" y="149"/>
                  <a:pt x="370" y="150"/>
                </a:cubicBezTo>
                <a:cubicBezTo>
                  <a:pt x="371" y="150"/>
                  <a:pt x="373" y="149"/>
                  <a:pt x="374" y="149"/>
                </a:cubicBezTo>
                <a:cubicBezTo>
                  <a:pt x="376" y="148"/>
                  <a:pt x="378" y="148"/>
                  <a:pt x="380" y="148"/>
                </a:cubicBezTo>
                <a:cubicBezTo>
                  <a:pt x="382" y="148"/>
                  <a:pt x="384" y="147"/>
                  <a:pt x="386" y="147"/>
                </a:cubicBezTo>
                <a:cubicBezTo>
                  <a:pt x="387" y="147"/>
                  <a:pt x="389" y="146"/>
                  <a:pt x="390" y="145"/>
                </a:cubicBezTo>
                <a:cubicBezTo>
                  <a:pt x="388" y="145"/>
                  <a:pt x="388" y="147"/>
                  <a:pt x="386" y="146"/>
                </a:cubicBezTo>
                <a:cubicBezTo>
                  <a:pt x="387" y="145"/>
                  <a:pt x="389" y="144"/>
                  <a:pt x="392" y="144"/>
                </a:cubicBezTo>
                <a:cubicBezTo>
                  <a:pt x="393" y="144"/>
                  <a:pt x="394" y="144"/>
                  <a:pt x="395" y="144"/>
                </a:cubicBezTo>
                <a:cubicBezTo>
                  <a:pt x="397" y="143"/>
                  <a:pt x="398" y="143"/>
                  <a:pt x="400" y="143"/>
                </a:cubicBezTo>
                <a:cubicBezTo>
                  <a:pt x="399" y="142"/>
                  <a:pt x="399" y="142"/>
                  <a:pt x="399" y="142"/>
                </a:cubicBezTo>
                <a:cubicBezTo>
                  <a:pt x="401" y="141"/>
                  <a:pt x="406" y="141"/>
                  <a:pt x="407" y="142"/>
                </a:cubicBezTo>
                <a:cubicBezTo>
                  <a:pt x="409" y="141"/>
                  <a:pt x="411" y="141"/>
                  <a:pt x="414" y="142"/>
                </a:cubicBezTo>
                <a:cubicBezTo>
                  <a:pt x="415" y="142"/>
                  <a:pt x="417" y="142"/>
                  <a:pt x="418" y="142"/>
                </a:cubicBezTo>
                <a:cubicBezTo>
                  <a:pt x="420" y="142"/>
                  <a:pt x="421" y="142"/>
                  <a:pt x="422" y="142"/>
                </a:cubicBezTo>
                <a:cubicBezTo>
                  <a:pt x="422" y="143"/>
                  <a:pt x="423" y="143"/>
                  <a:pt x="424" y="142"/>
                </a:cubicBezTo>
                <a:cubicBezTo>
                  <a:pt x="424" y="143"/>
                  <a:pt x="424" y="144"/>
                  <a:pt x="425" y="144"/>
                </a:cubicBezTo>
                <a:cubicBezTo>
                  <a:pt x="425" y="143"/>
                  <a:pt x="427" y="144"/>
                  <a:pt x="429" y="144"/>
                </a:cubicBezTo>
                <a:cubicBezTo>
                  <a:pt x="431" y="144"/>
                  <a:pt x="432" y="145"/>
                  <a:pt x="433" y="144"/>
                </a:cubicBezTo>
                <a:cubicBezTo>
                  <a:pt x="434" y="145"/>
                  <a:pt x="436" y="145"/>
                  <a:pt x="438" y="145"/>
                </a:cubicBezTo>
                <a:cubicBezTo>
                  <a:pt x="439" y="146"/>
                  <a:pt x="441" y="146"/>
                  <a:pt x="442" y="146"/>
                </a:cubicBezTo>
                <a:cubicBezTo>
                  <a:pt x="443" y="145"/>
                  <a:pt x="448" y="146"/>
                  <a:pt x="450" y="147"/>
                </a:cubicBezTo>
                <a:cubicBezTo>
                  <a:pt x="450" y="146"/>
                  <a:pt x="450" y="146"/>
                  <a:pt x="450" y="145"/>
                </a:cubicBezTo>
                <a:cubicBezTo>
                  <a:pt x="451" y="146"/>
                  <a:pt x="451" y="145"/>
                  <a:pt x="452" y="145"/>
                </a:cubicBezTo>
                <a:cubicBezTo>
                  <a:pt x="455" y="145"/>
                  <a:pt x="455" y="146"/>
                  <a:pt x="457" y="146"/>
                </a:cubicBezTo>
                <a:cubicBezTo>
                  <a:pt x="456" y="146"/>
                  <a:pt x="456" y="148"/>
                  <a:pt x="457" y="147"/>
                </a:cubicBezTo>
                <a:cubicBezTo>
                  <a:pt x="457" y="145"/>
                  <a:pt x="462" y="146"/>
                  <a:pt x="464" y="147"/>
                </a:cubicBezTo>
                <a:cubicBezTo>
                  <a:pt x="464" y="146"/>
                  <a:pt x="466" y="148"/>
                  <a:pt x="467" y="147"/>
                </a:cubicBezTo>
                <a:cubicBezTo>
                  <a:pt x="467" y="146"/>
                  <a:pt x="466" y="146"/>
                  <a:pt x="465" y="145"/>
                </a:cubicBezTo>
                <a:cubicBezTo>
                  <a:pt x="465" y="145"/>
                  <a:pt x="465" y="146"/>
                  <a:pt x="464" y="146"/>
                </a:cubicBezTo>
                <a:cubicBezTo>
                  <a:pt x="462" y="145"/>
                  <a:pt x="461" y="143"/>
                  <a:pt x="459" y="142"/>
                </a:cubicBezTo>
                <a:cubicBezTo>
                  <a:pt x="461" y="143"/>
                  <a:pt x="462" y="143"/>
                  <a:pt x="462" y="143"/>
                </a:cubicBezTo>
                <a:cubicBezTo>
                  <a:pt x="458" y="142"/>
                  <a:pt x="457" y="142"/>
                  <a:pt x="452" y="141"/>
                </a:cubicBezTo>
                <a:cubicBezTo>
                  <a:pt x="452" y="140"/>
                  <a:pt x="451" y="140"/>
                  <a:pt x="451" y="139"/>
                </a:cubicBezTo>
                <a:cubicBezTo>
                  <a:pt x="449" y="139"/>
                  <a:pt x="448" y="139"/>
                  <a:pt x="446" y="139"/>
                </a:cubicBezTo>
                <a:cubicBezTo>
                  <a:pt x="446" y="139"/>
                  <a:pt x="444" y="138"/>
                  <a:pt x="442" y="138"/>
                </a:cubicBezTo>
                <a:cubicBezTo>
                  <a:pt x="440" y="137"/>
                  <a:pt x="438" y="137"/>
                  <a:pt x="436" y="136"/>
                </a:cubicBezTo>
                <a:cubicBezTo>
                  <a:pt x="434" y="136"/>
                  <a:pt x="431" y="137"/>
                  <a:pt x="430" y="135"/>
                </a:cubicBezTo>
                <a:cubicBezTo>
                  <a:pt x="429" y="135"/>
                  <a:pt x="429" y="136"/>
                  <a:pt x="428" y="136"/>
                </a:cubicBezTo>
                <a:cubicBezTo>
                  <a:pt x="427" y="136"/>
                  <a:pt x="428" y="134"/>
                  <a:pt x="426" y="134"/>
                </a:cubicBezTo>
                <a:cubicBezTo>
                  <a:pt x="426" y="135"/>
                  <a:pt x="425" y="134"/>
                  <a:pt x="424" y="135"/>
                </a:cubicBezTo>
                <a:cubicBezTo>
                  <a:pt x="423" y="134"/>
                  <a:pt x="420" y="134"/>
                  <a:pt x="419" y="133"/>
                </a:cubicBezTo>
                <a:cubicBezTo>
                  <a:pt x="421" y="132"/>
                  <a:pt x="425" y="132"/>
                  <a:pt x="423" y="131"/>
                </a:cubicBezTo>
                <a:cubicBezTo>
                  <a:pt x="420" y="134"/>
                  <a:pt x="412" y="133"/>
                  <a:pt x="410" y="130"/>
                </a:cubicBezTo>
                <a:cubicBezTo>
                  <a:pt x="408" y="130"/>
                  <a:pt x="411" y="131"/>
                  <a:pt x="410" y="131"/>
                </a:cubicBezTo>
                <a:cubicBezTo>
                  <a:pt x="408" y="130"/>
                  <a:pt x="407" y="130"/>
                  <a:pt x="407" y="128"/>
                </a:cubicBezTo>
                <a:cubicBezTo>
                  <a:pt x="407" y="128"/>
                  <a:pt x="408" y="128"/>
                  <a:pt x="409" y="128"/>
                </a:cubicBezTo>
                <a:cubicBezTo>
                  <a:pt x="409" y="127"/>
                  <a:pt x="408" y="126"/>
                  <a:pt x="407" y="126"/>
                </a:cubicBezTo>
                <a:cubicBezTo>
                  <a:pt x="406" y="126"/>
                  <a:pt x="404" y="126"/>
                  <a:pt x="402" y="126"/>
                </a:cubicBezTo>
                <a:cubicBezTo>
                  <a:pt x="403" y="124"/>
                  <a:pt x="405" y="124"/>
                  <a:pt x="407" y="124"/>
                </a:cubicBezTo>
                <a:cubicBezTo>
                  <a:pt x="409" y="124"/>
                  <a:pt x="411" y="125"/>
                  <a:pt x="414" y="125"/>
                </a:cubicBezTo>
                <a:cubicBezTo>
                  <a:pt x="414" y="124"/>
                  <a:pt x="413" y="124"/>
                  <a:pt x="412" y="123"/>
                </a:cubicBezTo>
                <a:cubicBezTo>
                  <a:pt x="414" y="123"/>
                  <a:pt x="417" y="123"/>
                  <a:pt x="419" y="124"/>
                </a:cubicBezTo>
                <a:cubicBezTo>
                  <a:pt x="421" y="124"/>
                  <a:pt x="423" y="124"/>
                  <a:pt x="425" y="123"/>
                </a:cubicBezTo>
                <a:cubicBezTo>
                  <a:pt x="424" y="123"/>
                  <a:pt x="422" y="123"/>
                  <a:pt x="420" y="122"/>
                </a:cubicBezTo>
                <a:cubicBezTo>
                  <a:pt x="425" y="123"/>
                  <a:pt x="429" y="123"/>
                  <a:pt x="432" y="123"/>
                </a:cubicBezTo>
                <a:cubicBezTo>
                  <a:pt x="436" y="124"/>
                  <a:pt x="440" y="125"/>
                  <a:pt x="445" y="125"/>
                </a:cubicBezTo>
                <a:cubicBezTo>
                  <a:pt x="444" y="126"/>
                  <a:pt x="444" y="126"/>
                  <a:pt x="443" y="126"/>
                </a:cubicBezTo>
                <a:cubicBezTo>
                  <a:pt x="446" y="126"/>
                  <a:pt x="447" y="125"/>
                  <a:pt x="449" y="126"/>
                </a:cubicBezTo>
                <a:cubicBezTo>
                  <a:pt x="449" y="126"/>
                  <a:pt x="449" y="126"/>
                  <a:pt x="450" y="127"/>
                </a:cubicBezTo>
                <a:cubicBezTo>
                  <a:pt x="450" y="126"/>
                  <a:pt x="451" y="127"/>
                  <a:pt x="451" y="127"/>
                </a:cubicBezTo>
                <a:cubicBezTo>
                  <a:pt x="452" y="126"/>
                  <a:pt x="449" y="126"/>
                  <a:pt x="450" y="125"/>
                </a:cubicBezTo>
                <a:cubicBezTo>
                  <a:pt x="451" y="125"/>
                  <a:pt x="453" y="125"/>
                  <a:pt x="455" y="126"/>
                </a:cubicBezTo>
                <a:cubicBezTo>
                  <a:pt x="457" y="126"/>
                  <a:pt x="459" y="127"/>
                  <a:pt x="462" y="127"/>
                </a:cubicBezTo>
                <a:cubicBezTo>
                  <a:pt x="463" y="128"/>
                  <a:pt x="465" y="128"/>
                  <a:pt x="467" y="129"/>
                </a:cubicBezTo>
                <a:cubicBezTo>
                  <a:pt x="467" y="128"/>
                  <a:pt x="466" y="127"/>
                  <a:pt x="469" y="127"/>
                </a:cubicBezTo>
                <a:cubicBezTo>
                  <a:pt x="469" y="129"/>
                  <a:pt x="472" y="131"/>
                  <a:pt x="468" y="131"/>
                </a:cubicBezTo>
                <a:cubicBezTo>
                  <a:pt x="469" y="131"/>
                  <a:pt x="468" y="132"/>
                  <a:pt x="469" y="132"/>
                </a:cubicBezTo>
                <a:cubicBezTo>
                  <a:pt x="469" y="130"/>
                  <a:pt x="472" y="132"/>
                  <a:pt x="475" y="133"/>
                </a:cubicBezTo>
                <a:cubicBezTo>
                  <a:pt x="475" y="131"/>
                  <a:pt x="479" y="132"/>
                  <a:pt x="479" y="133"/>
                </a:cubicBezTo>
                <a:cubicBezTo>
                  <a:pt x="480" y="132"/>
                  <a:pt x="480" y="132"/>
                  <a:pt x="482" y="133"/>
                </a:cubicBezTo>
                <a:cubicBezTo>
                  <a:pt x="484" y="135"/>
                  <a:pt x="481" y="134"/>
                  <a:pt x="480" y="135"/>
                </a:cubicBezTo>
                <a:cubicBezTo>
                  <a:pt x="482" y="135"/>
                  <a:pt x="484" y="136"/>
                  <a:pt x="485" y="136"/>
                </a:cubicBezTo>
                <a:cubicBezTo>
                  <a:pt x="482" y="134"/>
                  <a:pt x="488" y="136"/>
                  <a:pt x="485" y="134"/>
                </a:cubicBezTo>
                <a:cubicBezTo>
                  <a:pt x="484" y="134"/>
                  <a:pt x="485" y="135"/>
                  <a:pt x="483" y="134"/>
                </a:cubicBezTo>
                <a:cubicBezTo>
                  <a:pt x="483" y="133"/>
                  <a:pt x="484" y="133"/>
                  <a:pt x="486" y="133"/>
                </a:cubicBezTo>
                <a:cubicBezTo>
                  <a:pt x="487" y="134"/>
                  <a:pt x="487" y="136"/>
                  <a:pt x="487" y="137"/>
                </a:cubicBezTo>
                <a:cubicBezTo>
                  <a:pt x="489" y="137"/>
                  <a:pt x="491" y="138"/>
                  <a:pt x="493" y="138"/>
                </a:cubicBezTo>
                <a:cubicBezTo>
                  <a:pt x="490" y="138"/>
                  <a:pt x="486" y="135"/>
                  <a:pt x="488" y="134"/>
                </a:cubicBezTo>
                <a:cubicBezTo>
                  <a:pt x="491" y="135"/>
                  <a:pt x="489" y="136"/>
                  <a:pt x="490" y="136"/>
                </a:cubicBezTo>
                <a:cubicBezTo>
                  <a:pt x="491" y="136"/>
                  <a:pt x="495" y="137"/>
                  <a:pt x="493" y="138"/>
                </a:cubicBezTo>
                <a:cubicBezTo>
                  <a:pt x="495" y="139"/>
                  <a:pt x="495" y="138"/>
                  <a:pt x="495" y="137"/>
                </a:cubicBezTo>
                <a:cubicBezTo>
                  <a:pt x="497" y="137"/>
                  <a:pt x="497" y="138"/>
                  <a:pt x="495" y="139"/>
                </a:cubicBezTo>
                <a:cubicBezTo>
                  <a:pt x="497" y="139"/>
                  <a:pt x="496" y="139"/>
                  <a:pt x="497" y="140"/>
                </a:cubicBezTo>
                <a:cubicBezTo>
                  <a:pt x="499" y="140"/>
                  <a:pt x="497" y="138"/>
                  <a:pt x="498" y="138"/>
                </a:cubicBezTo>
                <a:cubicBezTo>
                  <a:pt x="499" y="138"/>
                  <a:pt x="499" y="139"/>
                  <a:pt x="499" y="139"/>
                </a:cubicBezTo>
                <a:cubicBezTo>
                  <a:pt x="501" y="140"/>
                  <a:pt x="502" y="139"/>
                  <a:pt x="505" y="141"/>
                </a:cubicBezTo>
                <a:cubicBezTo>
                  <a:pt x="505" y="143"/>
                  <a:pt x="508" y="142"/>
                  <a:pt x="509" y="145"/>
                </a:cubicBezTo>
                <a:cubicBezTo>
                  <a:pt x="509" y="144"/>
                  <a:pt x="509" y="143"/>
                  <a:pt x="510" y="144"/>
                </a:cubicBezTo>
                <a:cubicBezTo>
                  <a:pt x="511" y="144"/>
                  <a:pt x="510" y="145"/>
                  <a:pt x="511" y="145"/>
                </a:cubicBezTo>
                <a:cubicBezTo>
                  <a:pt x="511" y="145"/>
                  <a:pt x="512" y="144"/>
                  <a:pt x="513" y="144"/>
                </a:cubicBezTo>
                <a:cubicBezTo>
                  <a:pt x="513" y="145"/>
                  <a:pt x="513" y="145"/>
                  <a:pt x="513" y="145"/>
                </a:cubicBezTo>
                <a:cubicBezTo>
                  <a:pt x="513" y="145"/>
                  <a:pt x="512" y="145"/>
                  <a:pt x="512" y="145"/>
                </a:cubicBezTo>
                <a:cubicBezTo>
                  <a:pt x="518" y="148"/>
                  <a:pt x="520" y="148"/>
                  <a:pt x="523" y="152"/>
                </a:cubicBezTo>
                <a:cubicBezTo>
                  <a:pt x="524" y="152"/>
                  <a:pt x="527" y="154"/>
                  <a:pt x="528" y="155"/>
                </a:cubicBezTo>
                <a:cubicBezTo>
                  <a:pt x="528" y="154"/>
                  <a:pt x="529" y="154"/>
                  <a:pt x="530" y="154"/>
                </a:cubicBezTo>
                <a:cubicBezTo>
                  <a:pt x="527" y="153"/>
                  <a:pt x="529" y="152"/>
                  <a:pt x="529" y="152"/>
                </a:cubicBezTo>
                <a:cubicBezTo>
                  <a:pt x="528" y="151"/>
                  <a:pt x="527" y="151"/>
                  <a:pt x="525" y="149"/>
                </a:cubicBezTo>
                <a:cubicBezTo>
                  <a:pt x="525" y="150"/>
                  <a:pt x="523" y="149"/>
                  <a:pt x="522" y="149"/>
                </a:cubicBezTo>
                <a:cubicBezTo>
                  <a:pt x="522" y="148"/>
                  <a:pt x="521" y="147"/>
                  <a:pt x="520" y="146"/>
                </a:cubicBezTo>
                <a:cubicBezTo>
                  <a:pt x="520" y="147"/>
                  <a:pt x="516" y="145"/>
                  <a:pt x="516" y="145"/>
                </a:cubicBezTo>
                <a:cubicBezTo>
                  <a:pt x="517" y="144"/>
                  <a:pt x="520" y="147"/>
                  <a:pt x="520" y="145"/>
                </a:cubicBezTo>
                <a:cubicBezTo>
                  <a:pt x="517" y="145"/>
                  <a:pt x="518" y="144"/>
                  <a:pt x="520" y="144"/>
                </a:cubicBezTo>
                <a:cubicBezTo>
                  <a:pt x="513" y="141"/>
                  <a:pt x="513" y="141"/>
                  <a:pt x="508" y="139"/>
                </a:cubicBezTo>
                <a:cubicBezTo>
                  <a:pt x="508" y="138"/>
                  <a:pt x="509" y="138"/>
                  <a:pt x="509" y="137"/>
                </a:cubicBezTo>
                <a:cubicBezTo>
                  <a:pt x="507" y="138"/>
                  <a:pt x="504" y="135"/>
                  <a:pt x="502" y="134"/>
                </a:cubicBezTo>
                <a:cubicBezTo>
                  <a:pt x="503" y="134"/>
                  <a:pt x="504" y="135"/>
                  <a:pt x="504" y="134"/>
                </a:cubicBezTo>
                <a:cubicBezTo>
                  <a:pt x="504" y="133"/>
                  <a:pt x="503" y="134"/>
                  <a:pt x="502" y="133"/>
                </a:cubicBezTo>
                <a:cubicBezTo>
                  <a:pt x="503" y="133"/>
                  <a:pt x="502" y="132"/>
                  <a:pt x="502" y="132"/>
                </a:cubicBezTo>
                <a:cubicBezTo>
                  <a:pt x="501" y="132"/>
                  <a:pt x="501" y="133"/>
                  <a:pt x="500" y="133"/>
                </a:cubicBezTo>
                <a:cubicBezTo>
                  <a:pt x="498" y="132"/>
                  <a:pt x="495" y="131"/>
                  <a:pt x="493" y="129"/>
                </a:cubicBezTo>
                <a:cubicBezTo>
                  <a:pt x="490" y="128"/>
                  <a:pt x="488" y="126"/>
                  <a:pt x="488" y="124"/>
                </a:cubicBezTo>
                <a:cubicBezTo>
                  <a:pt x="490" y="126"/>
                  <a:pt x="492" y="125"/>
                  <a:pt x="495" y="127"/>
                </a:cubicBezTo>
                <a:cubicBezTo>
                  <a:pt x="495" y="127"/>
                  <a:pt x="496" y="127"/>
                  <a:pt x="496" y="126"/>
                </a:cubicBezTo>
                <a:cubicBezTo>
                  <a:pt x="492" y="124"/>
                  <a:pt x="490" y="124"/>
                  <a:pt x="486" y="122"/>
                </a:cubicBezTo>
                <a:cubicBezTo>
                  <a:pt x="487" y="122"/>
                  <a:pt x="487" y="121"/>
                  <a:pt x="486" y="121"/>
                </a:cubicBezTo>
                <a:cubicBezTo>
                  <a:pt x="486" y="121"/>
                  <a:pt x="486" y="121"/>
                  <a:pt x="485" y="121"/>
                </a:cubicBezTo>
                <a:cubicBezTo>
                  <a:pt x="485" y="121"/>
                  <a:pt x="485" y="120"/>
                  <a:pt x="484" y="120"/>
                </a:cubicBezTo>
                <a:cubicBezTo>
                  <a:pt x="485" y="121"/>
                  <a:pt x="482" y="120"/>
                  <a:pt x="481" y="119"/>
                </a:cubicBezTo>
                <a:cubicBezTo>
                  <a:pt x="485" y="120"/>
                  <a:pt x="482" y="118"/>
                  <a:pt x="485" y="118"/>
                </a:cubicBezTo>
                <a:cubicBezTo>
                  <a:pt x="487" y="119"/>
                  <a:pt x="486" y="120"/>
                  <a:pt x="487" y="120"/>
                </a:cubicBezTo>
                <a:cubicBezTo>
                  <a:pt x="487" y="119"/>
                  <a:pt x="488" y="119"/>
                  <a:pt x="486" y="118"/>
                </a:cubicBezTo>
                <a:cubicBezTo>
                  <a:pt x="487" y="119"/>
                  <a:pt x="490" y="118"/>
                  <a:pt x="490" y="119"/>
                </a:cubicBezTo>
                <a:cubicBezTo>
                  <a:pt x="489" y="120"/>
                  <a:pt x="490" y="121"/>
                  <a:pt x="491" y="122"/>
                </a:cubicBezTo>
                <a:cubicBezTo>
                  <a:pt x="490" y="120"/>
                  <a:pt x="491" y="120"/>
                  <a:pt x="492" y="119"/>
                </a:cubicBezTo>
                <a:cubicBezTo>
                  <a:pt x="494" y="120"/>
                  <a:pt x="498" y="121"/>
                  <a:pt x="498" y="122"/>
                </a:cubicBezTo>
                <a:cubicBezTo>
                  <a:pt x="497" y="122"/>
                  <a:pt x="497" y="122"/>
                  <a:pt x="496" y="123"/>
                </a:cubicBezTo>
                <a:cubicBezTo>
                  <a:pt x="498" y="124"/>
                  <a:pt x="497" y="122"/>
                  <a:pt x="498" y="123"/>
                </a:cubicBezTo>
                <a:cubicBezTo>
                  <a:pt x="499" y="123"/>
                  <a:pt x="500" y="124"/>
                  <a:pt x="501" y="123"/>
                </a:cubicBezTo>
                <a:cubicBezTo>
                  <a:pt x="500" y="122"/>
                  <a:pt x="498" y="123"/>
                  <a:pt x="498" y="122"/>
                </a:cubicBezTo>
                <a:cubicBezTo>
                  <a:pt x="500" y="123"/>
                  <a:pt x="500" y="122"/>
                  <a:pt x="502" y="123"/>
                </a:cubicBezTo>
                <a:cubicBezTo>
                  <a:pt x="502" y="124"/>
                  <a:pt x="503" y="124"/>
                  <a:pt x="503" y="125"/>
                </a:cubicBezTo>
                <a:cubicBezTo>
                  <a:pt x="501" y="124"/>
                  <a:pt x="502" y="126"/>
                  <a:pt x="502" y="126"/>
                </a:cubicBezTo>
                <a:cubicBezTo>
                  <a:pt x="502" y="125"/>
                  <a:pt x="506" y="127"/>
                  <a:pt x="504" y="126"/>
                </a:cubicBezTo>
                <a:cubicBezTo>
                  <a:pt x="503" y="126"/>
                  <a:pt x="503" y="126"/>
                  <a:pt x="502" y="125"/>
                </a:cubicBezTo>
                <a:cubicBezTo>
                  <a:pt x="503" y="126"/>
                  <a:pt x="503" y="125"/>
                  <a:pt x="504" y="125"/>
                </a:cubicBezTo>
                <a:cubicBezTo>
                  <a:pt x="505" y="125"/>
                  <a:pt x="506" y="126"/>
                  <a:pt x="506" y="127"/>
                </a:cubicBezTo>
                <a:cubicBezTo>
                  <a:pt x="506" y="127"/>
                  <a:pt x="505" y="126"/>
                  <a:pt x="505" y="127"/>
                </a:cubicBezTo>
                <a:cubicBezTo>
                  <a:pt x="505" y="127"/>
                  <a:pt x="506" y="127"/>
                  <a:pt x="508" y="127"/>
                </a:cubicBezTo>
                <a:cubicBezTo>
                  <a:pt x="509" y="128"/>
                  <a:pt x="510" y="128"/>
                  <a:pt x="510" y="129"/>
                </a:cubicBezTo>
                <a:cubicBezTo>
                  <a:pt x="509" y="129"/>
                  <a:pt x="507" y="128"/>
                  <a:pt x="507" y="128"/>
                </a:cubicBezTo>
                <a:cubicBezTo>
                  <a:pt x="509" y="130"/>
                  <a:pt x="511" y="130"/>
                  <a:pt x="513" y="132"/>
                </a:cubicBezTo>
                <a:cubicBezTo>
                  <a:pt x="513" y="131"/>
                  <a:pt x="513" y="131"/>
                  <a:pt x="514" y="131"/>
                </a:cubicBezTo>
                <a:cubicBezTo>
                  <a:pt x="514" y="132"/>
                  <a:pt x="516" y="133"/>
                  <a:pt x="517" y="133"/>
                </a:cubicBezTo>
                <a:cubicBezTo>
                  <a:pt x="518" y="134"/>
                  <a:pt x="517" y="134"/>
                  <a:pt x="517" y="135"/>
                </a:cubicBezTo>
                <a:cubicBezTo>
                  <a:pt x="518" y="134"/>
                  <a:pt x="521" y="136"/>
                  <a:pt x="521" y="135"/>
                </a:cubicBezTo>
                <a:cubicBezTo>
                  <a:pt x="520" y="135"/>
                  <a:pt x="520" y="135"/>
                  <a:pt x="520" y="134"/>
                </a:cubicBezTo>
                <a:cubicBezTo>
                  <a:pt x="521" y="134"/>
                  <a:pt x="521" y="135"/>
                  <a:pt x="523" y="136"/>
                </a:cubicBezTo>
                <a:cubicBezTo>
                  <a:pt x="524" y="135"/>
                  <a:pt x="521" y="134"/>
                  <a:pt x="521" y="134"/>
                </a:cubicBezTo>
                <a:cubicBezTo>
                  <a:pt x="524" y="135"/>
                  <a:pt x="522" y="133"/>
                  <a:pt x="522" y="133"/>
                </a:cubicBezTo>
                <a:cubicBezTo>
                  <a:pt x="523" y="133"/>
                  <a:pt x="525" y="135"/>
                  <a:pt x="525" y="136"/>
                </a:cubicBezTo>
                <a:cubicBezTo>
                  <a:pt x="524" y="134"/>
                  <a:pt x="527" y="135"/>
                  <a:pt x="525" y="133"/>
                </a:cubicBezTo>
                <a:cubicBezTo>
                  <a:pt x="524" y="134"/>
                  <a:pt x="523" y="132"/>
                  <a:pt x="521" y="132"/>
                </a:cubicBezTo>
                <a:cubicBezTo>
                  <a:pt x="521" y="131"/>
                  <a:pt x="521" y="131"/>
                  <a:pt x="520" y="130"/>
                </a:cubicBezTo>
                <a:cubicBezTo>
                  <a:pt x="519" y="130"/>
                  <a:pt x="521" y="132"/>
                  <a:pt x="519" y="131"/>
                </a:cubicBezTo>
                <a:cubicBezTo>
                  <a:pt x="514" y="129"/>
                  <a:pt x="518" y="128"/>
                  <a:pt x="522" y="130"/>
                </a:cubicBezTo>
                <a:cubicBezTo>
                  <a:pt x="521" y="128"/>
                  <a:pt x="521" y="129"/>
                  <a:pt x="519" y="128"/>
                </a:cubicBezTo>
                <a:cubicBezTo>
                  <a:pt x="521" y="128"/>
                  <a:pt x="518" y="127"/>
                  <a:pt x="517" y="126"/>
                </a:cubicBezTo>
                <a:cubicBezTo>
                  <a:pt x="519" y="126"/>
                  <a:pt x="523" y="129"/>
                  <a:pt x="524" y="128"/>
                </a:cubicBezTo>
                <a:cubicBezTo>
                  <a:pt x="520" y="126"/>
                  <a:pt x="517" y="125"/>
                  <a:pt x="515" y="124"/>
                </a:cubicBezTo>
                <a:cubicBezTo>
                  <a:pt x="518" y="123"/>
                  <a:pt x="522" y="126"/>
                  <a:pt x="526" y="127"/>
                </a:cubicBezTo>
                <a:cubicBezTo>
                  <a:pt x="526" y="128"/>
                  <a:pt x="526" y="128"/>
                  <a:pt x="527" y="129"/>
                </a:cubicBezTo>
                <a:cubicBezTo>
                  <a:pt x="529" y="129"/>
                  <a:pt x="531" y="131"/>
                  <a:pt x="533" y="131"/>
                </a:cubicBezTo>
                <a:cubicBezTo>
                  <a:pt x="533" y="132"/>
                  <a:pt x="536" y="133"/>
                  <a:pt x="537" y="134"/>
                </a:cubicBezTo>
                <a:cubicBezTo>
                  <a:pt x="537" y="133"/>
                  <a:pt x="538" y="132"/>
                  <a:pt x="536" y="131"/>
                </a:cubicBezTo>
                <a:cubicBezTo>
                  <a:pt x="537" y="132"/>
                  <a:pt x="536" y="132"/>
                  <a:pt x="535" y="132"/>
                </a:cubicBezTo>
                <a:cubicBezTo>
                  <a:pt x="534" y="132"/>
                  <a:pt x="534" y="131"/>
                  <a:pt x="533" y="131"/>
                </a:cubicBezTo>
                <a:cubicBezTo>
                  <a:pt x="533" y="130"/>
                  <a:pt x="531" y="130"/>
                  <a:pt x="530" y="128"/>
                </a:cubicBezTo>
                <a:cubicBezTo>
                  <a:pt x="530" y="129"/>
                  <a:pt x="530" y="129"/>
                  <a:pt x="530" y="129"/>
                </a:cubicBezTo>
                <a:cubicBezTo>
                  <a:pt x="525" y="126"/>
                  <a:pt x="523" y="125"/>
                  <a:pt x="519" y="123"/>
                </a:cubicBezTo>
                <a:cubicBezTo>
                  <a:pt x="516" y="123"/>
                  <a:pt x="510" y="120"/>
                  <a:pt x="508" y="118"/>
                </a:cubicBezTo>
                <a:cubicBezTo>
                  <a:pt x="507" y="118"/>
                  <a:pt x="508" y="119"/>
                  <a:pt x="507" y="119"/>
                </a:cubicBezTo>
                <a:cubicBezTo>
                  <a:pt x="506" y="117"/>
                  <a:pt x="505" y="117"/>
                  <a:pt x="502" y="116"/>
                </a:cubicBezTo>
                <a:cubicBezTo>
                  <a:pt x="502" y="116"/>
                  <a:pt x="502" y="115"/>
                  <a:pt x="501" y="115"/>
                </a:cubicBezTo>
                <a:cubicBezTo>
                  <a:pt x="501" y="116"/>
                  <a:pt x="498" y="115"/>
                  <a:pt x="498" y="114"/>
                </a:cubicBezTo>
                <a:cubicBezTo>
                  <a:pt x="498" y="114"/>
                  <a:pt x="498" y="114"/>
                  <a:pt x="497" y="114"/>
                </a:cubicBezTo>
                <a:cubicBezTo>
                  <a:pt x="497" y="113"/>
                  <a:pt x="500" y="114"/>
                  <a:pt x="499" y="113"/>
                </a:cubicBezTo>
                <a:cubicBezTo>
                  <a:pt x="498" y="114"/>
                  <a:pt x="496" y="112"/>
                  <a:pt x="496" y="113"/>
                </a:cubicBezTo>
                <a:cubicBezTo>
                  <a:pt x="497" y="114"/>
                  <a:pt x="497" y="114"/>
                  <a:pt x="497" y="115"/>
                </a:cubicBezTo>
                <a:cubicBezTo>
                  <a:pt x="495" y="114"/>
                  <a:pt x="494" y="114"/>
                  <a:pt x="492" y="113"/>
                </a:cubicBezTo>
                <a:cubicBezTo>
                  <a:pt x="493" y="115"/>
                  <a:pt x="491" y="115"/>
                  <a:pt x="494" y="116"/>
                </a:cubicBezTo>
                <a:cubicBezTo>
                  <a:pt x="494" y="115"/>
                  <a:pt x="493" y="115"/>
                  <a:pt x="493" y="114"/>
                </a:cubicBezTo>
                <a:cubicBezTo>
                  <a:pt x="495" y="115"/>
                  <a:pt x="499" y="116"/>
                  <a:pt x="498" y="117"/>
                </a:cubicBezTo>
                <a:cubicBezTo>
                  <a:pt x="498" y="116"/>
                  <a:pt x="504" y="120"/>
                  <a:pt x="502" y="118"/>
                </a:cubicBezTo>
                <a:cubicBezTo>
                  <a:pt x="503" y="118"/>
                  <a:pt x="504" y="119"/>
                  <a:pt x="504" y="119"/>
                </a:cubicBezTo>
                <a:cubicBezTo>
                  <a:pt x="504" y="120"/>
                  <a:pt x="503" y="120"/>
                  <a:pt x="503" y="121"/>
                </a:cubicBezTo>
                <a:cubicBezTo>
                  <a:pt x="504" y="122"/>
                  <a:pt x="505" y="122"/>
                  <a:pt x="506" y="123"/>
                </a:cubicBezTo>
                <a:cubicBezTo>
                  <a:pt x="505" y="123"/>
                  <a:pt x="506" y="124"/>
                  <a:pt x="505" y="124"/>
                </a:cubicBezTo>
                <a:cubicBezTo>
                  <a:pt x="503" y="123"/>
                  <a:pt x="502" y="124"/>
                  <a:pt x="502" y="122"/>
                </a:cubicBezTo>
                <a:cubicBezTo>
                  <a:pt x="502" y="122"/>
                  <a:pt x="504" y="123"/>
                  <a:pt x="504" y="122"/>
                </a:cubicBezTo>
                <a:cubicBezTo>
                  <a:pt x="502" y="122"/>
                  <a:pt x="503" y="121"/>
                  <a:pt x="500" y="120"/>
                </a:cubicBezTo>
                <a:cubicBezTo>
                  <a:pt x="499" y="121"/>
                  <a:pt x="490" y="119"/>
                  <a:pt x="492" y="117"/>
                </a:cubicBezTo>
                <a:cubicBezTo>
                  <a:pt x="489" y="117"/>
                  <a:pt x="488" y="117"/>
                  <a:pt x="490" y="118"/>
                </a:cubicBezTo>
                <a:cubicBezTo>
                  <a:pt x="488" y="117"/>
                  <a:pt x="484" y="116"/>
                  <a:pt x="485" y="117"/>
                </a:cubicBezTo>
                <a:cubicBezTo>
                  <a:pt x="485" y="117"/>
                  <a:pt x="483" y="116"/>
                  <a:pt x="483" y="116"/>
                </a:cubicBezTo>
                <a:cubicBezTo>
                  <a:pt x="484" y="115"/>
                  <a:pt x="487" y="117"/>
                  <a:pt x="486" y="116"/>
                </a:cubicBezTo>
                <a:cubicBezTo>
                  <a:pt x="486" y="115"/>
                  <a:pt x="482" y="115"/>
                  <a:pt x="482" y="114"/>
                </a:cubicBezTo>
                <a:cubicBezTo>
                  <a:pt x="484" y="115"/>
                  <a:pt x="483" y="113"/>
                  <a:pt x="485" y="114"/>
                </a:cubicBezTo>
                <a:cubicBezTo>
                  <a:pt x="483" y="114"/>
                  <a:pt x="486" y="115"/>
                  <a:pt x="487" y="115"/>
                </a:cubicBezTo>
                <a:cubicBezTo>
                  <a:pt x="486" y="115"/>
                  <a:pt x="487" y="116"/>
                  <a:pt x="489" y="117"/>
                </a:cubicBezTo>
                <a:cubicBezTo>
                  <a:pt x="487" y="115"/>
                  <a:pt x="488" y="115"/>
                  <a:pt x="490" y="115"/>
                </a:cubicBezTo>
                <a:cubicBezTo>
                  <a:pt x="488" y="115"/>
                  <a:pt x="487" y="114"/>
                  <a:pt x="485" y="113"/>
                </a:cubicBezTo>
                <a:cubicBezTo>
                  <a:pt x="483" y="113"/>
                  <a:pt x="482" y="112"/>
                  <a:pt x="480" y="112"/>
                </a:cubicBezTo>
                <a:cubicBezTo>
                  <a:pt x="481" y="112"/>
                  <a:pt x="478" y="112"/>
                  <a:pt x="478" y="112"/>
                </a:cubicBezTo>
                <a:cubicBezTo>
                  <a:pt x="476" y="112"/>
                  <a:pt x="475" y="111"/>
                  <a:pt x="473" y="111"/>
                </a:cubicBezTo>
                <a:cubicBezTo>
                  <a:pt x="472" y="110"/>
                  <a:pt x="471" y="110"/>
                  <a:pt x="468" y="109"/>
                </a:cubicBezTo>
                <a:cubicBezTo>
                  <a:pt x="470" y="109"/>
                  <a:pt x="468" y="108"/>
                  <a:pt x="469" y="108"/>
                </a:cubicBezTo>
                <a:cubicBezTo>
                  <a:pt x="469" y="109"/>
                  <a:pt x="474" y="110"/>
                  <a:pt x="474" y="110"/>
                </a:cubicBezTo>
                <a:cubicBezTo>
                  <a:pt x="473" y="109"/>
                  <a:pt x="474" y="109"/>
                  <a:pt x="474" y="109"/>
                </a:cubicBezTo>
                <a:cubicBezTo>
                  <a:pt x="468" y="109"/>
                  <a:pt x="468" y="105"/>
                  <a:pt x="473" y="107"/>
                </a:cubicBezTo>
                <a:cubicBezTo>
                  <a:pt x="473" y="107"/>
                  <a:pt x="473" y="108"/>
                  <a:pt x="474" y="108"/>
                </a:cubicBezTo>
                <a:cubicBezTo>
                  <a:pt x="475" y="108"/>
                  <a:pt x="478" y="110"/>
                  <a:pt x="477" y="108"/>
                </a:cubicBezTo>
                <a:cubicBezTo>
                  <a:pt x="473" y="108"/>
                  <a:pt x="476" y="106"/>
                  <a:pt x="473" y="105"/>
                </a:cubicBezTo>
                <a:cubicBezTo>
                  <a:pt x="472" y="105"/>
                  <a:pt x="473" y="106"/>
                  <a:pt x="471" y="106"/>
                </a:cubicBezTo>
                <a:cubicBezTo>
                  <a:pt x="470" y="105"/>
                  <a:pt x="471" y="104"/>
                  <a:pt x="470" y="104"/>
                </a:cubicBezTo>
                <a:cubicBezTo>
                  <a:pt x="468" y="103"/>
                  <a:pt x="469" y="105"/>
                  <a:pt x="468" y="105"/>
                </a:cubicBezTo>
                <a:cubicBezTo>
                  <a:pt x="466" y="104"/>
                  <a:pt x="464" y="103"/>
                  <a:pt x="467" y="103"/>
                </a:cubicBezTo>
                <a:cubicBezTo>
                  <a:pt x="466" y="103"/>
                  <a:pt x="465" y="103"/>
                  <a:pt x="464" y="102"/>
                </a:cubicBezTo>
                <a:cubicBezTo>
                  <a:pt x="465" y="102"/>
                  <a:pt x="465" y="102"/>
                  <a:pt x="466" y="102"/>
                </a:cubicBezTo>
                <a:cubicBezTo>
                  <a:pt x="469" y="102"/>
                  <a:pt x="471" y="103"/>
                  <a:pt x="474" y="104"/>
                </a:cubicBezTo>
                <a:cubicBezTo>
                  <a:pt x="476" y="104"/>
                  <a:pt x="478" y="105"/>
                  <a:pt x="480" y="106"/>
                </a:cubicBezTo>
                <a:cubicBezTo>
                  <a:pt x="479" y="106"/>
                  <a:pt x="477" y="105"/>
                  <a:pt x="479" y="105"/>
                </a:cubicBezTo>
                <a:cubicBezTo>
                  <a:pt x="480" y="106"/>
                  <a:pt x="482" y="106"/>
                  <a:pt x="482" y="107"/>
                </a:cubicBezTo>
                <a:cubicBezTo>
                  <a:pt x="482" y="106"/>
                  <a:pt x="483" y="106"/>
                  <a:pt x="484" y="107"/>
                </a:cubicBezTo>
                <a:cubicBezTo>
                  <a:pt x="484" y="106"/>
                  <a:pt x="484" y="106"/>
                  <a:pt x="484" y="105"/>
                </a:cubicBezTo>
                <a:cubicBezTo>
                  <a:pt x="488" y="106"/>
                  <a:pt x="491" y="107"/>
                  <a:pt x="492" y="108"/>
                </a:cubicBezTo>
                <a:cubicBezTo>
                  <a:pt x="490" y="108"/>
                  <a:pt x="492" y="110"/>
                  <a:pt x="493" y="111"/>
                </a:cubicBezTo>
                <a:cubicBezTo>
                  <a:pt x="491" y="111"/>
                  <a:pt x="488" y="110"/>
                  <a:pt x="486" y="109"/>
                </a:cubicBezTo>
                <a:cubicBezTo>
                  <a:pt x="484" y="108"/>
                  <a:pt x="482" y="107"/>
                  <a:pt x="480" y="107"/>
                </a:cubicBezTo>
                <a:cubicBezTo>
                  <a:pt x="481" y="108"/>
                  <a:pt x="484" y="109"/>
                  <a:pt x="485" y="110"/>
                </a:cubicBezTo>
                <a:cubicBezTo>
                  <a:pt x="481" y="109"/>
                  <a:pt x="480" y="107"/>
                  <a:pt x="477" y="106"/>
                </a:cubicBezTo>
                <a:cubicBezTo>
                  <a:pt x="477" y="107"/>
                  <a:pt x="479" y="108"/>
                  <a:pt x="481" y="110"/>
                </a:cubicBezTo>
                <a:cubicBezTo>
                  <a:pt x="482" y="112"/>
                  <a:pt x="476" y="109"/>
                  <a:pt x="474" y="110"/>
                </a:cubicBezTo>
                <a:cubicBezTo>
                  <a:pt x="478" y="111"/>
                  <a:pt x="481" y="111"/>
                  <a:pt x="484" y="111"/>
                </a:cubicBezTo>
                <a:cubicBezTo>
                  <a:pt x="485" y="113"/>
                  <a:pt x="488" y="113"/>
                  <a:pt x="491" y="115"/>
                </a:cubicBezTo>
                <a:cubicBezTo>
                  <a:pt x="490" y="113"/>
                  <a:pt x="489" y="114"/>
                  <a:pt x="491" y="113"/>
                </a:cubicBezTo>
                <a:cubicBezTo>
                  <a:pt x="489" y="112"/>
                  <a:pt x="488" y="113"/>
                  <a:pt x="488" y="112"/>
                </a:cubicBezTo>
                <a:cubicBezTo>
                  <a:pt x="489" y="112"/>
                  <a:pt x="491" y="113"/>
                  <a:pt x="492" y="112"/>
                </a:cubicBezTo>
                <a:cubicBezTo>
                  <a:pt x="493" y="113"/>
                  <a:pt x="494" y="113"/>
                  <a:pt x="495" y="113"/>
                </a:cubicBezTo>
                <a:cubicBezTo>
                  <a:pt x="496" y="113"/>
                  <a:pt x="492" y="111"/>
                  <a:pt x="495" y="111"/>
                </a:cubicBezTo>
                <a:cubicBezTo>
                  <a:pt x="497" y="113"/>
                  <a:pt x="496" y="111"/>
                  <a:pt x="498" y="112"/>
                </a:cubicBezTo>
                <a:cubicBezTo>
                  <a:pt x="500" y="113"/>
                  <a:pt x="498" y="113"/>
                  <a:pt x="500" y="114"/>
                </a:cubicBezTo>
                <a:cubicBezTo>
                  <a:pt x="500" y="113"/>
                  <a:pt x="504" y="113"/>
                  <a:pt x="505" y="115"/>
                </a:cubicBezTo>
                <a:cubicBezTo>
                  <a:pt x="504" y="115"/>
                  <a:pt x="503" y="114"/>
                  <a:pt x="504" y="115"/>
                </a:cubicBezTo>
                <a:cubicBezTo>
                  <a:pt x="506" y="115"/>
                  <a:pt x="508" y="117"/>
                  <a:pt x="508" y="115"/>
                </a:cubicBezTo>
                <a:cubicBezTo>
                  <a:pt x="510" y="117"/>
                  <a:pt x="512" y="116"/>
                  <a:pt x="514" y="118"/>
                </a:cubicBezTo>
                <a:cubicBezTo>
                  <a:pt x="515" y="118"/>
                  <a:pt x="514" y="117"/>
                  <a:pt x="515" y="118"/>
                </a:cubicBezTo>
                <a:cubicBezTo>
                  <a:pt x="516" y="119"/>
                  <a:pt x="519" y="118"/>
                  <a:pt x="520" y="120"/>
                </a:cubicBezTo>
                <a:cubicBezTo>
                  <a:pt x="519" y="119"/>
                  <a:pt x="518" y="119"/>
                  <a:pt x="518" y="119"/>
                </a:cubicBezTo>
                <a:cubicBezTo>
                  <a:pt x="522" y="120"/>
                  <a:pt x="518" y="120"/>
                  <a:pt x="520" y="121"/>
                </a:cubicBezTo>
                <a:cubicBezTo>
                  <a:pt x="521" y="121"/>
                  <a:pt x="524" y="121"/>
                  <a:pt x="526" y="122"/>
                </a:cubicBezTo>
                <a:cubicBezTo>
                  <a:pt x="527" y="123"/>
                  <a:pt x="529" y="125"/>
                  <a:pt x="527" y="126"/>
                </a:cubicBezTo>
                <a:cubicBezTo>
                  <a:pt x="526" y="125"/>
                  <a:pt x="524" y="124"/>
                  <a:pt x="525" y="125"/>
                </a:cubicBezTo>
                <a:cubicBezTo>
                  <a:pt x="525" y="125"/>
                  <a:pt x="527" y="126"/>
                  <a:pt x="527" y="126"/>
                </a:cubicBezTo>
                <a:cubicBezTo>
                  <a:pt x="529" y="125"/>
                  <a:pt x="530" y="125"/>
                  <a:pt x="532" y="127"/>
                </a:cubicBezTo>
                <a:cubicBezTo>
                  <a:pt x="532" y="127"/>
                  <a:pt x="530" y="127"/>
                  <a:pt x="531" y="128"/>
                </a:cubicBezTo>
                <a:cubicBezTo>
                  <a:pt x="532" y="127"/>
                  <a:pt x="533" y="130"/>
                  <a:pt x="534" y="130"/>
                </a:cubicBezTo>
                <a:cubicBezTo>
                  <a:pt x="534" y="129"/>
                  <a:pt x="536" y="129"/>
                  <a:pt x="537" y="129"/>
                </a:cubicBezTo>
                <a:cubicBezTo>
                  <a:pt x="537" y="129"/>
                  <a:pt x="534" y="127"/>
                  <a:pt x="536" y="127"/>
                </a:cubicBezTo>
                <a:cubicBezTo>
                  <a:pt x="537" y="128"/>
                  <a:pt x="537" y="129"/>
                  <a:pt x="538" y="129"/>
                </a:cubicBezTo>
                <a:cubicBezTo>
                  <a:pt x="538" y="130"/>
                  <a:pt x="538" y="130"/>
                  <a:pt x="538" y="130"/>
                </a:cubicBezTo>
                <a:cubicBezTo>
                  <a:pt x="543" y="131"/>
                  <a:pt x="545" y="133"/>
                  <a:pt x="549" y="136"/>
                </a:cubicBezTo>
                <a:cubicBezTo>
                  <a:pt x="550" y="136"/>
                  <a:pt x="551" y="138"/>
                  <a:pt x="552" y="138"/>
                </a:cubicBezTo>
                <a:cubicBezTo>
                  <a:pt x="552" y="137"/>
                  <a:pt x="550" y="135"/>
                  <a:pt x="551" y="136"/>
                </a:cubicBezTo>
                <a:cubicBezTo>
                  <a:pt x="554" y="137"/>
                  <a:pt x="554" y="139"/>
                  <a:pt x="556" y="140"/>
                </a:cubicBezTo>
                <a:cubicBezTo>
                  <a:pt x="556" y="140"/>
                  <a:pt x="556" y="141"/>
                  <a:pt x="556" y="141"/>
                </a:cubicBezTo>
                <a:cubicBezTo>
                  <a:pt x="557" y="140"/>
                  <a:pt x="559" y="143"/>
                  <a:pt x="558" y="141"/>
                </a:cubicBezTo>
                <a:cubicBezTo>
                  <a:pt x="559" y="142"/>
                  <a:pt x="560" y="142"/>
                  <a:pt x="561" y="143"/>
                </a:cubicBezTo>
                <a:cubicBezTo>
                  <a:pt x="563" y="144"/>
                  <a:pt x="560" y="143"/>
                  <a:pt x="561" y="145"/>
                </a:cubicBezTo>
                <a:cubicBezTo>
                  <a:pt x="563" y="144"/>
                  <a:pt x="567" y="149"/>
                  <a:pt x="569" y="148"/>
                </a:cubicBezTo>
                <a:cubicBezTo>
                  <a:pt x="569" y="149"/>
                  <a:pt x="567" y="148"/>
                  <a:pt x="568" y="150"/>
                </a:cubicBezTo>
                <a:cubicBezTo>
                  <a:pt x="571" y="150"/>
                  <a:pt x="574" y="153"/>
                  <a:pt x="577" y="155"/>
                </a:cubicBezTo>
                <a:cubicBezTo>
                  <a:pt x="575" y="153"/>
                  <a:pt x="573" y="151"/>
                  <a:pt x="571" y="149"/>
                </a:cubicBezTo>
                <a:cubicBezTo>
                  <a:pt x="569" y="147"/>
                  <a:pt x="566" y="145"/>
                  <a:pt x="564" y="145"/>
                </a:cubicBezTo>
                <a:cubicBezTo>
                  <a:pt x="562" y="143"/>
                  <a:pt x="560" y="141"/>
                  <a:pt x="558" y="140"/>
                </a:cubicBezTo>
                <a:cubicBezTo>
                  <a:pt x="556" y="138"/>
                  <a:pt x="554" y="137"/>
                  <a:pt x="552" y="135"/>
                </a:cubicBezTo>
                <a:cubicBezTo>
                  <a:pt x="550" y="135"/>
                  <a:pt x="549" y="134"/>
                  <a:pt x="548" y="133"/>
                </a:cubicBezTo>
                <a:cubicBezTo>
                  <a:pt x="547" y="132"/>
                  <a:pt x="546" y="132"/>
                  <a:pt x="545" y="131"/>
                </a:cubicBezTo>
                <a:cubicBezTo>
                  <a:pt x="543" y="130"/>
                  <a:pt x="540" y="128"/>
                  <a:pt x="538" y="126"/>
                </a:cubicBezTo>
                <a:cubicBezTo>
                  <a:pt x="538" y="126"/>
                  <a:pt x="539" y="127"/>
                  <a:pt x="538" y="127"/>
                </a:cubicBezTo>
                <a:cubicBezTo>
                  <a:pt x="535" y="126"/>
                  <a:pt x="534" y="124"/>
                  <a:pt x="532" y="123"/>
                </a:cubicBezTo>
                <a:cubicBezTo>
                  <a:pt x="531" y="124"/>
                  <a:pt x="534" y="124"/>
                  <a:pt x="533" y="125"/>
                </a:cubicBezTo>
                <a:cubicBezTo>
                  <a:pt x="531" y="125"/>
                  <a:pt x="529" y="123"/>
                  <a:pt x="526" y="122"/>
                </a:cubicBezTo>
                <a:cubicBezTo>
                  <a:pt x="527" y="121"/>
                  <a:pt x="526" y="120"/>
                  <a:pt x="526" y="120"/>
                </a:cubicBezTo>
                <a:cubicBezTo>
                  <a:pt x="525" y="119"/>
                  <a:pt x="524" y="119"/>
                  <a:pt x="523" y="119"/>
                </a:cubicBezTo>
                <a:cubicBezTo>
                  <a:pt x="525" y="119"/>
                  <a:pt x="523" y="120"/>
                  <a:pt x="523" y="119"/>
                </a:cubicBezTo>
                <a:cubicBezTo>
                  <a:pt x="521" y="118"/>
                  <a:pt x="519" y="118"/>
                  <a:pt x="519" y="117"/>
                </a:cubicBezTo>
                <a:cubicBezTo>
                  <a:pt x="521" y="118"/>
                  <a:pt x="523" y="119"/>
                  <a:pt x="523" y="118"/>
                </a:cubicBezTo>
                <a:cubicBezTo>
                  <a:pt x="519" y="116"/>
                  <a:pt x="518" y="116"/>
                  <a:pt x="516" y="114"/>
                </a:cubicBezTo>
                <a:cubicBezTo>
                  <a:pt x="516" y="115"/>
                  <a:pt x="516" y="115"/>
                  <a:pt x="514" y="114"/>
                </a:cubicBezTo>
                <a:cubicBezTo>
                  <a:pt x="513" y="112"/>
                  <a:pt x="508" y="112"/>
                  <a:pt x="506" y="112"/>
                </a:cubicBezTo>
                <a:cubicBezTo>
                  <a:pt x="505" y="111"/>
                  <a:pt x="504" y="110"/>
                  <a:pt x="503" y="109"/>
                </a:cubicBezTo>
                <a:cubicBezTo>
                  <a:pt x="503" y="109"/>
                  <a:pt x="504" y="110"/>
                  <a:pt x="503" y="110"/>
                </a:cubicBezTo>
                <a:cubicBezTo>
                  <a:pt x="501" y="109"/>
                  <a:pt x="500" y="108"/>
                  <a:pt x="499" y="107"/>
                </a:cubicBezTo>
                <a:cubicBezTo>
                  <a:pt x="499" y="109"/>
                  <a:pt x="497" y="107"/>
                  <a:pt x="494" y="107"/>
                </a:cubicBezTo>
                <a:cubicBezTo>
                  <a:pt x="495" y="106"/>
                  <a:pt x="495" y="107"/>
                  <a:pt x="496" y="106"/>
                </a:cubicBezTo>
                <a:cubicBezTo>
                  <a:pt x="494" y="105"/>
                  <a:pt x="490" y="105"/>
                  <a:pt x="489" y="104"/>
                </a:cubicBezTo>
                <a:cubicBezTo>
                  <a:pt x="489" y="103"/>
                  <a:pt x="490" y="104"/>
                  <a:pt x="491" y="103"/>
                </a:cubicBezTo>
                <a:cubicBezTo>
                  <a:pt x="490" y="103"/>
                  <a:pt x="488" y="103"/>
                  <a:pt x="489" y="102"/>
                </a:cubicBezTo>
                <a:cubicBezTo>
                  <a:pt x="488" y="102"/>
                  <a:pt x="486" y="101"/>
                  <a:pt x="485" y="101"/>
                </a:cubicBezTo>
                <a:cubicBezTo>
                  <a:pt x="486" y="102"/>
                  <a:pt x="488" y="103"/>
                  <a:pt x="488" y="104"/>
                </a:cubicBezTo>
                <a:cubicBezTo>
                  <a:pt x="486" y="103"/>
                  <a:pt x="488" y="103"/>
                  <a:pt x="486" y="104"/>
                </a:cubicBezTo>
                <a:cubicBezTo>
                  <a:pt x="486" y="103"/>
                  <a:pt x="483" y="102"/>
                  <a:pt x="486" y="102"/>
                </a:cubicBezTo>
                <a:cubicBezTo>
                  <a:pt x="484" y="101"/>
                  <a:pt x="482" y="101"/>
                  <a:pt x="482" y="100"/>
                </a:cubicBezTo>
                <a:cubicBezTo>
                  <a:pt x="483" y="100"/>
                  <a:pt x="485" y="100"/>
                  <a:pt x="486" y="101"/>
                </a:cubicBezTo>
                <a:cubicBezTo>
                  <a:pt x="485" y="99"/>
                  <a:pt x="487" y="100"/>
                  <a:pt x="489" y="100"/>
                </a:cubicBezTo>
                <a:cubicBezTo>
                  <a:pt x="487" y="99"/>
                  <a:pt x="485" y="99"/>
                  <a:pt x="484" y="99"/>
                </a:cubicBezTo>
                <a:cubicBezTo>
                  <a:pt x="485" y="100"/>
                  <a:pt x="485" y="100"/>
                  <a:pt x="485" y="100"/>
                </a:cubicBezTo>
                <a:cubicBezTo>
                  <a:pt x="483" y="100"/>
                  <a:pt x="482" y="100"/>
                  <a:pt x="482" y="99"/>
                </a:cubicBezTo>
                <a:cubicBezTo>
                  <a:pt x="481" y="99"/>
                  <a:pt x="482" y="100"/>
                  <a:pt x="481" y="100"/>
                </a:cubicBezTo>
                <a:cubicBezTo>
                  <a:pt x="480" y="100"/>
                  <a:pt x="480" y="99"/>
                  <a:pt x="479" y="99"/>
                </a:cubicBezTo>
                <a:cubicBezTo>
                  <a:pt x="481" y="98"/>
                  <a:pt x="484" y="98"/>
                  <a:pt x="488" y="99"/>
                </a:cubicBezTo>
                <a:cubicBezTo>
                  <a:pt x="489" y="99"/>
                  <a:pt x="488" y="97"/>
                  <a:pt x="489" y="98"/>
                </a:cubicBezTo>
                <a:cubicBezTo>
                  <a:pt x="489" y="98"/>
                  <a:pt x="490" y="98"/>
                  <a:pt x="490" y="99"/>
                </a:cubicBezTo>
                <a:cubicBezTo>
                  <a:pt x="490" y="100"/>
                  <a:pt x="488" y="100"/>
                  <a:pt x="490" y="100"/>
                </a:cubicBezTo>
                <a:cubicBezTo>
                  <a:pt x="492" y="98"/>
                  <a:pt x="500" y="102"/>
                  <a:pt x="502" y="103"/>
                </a:cubicBezTo>
                <a:cubicBezTo>
                  <a:pt x="504" y="104"/>
                  <a:pt x="501" y="102"/>
                  <a:pt x="503" y="102"/>
                </a:cubicBezTo>
                <a:cubicBezTo>
                  <a:pt x="506" y="104"/>
                  <a:pt x="508" y="105"/>
                  <a:pt x="510" y="106"/>
                </a:cubicBezTo>
                <a:cubicBezTo>
                  <a:pt x="510" y="106"/>
                  <a:pt x="510" y="107"/>
                  <a:pt x="510" y="107"/>
                </a:cubicBezTo>
                <a:cubicBezTo>
                  <a:pt x="512" y="106"/>
                  <a:pt x="514" y="107"/>
                  <a:pt x="517" y="109"/>
                </a:cubicBezTo>
                <a:cubicBezTo>
                  <a:pt x="519" y="110"/>
                  <a:pt x="522" y="112"/>
                  <a:pt x="523" y="112"/>
                </a:cubicBezTo>
                <a:cubicBezTo>
                  <a:pt x="522" y="112"/>
                  <a:pt x="522" y="111"/>
                  <a:pt x="523" y="111"/>
                </a:cubicBezTo>
                <a:cubicBezTo>
                  <a:pt x="525" y="112"/>
                  <a:pt x="523" y="113"/>
                  <a:pt x="525" y="114"/>
                </a:cubicBezTo>
                <a:cubicBezTo>
                  <a:pt x="526" y="114"/>
                  <a:pt x="523" y="112"/>
                  <a:pt x="525" y="112"/>
                </a:cubicBezTo>
                <a:cubicBezTo>
                  <a:pt x="526" y="114"/>
                  <a:pt x="526" y="113"/>
                  <a:pt x="527" y="113"/>
                </a:cubicBezTo>
                <a:cubicBezTo>
                  <a:pt x="528" y="114"/>
                  <a:pt x="530" y="115"/>
                  <a:pt x="530" y="116"/>
                </a:cubicBezTo>
                <a:cubicBezTo>
                  <a:pt x="535" y="116"/>
                  <a:pt x="539" y="121"/>
                  <a:pt x="542" y="122"/>
                </a:cubicBezTo>
                <a:cubicBezTo>
                  <a:pt x="542" y="123"/>
                  <a:pt x="544" y="125"/>
                  <a:pt x="546" y="126"/>
                </a:cubicBezTo>
                <a:cubicBezTo>
                  <a:pt x="546" y="125"/>
                  <a:pt x="543" y="124"/>
                  <a:pt x="543" y="123"/>
                </a:cubicBezTo>
                <a:cubicBezTo>
                  <a:pt x="546" y="125"/>
                  <a:pt x="549" y="126"/>
                  <a:pt x="552" y="128"/>
                </a:cubicBezTo>
                <a:cubicBezTo>
                  <a:pt x="555" y="129"/>
                  <a:pt x="559" y="131"/>
                  <a:pt x="561" y="132"/>
                </a:cubicBezTo>
                <a:cubicBezTo>
                  <a:pt x="561" y="133"/>
                  <a:pt x="560" y="132"/>
                  <a:pt x="560" y="132"/>
                </a:cubicBezTo>
                <a:cubicBezTo>
                  <a:pt x="562" y="134"/>
                  <a:pt x="561" y="132"/>
                  <a:pt x="563" y="133"/>
                </a:cubicBezTo>
                <a:cubicBezTo>
                  <a:pt x="565" y="136"/>
                  <a:pt x="567" y="140"/>
                  <a:pt x="571" y="140"/>
                </a:cubicBezTo>
                <a:cubicBezTo>
                  <a:pt x="570" y="139"/>
                  <a:pt x="569" y="139"/>
                  <a:pt x="569" y="138"/>
                </a:cubicBezTo>
                <a:cubicBezTo>
                  <a:pt x="570" y="139"/>
                  <a:pt x="575" y="141"/>
                  <a:pt x="576" y="144"/>
                </a:cubicBezTo>
                <a:cubicBezTo>
                  <a:pt x="575" y="144"/>
                  <a:pt x="575" y="144"/>
                  <a:pt x="574" y="143"/>
                </a:cubicBezTo>
                <a:cubicBezTo>
                  <a:pt x="574" y="143"/>
                  <a:pt x="573" y="142"/>
                  <a:pt x="572" y="141"/>
                </a:cubicBezTo>
                <a:cubicBezTo>
                  <a:pt x="572" y="142"/>
                  <a:pt x="570" y="141"/>
                  <a:pt x="570" y="142"/>
                </a:cubicBezTo>
                <a:cubicBezTo>
                  <a:pt x="572" y="143"/>
                  <a:pt x="571" y="142"/>
                  <a:pt x="573" y="143"/>
                </a:cubicBezTo>
                <a:cubicBezTo>
                  <a:pt x="572" y="144"/>
                  <a:pt x="572" y="143"/>
                  <a:pt x="572" y="144"/>
                </a:cubicBezTo>
                <a:cubicBezTo>
                  <a:pt x="573" y="144"/>
                  <a:pt x="577" y="146"/>
                  <a:pt x="576" y="145"/>
                </a:cubicBezTo>
                <a:cubicBezTo>
                  <a:pt x="577" y="147"/>
                  <a:pt x="582" y="149"/>
                  <a:pt x="583" y="151"/>
                </a:cubicBezTo>
                <a:cubicBezTo>
                  <a:pt x="582" y="152"/>
                  <a:pt x="580" y="149"/>
                  <a:pt x="580" y="150"/>
                </a:cubicBezTo>
                <a:cubicBezTo>
                  <a:pt x="581" y="151"/>
                  <a:pt x="583" y="152"/>
                  <a:pt x="584" y="153"/>
                </a:cubicBezTo>
                <a:cubicBezTo>
                  <a:pt x="585" y="152"/>
                  <a:pt x="583" y="152"/>
                  <a:pt x="583" y="152"/>
                </a:cubicBezTo>
                <a:cubicBezTo>
                  <a:pt x="584" y="150"/>
                  <a:pt x="588" y="155"/>
                  <a:pt x="588" y="153"/>
                </a:cubicBezTo>
                <a:cubicBezTo>
                  <a:pt x="584" y="152"/>
                  <a:pt x="581" y="147"/>
                  <a:pt x="580" y="148"/>
                </a:cubicBezTo>
                <a:cubicBezTo>
                  <a:pt x="579" y="146"/>
                  <a:pt x="577" y="144"/>
                  <a:pt x="577" y="143"/>
                </a:cubicBezTo>
                <a:cubicBezTo>
                  <a:pt x="578" y="144"/>
                  <a:pt x="578" y="144"/>
                  <a:pt x="581" y="146"/>
                </a:cubicBezTo>
                <a:cubicBezTo>
                  <a:pt x="581" y="147"/>
                  <a:pt x="584" y="152"/>
                  <a:pt x="585" y="150"/>
                </a:cubicBezTo>
                <a:cubicBezTo>
                  <a:pt x="583" y="149"/>
                  <a:pt x="583" y="148"/>
                  <a:pt x="583" y="147"/>
                </a:cubicBezTo>
                <a:cubicBezTo>
                  <a:pt x="584" y="149"/>
                  <a:pt x="586" y="148"/>
                  <a:pt x="587" y="150"/>
                </a:cubicBezTo>
                <a:cubicBezTo>
                  <a:pt x="588" y="149"/>
                  <a:pt x="583" y="147"/>
                  <a:pt x="582" y="146"/>
                </a:cubicBezTo>
                <a:cubicBezTo>
                  <a:pt x="582" y="146"/>
                  <a:pt x="583" y="146"/>
                  <a:pt x="583" y="146"/>
                </a:cubicBezTo>
                <a:cubicBezTo>
                  <a:pt x="580" y="144"/>
                  <a:pt x="577" y="141"/>
                  <a:pt x="575" y="139"/>
                </a:cubicBezTo>
                <a:cubicBezTo>
                  <a:pt x="572" y="137"/>
                  <a:pt x="570" y="135"/>
                  <a:pt x="568" y="132"/>
                </a:cubicBezTo>
                <a:cubicBezTo>
                  <a:pt x="567" y="134"/>
                  <a:pt x="571" y="136"/>
                  <a:pt x="570" y="137"/>
                </a:cubicBezTo>
                <a:cubicBezTo>
                  <a:pt x="570" y="137"/>
                  <a:pt x="569" y="137"/>
                  <a:pt x="569" y="137"/>
                </a:cubicBezTo>
                <a:cubicBezTo>
                  <a:pt x="569" y="136"/>
                  <a:pt x="568" y="134"/>
                  <a:pt x="566" y="133"/>
                </a:cubicBezTo>
                <a:cubicBezTo>
                  <a:pt x="566" y="132"/>
                  <a:pt x="565" y="131"/>
                  <a:pt x="565" y="130"/>
                </a:cubicBezTo>
                <a:cubicBezTo>
                  <a:pt x="561" y="131"/>
                  <a:pt x="557" y="126"/>
                  <a:pt x="554" y="124"/>
                </a:cubicBezTo>
                <a:cubicBezTo>
                  <a:pt x="555" y="123"/>
                  <a:pt x="555" y="124"/>
                  <a:pt x="556" y="124"/>
                </a:cubicBezTo>
                <a:cubicBezTo>
                  <a:pt x="552" y="121"/>
                  <a:pt x="550" y="120"/>
                  <a:pt x="549" y="121"/>
                </a:cubicBezTo>
                <a:cubicBezTo>
                  <a:pt x="550" y="120"/>
                  <a:pt x="545" y="119"/>
                  <a:pt x="545" y="118"/>
                </a:cubicBezTo>
                <a:cubicBezTo>
                  <a:pt x="546" y="118"/>
                  <a:pt x="548" y="119"/>
                  <a:pt x="546" y="117"/>
                </a:cubicBezTo>
                <a:cubicBezTo>
                  <a:pt x="545" y="118"/>
                  <a:pt x="542" y="116"/>
                  <a:pt x="540" y="115"/>
                </a:cubicBezTo>
                <a:cubicBezTo>
                  <a:pt x="540" y="114"/>
                  <a:pt x="540" y="113"/>
                  <a:pt x="538" y="113"/>
                </a:cubicBezTo>
                <a:cubicBezTo>
                  <a:pt x="537" y="112"/>
                  <a:pt x="539" y="114"/>
                  <a:pt x="537" y="114"/>
                </a:cubicBezTo>
                <a:cubicBezTo>
                  <a:pt x="536" y="112"/>
                  <a:pt x="532" y="111"/>
                  <a:pt x="531" y="109"/>
                </a:cubicBezTo>
                <a:cubicBezTo>
                  <a:pt x="531" y="110"/>
                  <a:pt x="530" y="110"/>
                  <a:pt x="529" y="109"/>
                </a:cubicBezTo>
                <a:cubicBezTo>
                  <a:pt x="529" y="108"/>
                  <a:pt x="531" y="107"/>
                  <a:pt x="529" y="108"/>
                </a:cubicBezTo>
                <a:cubicBezTo>
                  <a:pt x="529" y="109"/>
                  <a:pt x="524" y="106"/>
                  <a:pt x="525" y="106"/>
                </a:cubicBezTo>
                <a:cubicBezTo>
                  <a:pt x="530" y="108"/>
                  <a:pt x="527" y="105"/>
                  <a:pt x="532" y="106"/>
                </a:cubicBezTo>
                <a:cubicBezTo>
                  <a:pt x="531" y="107"/>
                  <a:pt x="532" y="107"/>
                  <a:pt x="532" y="107"/>
                </a:cubicBezTo>
                <a:cubicBezTo>
                  <a:pt x="532" y="108"/>
                  <a:pt x="530" y="107"/>
                  <a:pt x="530" y="108"/>
                </a:cubicBezTo>
                <a:cubicBezTo>
                  <a:pt x="533" y="109"/>
                  <a:pt x="533" y="110"/>
                  <a:pt x="535" y="110"/>
                </a:cubicBezTo>
                <a:cubicBezTo>
                  <a:pt x="536" y="111"/>
                  <a:pt x="537" y="112"/>
                  <a:pt x="536" y="112"/>
                </a:cubicBezTo>
                <a:cubicBezTo>
                  <a:pt x="538" y="113"/>
                  <a:pt x="537" y="111"/>
                  <a:pt x="539" y="112"/>
                </a:cubicBezTo>
                <a:cubicBezTo>
                  <a:pt x="541" y="113"/>
                  <a:pt x="541" y="114"/>
                  <a:pt x="543" y="114"/>
                </a:cubicBezTo>
                <a:cubicBezTo>
                  <a:pt x="542" y="115"/>
                  <a:pt x="542" y="115"/>
                  <a:pt x="542" y="115"/>
                </a:cubicBezTo>
                <a:cubicBezTo>
                  <a:pt x="546" y="116"/>
                  <a:pt x="544" y="116"/>
                  <a:pt x="547" y="117"/>
                </a:cubicBezTo>
                <a:cubicBezTo>
                  <a:pt x="549" y="118"/>
                  <a:pt x="549" y="119"/>
                  <a:pt x="549" y="120"/>
                </a:cubicBezTo>
                <a:cubicBezTo>
                  <a:pt x="550" y="121"/>
                  <a:pt x="549" y="119"/>
                  <a:pt x="551" y="119"/>
                </a:cubicBezTo>
                <a:cubicBezTo>
                  <a:pt x="554" y="121"/>
                  <a:pt x="555" y="121"/>
                  <a:pt x="557" y="123"/>
                </a:cubicBezTo>
                <a:cubicBezTo>
                  <a:pt x="557" y="124"/>
                  <a:pt x="556" y="123"/>
                  <a:pt x="555" y="123"/>
                </a:cubicBezTo>
                <a:cubicBezTo>
                  <a:pt x="558" y="124"/>
                  <a:pt x="558" y="124"/>
                  <a:pt x="558" y="124"/>
                </a:cubicBezTo>
                <a:cubicBezTo>
                  <a:pt x="558" y="124"/>
                  <a:pt x="557" y="123"/>
                  <a:pt x="558" y="123"/>
                </a:cubicBezTo>
                <a:cubicBezTo>
                  <a:pt x="555" y="121"/>
                  <a:pt x="552" y="120"/>
                  <a:pt x="550" y="118"/>
                </a:cubicBezTo>
                <a:cubicBezTo>
                  <a:pt x="547" y="116"/>
                  <a:pt x="545" y="114"/>
                  <a:pt x="542" y="113"/>
                </a:cubicBezTo>
                <a:cubicBezTo>
                  <a:pt x="541" y="113"/>
                  <a:pt x="541" y="112"/>
                  <a:pt x="542" y="112"/>
                </a:cubicBezTo>
                <a:cubicBezTo>
                  <a:pt x="539" y="111"/>
                  <a:pt x="536" y="109"/>
                  <a:pt x="539" y="112"/>
                </a:cubicBezTo>
                <a:cubicBezTo>
                  <a:pt x="539" y="111"/>
                  <a:pt x="538" y="111"/>
                  <a:pt x="537" y="111"/>
                </a:cubicBezTo>
                <a:cubicBezTo>
                  <a:pt x="537" y="110"/>
                  <a:pt x="534" y="108"/>
                  <a:pt x="534" y="109"/>
                </a:cubicBezTo>
                <a:cubicBezTo>
                  <a:pt x="534" y="108"/>
                  <a:pt x="532" y="109"/>
                  <a:pt x="532" y="108"/>
                </a:cubicBezTo>
                <a:cubicBezTo>
                  <a:pt x="532" y="106"/>
                  <a:pt x="536" y="109"/>
                  <a:pt x="538" y="109"/>
                </a:cubicBezTo>
                <a:cubicBezTo>
                  <a:pt x="536" y="107"/>
                  <a:pt x="531" y="106"/>
                  <a:pt x="529" y="105"/>
                </a:cubicBezTo>
                <a:cubicBezTo>
                  <a:pt x="531" y="105"/>
                  <a:pt x="524" y="103"/>
                  <a:pt x="524" y="102"/>
                </a:cubicBezTo>
                <a:cubicBezTo>
                  <a:pt x="524" y="102"/>
                  <a:pt x="528" y="103"/>
                  <a:pt x="526" y="102"/>
                </a:cubicBezTo>
                <a:cubicBezTo>
                  <a:pt x="523" y="102"/>
                  <a:pt x="521" y="100"/>
                  <a:pt x="518" y="100"/>
                </a:cubicBezTo>
                <a:cubicBezTo>
                  <a:pt x="517" y="99"/>
                  <a:pt x="514" y="98"/>
                  <a:pt x="511" y="97"/>
                </a:cubicBezTo>
                <a:cubicBezTo>
                  <a:pt x="510" y="97"/>
                  <a:pt x="508" y="96"/>
                  <a:pt x="507" y="96"/>
                </a:cubicBezTo>
                <a:cubicBezTo>
                  <a:pt x="505" y="95"/>
                  <a:pt x="504" y="95"/>
                  <a:pt x="503" y="94"/>
                </a:cubicBezTo>
                <a:cubicBezTo>
                  <a:pt x="502" y="94"/>
                  <a:pt x="499" y="93"/>
                  <a:pt x="497" y="92"/>
                </a:cubicBezTo>
                <a:cubicBezTo>
                  <a:pt x="498" y="91"/>
                  <a:pt x="501" y="93"/>
                  <a:pt x="500" y="91"/>
                </a:cubicBezTo>
                <a:cubicBezTo>
                  <a:pt x="498" y="91"/>
                  <a:pt x="496" y="91"/>
                  <a:pt x="495" y="91"/>
                </a:cubicBezTo>
                <a:cubicBezTo>
                  <a:pt x="494" y="91"/>
                  <a:pt x="494" y="90"/>
                  <a:pt x="493" y="89"/>
                </a:cubicBezTo>
                <a:cubicBezTo>
                  <a:pt x="493" y="90"/>
                  <a:pt x="490" y="90"/>
                  <a:pt x="490" y="89"/>
                </a:cubicBezTo>
                <a:cubicBezTo>
                  <a:pt x="490" y="89"/>
                  <a:pt x="491" y="89"/>
                  <a:pt x="492" y="89"/>
                </a:cubicBezTo>
                <a:cubicBezTo>
                  <a:pt x="492" y="89"/>
                  <a:pt x="491" y="88"/>
                  <a:pt x="490" y="88"/>
                </a:cubicBezTo>
                <a:cubicBezTo>
                  <a:pt x="490" y="88"/>
                  <a:pt x="490" y="89"/>
                  <a:pt x="489" y="89"/>
                </a:cubicBezTo>
                <a:cubicBezTo>
                  <a:pt x="488" y="87"/>
                  <a:pt x="485" y="85"/>
                  <a:pt x="481" y="83"/>
                </a:cubicBezTo>
                <a:cubicBezTo>
                  <a:pt x="481" y="85"/>
                  <a:pt x="477" y="82"/>
                  <a:pt x="478" y="84"/>
                </a:cubicBezTo>
                <a:cubicBezTo>
                  <a:pt x="480" y="84"/>
                  <a:pt x="484" y="84"/>
                  <a:pt x="481" y="85"/>
                </a:cubicBezTo>
                <a:cubicBezTo>
                  <a:pt x="483" y="86"/>
                  <a:pt x="485" y="85"/>
                  <a:pt x="486" y="87"/>
                </a:cubicBezTo>
                <a:cubicBezTo>
                  <a:pt x="486" y="87"/>
                  <a:pt x="486" y="87"/>
                  <a:pt x="486" y="87"/>
                </a:cubicBezTo>
                <a:cubicBezTo>
                  <a:pt x="483" y="86"/>
                  <a:pt x="480" y="84"/>
                  <a:pt x="477" y="84"/>
                </a:cubicBezTo>
                <a:cubicBezTo>
                  <a:pt x="478" y="84"/>
                  <a:pt x="479" y="85"/>
                  <a:pt x="479" y="85"/>
                </a:cubicBezTo>
                <a:cubicBezTo>
                  <a:pt x="478" y="85"/>
                  <a:pt x="478" y="85"/>
                  <a:pt x="478" y="85"/>
                </a:cubicBezTo>
                <a:cubicBezTo>
                  <a:pt x="476" y="85"/>
                  <a:pt x="477" y="84"/>
                  <a:pt x="475" y="83"/>
                </a:cubicBezTo>
                <a:cubicBezTo>
                  <a:pt x="477" y="86"/>
                  <a:pt x="468" y="82"/>
                  <a:pt x="468" y="84"/>
                </a:cubicBezTo>
                <a:cubicBezTo>
                  <a:pt x="467" y="83"/>
                  <a:pt x="467" y="84"/>
                  <a:pt x="464" y="83"/>
                </a:cubicBezTo>
                <a:cubicBezTo>
                  <a:pt x="465" y="83"/>
                  <a:pt x="464" y="83"/>
                  <a:pt x="464" y="83"/>
                </a:cubicBezTo>
                <a:cubicBezTo>
                  <a:pt x="464" y="82"/>
                  <a:pt x="467" y="82"/>
                  <a:pt x="465" y="81"/>
                </a:cubicBezTo>
                <a:cubicBezTo>
                  <a:pt x="465" y="82"/>
                  <a:pt x="461" y="81"/>
                  <a:pt x="461" y="82"/>
                </a:cubicBezTo>
                <a:cubicBezTo>
                  <a:pt x="462" y="82"/>
                  <a:pt x="464" y="83"/>
                  <a:pt x="463" y="82"/>
                </a:cubicBezTo>
                <a:cubicBezTo>
                  <a:pt x="460" y="82"/>
                  <a:pt x="460" y="80"/>
                  <a:pt x="457" y="81"/>
                </a:cubicBezTo>
                <a:cubicBezTo>
                  <a:pt x="458" y="81"/>
                  <a:pt x="459" y="82"/>
                  <a:pt x="458" y="82"/>
                </a:cubicBezTo>
                <a:cubicBezTo>
                  <a:pt x="455" y="80"/>
                  <a:pt x="453" y="80"/>
                  <a:pt x="449" y="80"/>
                </a:cubicBezTo>
                <a:cubicBezTo>
                  <a:pt x="451" y="79"/>
                  <a:pt x="454" y="80"/>
                  <a:pt x="455" y="79"/>
                </a:cubicBezTo>
                <a:cubicBezTo>
                  <a:pt x="452" y="79"/>
                  <a:pt x="450" y="78"/>
                  <a:pt x="449" y="78"/>
                </a:cubicBezTo>
                <a:cubicBezTo>
                  <a:pt x="449" y="79"/>
                  <a:pt x="451" y="79"/>
                  <a:pt x="449" y="79"/>
                </a:cubicBezTo>
                <a:cubicBezTo>
                  <a:pt x="449" y="78"/>
                  <a:pt x="445" y="79"/>
                  <a:pt x="445" y="78"/>
                </a:cubicBezTo>
                <a:cubicBezTo>
                  <a:pt x="446" y="79"/>
                  <a:pt x="443" y="79"/>
                  <a:pt x="444" y="79"/>
                </a:cubicBezTo>
                <a:cubicBezTo>
                  <a:pt x="446" y="79"/>
                  <a:pt x="445" y="80"/>
                  <a:pt x="446" y="80"/>
                </a:cubicBezTo>
                <a:cubicBezTo>
                  <a:pt x="445" y="80"/>
                  <a:pt x="449" y="80"/>
                  <a:pt x="449" y="81"/>
                </a:cubicBezTo>
                <a:cubicBezTo>
                  <a:pt x="447" y="80"/>
                  <a:pt x="444" y="81"/>
                  <a:pt x="446" y="81"/>
                </a:cubicBezTo>
                <a:cubicBezTo>
                  <a:pt x="446" y="80"/>
                  <a:pt x="448" y="81"/>
                  <a:pt x="447" y="82"/>
                </a:cubicBezTo>
                <a:cubicBezTo>
                  <a:pt x="446" y="82"/>
                  <a:pt x="446" y="81"/>
                  <a:pt x="444" y="81"/>
                </a:cubicBezTo>
                <a:cubicBezTo>
                  <a:pt x="443" y="82"/>
                  <a:pt x="446" y="82"/>
                  <a:pt x="444" y="82"/>
                </a:cubicBezTo>
                <a:cubicBezTo>
                  <a:pt x="440" y="82"/>
                  <a:pt x="437" y="80"/>
                  <a:pt x="432" y="81"/>
                </a:cubicBezTo>
                <a:cubicBezTo>
                  <a:pt x="434" y="80"/>
                  <a:pt x="428" y="79"/>
                  <a:pt x="430" y="79"/>
                </a:cubicBezTo>
                <a:cubicBezTo>
                  <a:pt x="432" y="79"/>
                  <a:pt x="436" y="80"/>
                  <a:pt x="437" y="79"/>
                </a:cubicBezTo>
                <a:cubicBezTo>
                  <a:pt x="434" y="79"/>
                  <a:pt x="428" y="79"/>
                  <a:pt x="426" y="77"/>
                </a:cubicBezTo>
                <a:cubicBezTo>
                  <a:pt x="430" y="77"/>
                  <a:pt x="431" y="78"/>
                  <a:pt x="434" y="79"/>
                </a:cubicBezTo>
                <a:cubicBezTo>
                  <a:pt x="433" y="77"/>
                  <a:pt x="435" y="77"/>
                  <a:pt x="435" y="75"/>
                </a:cubicBezTo>
                <a:cubicBezTo>
                  <a:pt x="433" y="75"/>
                  <a:pt x="431" y="76"/>
                  <a:pt x="432" y="76"/>
                </a:cubicBezTo>
                <a:cubicBezTo>
                  <a:pt x="433" y="76"/>
                  <a:pt x="434" y="75"/>
                  <a:pt x="434" y="76"/>
                </a:cubicBezTo>
                <a:cubicBezTo>
                  <a:pt x="434" y="77"/>
                  <a:pt x="433" y="77"/>
                  <a:pt x="431" y="77"/>
                </a:cubicBezTo>
                <a:cubicBezTo>
                  <a:pt x="429" y="76"/>
                  <a:pt x="428" y="77"/>
                  <a:pt x="426" y="76"/>
                </a:cubicBezTo>
                <a:cubicBezTo>
                  <a:pt x="427" y="75"/>
                  <a:pt x="424" y="75"/>
                  <a:pt x="423" y="75"/>
                </a:cubicBezTo>
                <a:cubicBezTo>
                  <a:pt x="425" y="74"/>
                  <a:pt x="425" y="75"/>
                  <a:pt x="427" y="75"/>
                </a:cubicBezTo>
                <a:cubicBezTo>
                  <a:pt x="426" y="73"/>
                  <a:pt x="424" y="75"/>
                  <a:pt x="422" y="75"/>
                </a:cubicBezTo>
                <a:cubicBezTo>
                  <a:pt x="422" y="74"/>
                  <a:pt x="422" y="74"/>
                  <a:pt x="423" y="73"/>
                </a:cubicBezTo>
                <a:cubicBezTo>
                  <a:pt x="421" y="73"/>
                  <a:pt x="420" y="74"/>
                  <a:pt x="420" y="74"/>
                </a:cubicBezTo>
                <a:cubicBezTo>
                  <a:pt x="423" y="74"/>
                  <a:pt x="420" y="77"/>
                  <a:pt x="416" y="76"/>
                </a:cubicBezTo>
                <a:cubicBezTo>
                  <a:pt x="415" y="75"/>
                  <a:pt x="415" y="75"/>
                  <a:pt x="415" y="74"/>
                </a:cubicBezTo>
                <a:cubicBezTo>
                  <a:pt x="414" y="74"/>
                  <a:pt x="414" y="75"/>
                  <a:pt x="413" y="75"/>
                </a:cubicBezTo>
                <a:cubicBezTo>
                  <a:pt x="413" y="74"/>
                  <a:pt x="410" y="74"/>
                  <a:pt x="410" y="73"/>
                </a:cubicBezTo>
                <a:cubicBezTo>
                  <a:pt x="407" y="73"/>
                  <a:pt x="407" y="73"/>
                  <a:pt x="406" y="74"/>
                </a:cubicBezTo>
                <a:cubicBezTo>
                  <a:pt x="407" y="75"/>
                  <a:pt x="408" y="74"/>
                  <a:pt x="409" y="74"/>
                </a:cubicBezTo>
                <a:cubicBezTo>
                  <a:pt x="409" y="75"/>
                  <a:pt x="406" y="76"/>
                  <a:pt x="405" y="75"/>
                </a:cubicBezTo>
                <a:cubicBezTo>
                  <a:pt x="405" y="74"/>
                  <a:pt x="406" y="73"/>
                  <a:pt x="403" y="73"/>
                </a:cubicBezTo>
                <a:cubicBezTo>
                  <a:pt x="405" y="75"/>
                  <a:pt x="402" y="73"/>
                  <a:pt x="401" y="74"/>
                </a:cubicBezTo>
                <a:cubicBezTo>
                  <a:pt x="402" y="74"/>
                  <a:pt x="404" y="75"/>
                  <a:pt x="404" y="76"/>
                </a:cubicBezTo>
                <a:cubicBezTo>
                  <a:pt x="400" y="76"/>
                  <a:pt x="398" y="76"/>
                  <a:pt x="396" y="76"/>
                </a:cubicBezTo>
                <a:cubicBezTo>
                  <a:pt x="398" y="75"/>
                  <a:pt x="401" y="75"/>
                  <a:pt x="401" y="75"/>
                </a:cubicBezTo>
                <a:cubicBezTo>
                  <a:pt x="398" y="74"/>
                  <a:pt x="394" y="75"/>
                  <a:pt x="391" y="74"/>
                </a:cubicBezTo>
                <a:cubicBezTo>
                  <a:pt x="394" y="75"/>
                  <a:pt x="394" y="73"/>
                  <a:pt x="396" y="73"/>
                </a:cubicBezTo>
                <a:cubicBezTo>
                  <a:pt x="396" y="73"/>
                  <a:pt x="397" y="74"/>
                  <a:pt x="399" y="73"/>
                </a:cubicBezTo>
                <a:cubicBezTo>
                  <a:pt x="399" y="72"/>
                  <a:pt x="399" y="73"/>
                  <a:pt x="401" y="73"/>
                </a:cubicBezTo>
                <a:cubicBezTo>
                  <a:pt x="401" y="72"/>
                  <a:pt x="402" y="72"/>
                  <a:pt x="403" y="72"/>
                </a:cubicBezTo>
                <a:cubicBezTo>
                  <a:pt x="405" y="73"/>
                  <a:pt x="404" y="73"/>
                  <a:pt x="407" y="73"/>
                </a:cubicBezTo>
                <a:cubicBezTo>
                  <a:pt x="406" y="72"/>
                  <a:pt x="404" y="72"/>
                  <a:pt x="402" y="71"/>
                </a:cubicBezTo>
                <a:cubicBezTo>
                  <a:pt x="403" y="72"/>
                  <a:pt x="401" y="72"/>
                  <a:pt x="400" y="73"/>
                </a:cubicBezTo>
                <a:cubicBezTo>
                  <a:pt x="399" y="72"/>
                  <a:pt x="399" y="72"/>
                  <a:pt x="398" y="71"/>
                </a:cubicBezTo>
                <a:cubicBezTo>
                  <a:pt x="398" y="72"/>
                  <a:pt x="398" y="73"/>
                  <a:pt x="396" y="73"/>
                </a:cubicBezTo>
                <a:cubicBezTo>
                  <a:pt x="394" y="72"/>
                  <a:pt x="397" y="72"/>
                  <a:pt x="395" y="71"/>
                </a:cubicBezTo>
                <a:cubicBezTo>
                  <a:pt x="395" y="72"/>
                  <a:pt x="394" y="72"/>
                  <a:pt x="393" y="73"/>
                </a:cubicBezTo>
                <a:cubicBezTo>
                  <a:pt x="393" y="72"/>
                  <a:pt x="389" y="72"/>
                  <a:pt x="390" y="71"/>
                </a:cubicBezTo>
                <a:cubicBezTo>
                  <a:pt x="387" y="72"/>
                  <a:pt x="383" y="73"/>
                  <a:pt x="379" y="72"/>
                </a:cubicBezTo>
                <a:cubicBezTo>
                  <a:pt x="380" y="71"/>
                  <a:pt x="382" y="72"/>
                  <a:pt x="382" y="71"/>
                </a:cubicBezTo>
                <a:cubicBezTo>
                  <a:pt x="381" y="71"/>
                  <a:pt x="381" y="71"/>
                  <a:pt x="382" y="71"/>
                </a:cubicBezTo>
                <a:cubicBezTo>
                  <a:pt x="383" y="71"/>
                  <a:pt x="382" y="72"/>
                  <a:pt x="384" y="72"/>
                </a:cubicBezTo>
                <a:cubicBezTo>
                  <a:pt x="385" y="70"/>
                  <a:pt x="390" y="70"/>
                  <a:pt x="392" y="69"/>
                </a:cubicBezTo>
                <a:cubicBezTo>
                  <a:pt x="392" y="70"/>
                  <a:pt x="394" y="70"/>
                  <a:pt x="395" y="70"/>
                </a:cubicBezTo>
                <a:cubicBezTo>
                  <a:pt x="394" y="69"/>
                  <a:pt x="398" y="69"/>
                  <a:pt x="395" y="69"/>
                </a:cubicBezTo>
                <a:cubicBezTo>
                  <a:pt x="394" y="70"/>
                  <a:pt x="393" y="68"/>
                  <a:pt x="392" y="69"/>
                </a:cubicBezTo>
                <a:cubicBezTo>
                  <a:pt x="391" y="70"/>
                  <a:pt x="387" y="69"/>
                  <a:pt x="384" y="70"/>
                </a:cubicBezTo>
                <a:cubicBezTo>
                  <a:pt x="384" y="69"/>
                  <a:pt x="384" y="69"/>
                  <a:pt x="385" y="69"/>
                </a:cubicBezTo>
                <a:cubicBezTo>
                  <a:pt x="385" y="69"/>
                  <a:pt x="387" y="69"/>
                  <a:pt x="387" y="68"/>
                </a:cubicBezTo>
                <a:cubicBezTo>
                  <a:pt x="386" y="68"/>
                  <a:pt x="385" y="68"/>
                  <a:pt x="383" y="69"/>
                </a:cubicBezTo>
                <a:cubicBezTo>
                  <a:pt x="383" y="69"/>
                  <a:pt x="382" y="69"/>
                  <a:pt x="381" y="69"/>
                </a:cubicBezTo>
                <a:cubicBezTo>
                  <a:pt x="382" y="70"/>
                  <a:pt x="381" y="70"/>
                  <a:pt x="380" y="71"/>
                </a:cubicBezTo>
                <a:cubicBezTo>
                  <a:pt x="379" y="70"/>
                  <a:pt x="381" y="70"/>
                  <a:pt x="379" y="70"/>
                </a:cubicBezTo>
                <a:cubicBezTo>
                  <a:pt x="378" y="71"/>
                  <a:pt x="376" y="72"/>
                  <a:pt x="375" y="73"/>
                </a:cubicBezTo>
                <a:cubicBezTo>
                  <a:pt x="375" y="72"/>
                  <a:pt x="373" y="72"/>
                  <a:pt x="373" y="72"/>
                </a:cubicBezTo>
                <a:cubicBezTo>
                  <a:pt x="374" y="72"/>
                  <a:pt x="374" y="72"/>
                  <a:pt x="374" y="72"/>
                </a:cubicBezTo>
                <a:cubicBezTo>
                  <a:pt x="371" y="72"/>
                  <a:pt x="375" y="70"/>
                  <a:pt x="373" y="71"/>
                </a:cubicBezTo>
                <a:cubicBezTo>
                  <a:pt x="372" y="73"/>
                  <a:pt x="371" y="71"/>
                  <a:pt x="368" y="73"/>
                </a:cubicBezTo>
                <a:cubicBezTo>
                  <a:pt x="369" y="72"/>
                  <a:pt x="369" y="72"/>
                  <a:pt x="367" y="72"/>
                </a:cubicBezTo>
                <a:cubicBezTo>
                  <a:pt x="371" y="71"/>
                  <a:pt x="368" y="72"/>
                  <a:pt x="368" y="71"/>
                </a:cubicBezTo>
                <a:cubicBezTo>
                  <a:pt x="369" y="71"/>
                  <a:pt x="369" y="71"/>
                  <a:pt x="369" y="70"/>
                </a:cubicBezTo>
                <a:cubicBezTo>
                  <a:pt x="368" y="71"/>
                  <a:pt x="372" y="71"/>
                  <a:pt x="372" y="70"/>
                </a:cubicBezTo>
                <a:cubicBezTo>
                  <a:pt x="370" y="70"/>
                  <a:pt x="371" y="69"/>
                  <a:pt x="371" y="69"/>
                </a:cubicBezTo>
                <a:cubicBezTo>
                  <a:pt x="369" y="70"/>
                  <a:pt x="367" y="70"/>
                  <a:pt x="366" y="71"/>
                </a:cubicBezTo>
                <a:cubicBezTo>
                  <a:pt x="363" y="71"/>
                  <a:pt x="360" y="71"/>
                  <a:pt x="361" y="70"/>
                </a:cubicBezTo>
                <a:cubicBezTo>
                  <a:pt x="362" y="70"/>
                  <a:pt x="362" y="70"/>
                  <a:pt x="363" y="70"/>
                </a:cubicBezTo>
                <a:cubicBezTo>
                  <a:pt x="366" y="69"/>
                  <a:pt x="369" y="69"/>
                  <a:pt x="370" y="68"/>
                </a:cubicBezTo>
                <a:cubicBezTo>
                  <a:pt x="369" y="69"/>
                  <a:pt x="368" y="67"/>
                  <a:pt x="369" y="67"/>
                </a:cubicBezTo>
                <a:cubicBezTo>
                  <a:pt x="372" y="67"/>
                  <a:pt x="375" y="67"/>
                  <a:pt x="374" y="66"/>
                </a:cubicBezTo>
                <a:cubicBezTo>
                  <a:pt x="376" y="68"/>
                  <a:pt x="380" y="67"/>
                  <a:pt x="381" y="68"/>
                </a:cubicBezTo>
                <a:cubicBezTo>
                  <a:pt x="383" y="68"/>
                  <a:pt x="383" y="67"/>
                  <a:pt x="384" y="67"/>
                </a:cubicBezTo>
                <a:cubicBezTo>
                  <a:pt x="384" y="67"/>
                  <a:pt x="387" y="67"/>
                  <a:pt x="388" y="67"/>
                </a:cubicBezTo>
                <a:cubicBezTo>
                  <a:pt x="387" y="68"/>
                  <a:pt x="389" y="68"/>
                  <a:pt x="389" y="69"/>
                </a:cubicBezTo>
                <a:cubicBezTo>
                  <a:pt x="389" y="68"/>
                  <a:pt x="394" y="69"/>
                  <a:pt x="392" y="68"/>
                </a:cubicBezTo>
                <a:cubicBezTo>
                  <a:pt x="391" y="68"/>
                  <a:pt x="391" y="68"/>
                  <a:pt x="390" y="68"/>
                </a:cubicBezTo>
                <a:cubicBezTo>
                  <a:pt x="392" y="68"/>
                  <a:pt x="393" y="67"/>
                  <a:pt x="394" y="67"/>
                </a:cubicBezTo>
                <a:cubicBezTo>
                  <a:pt x="394" y="66"/>
                  <a:pt x="391" y="67"/>
                  <a:pt x="392" y="65"/>
                </a:cubicBezTo>
                <a:cubicBezTo>
                  <a:pt x="393" y="65"/>
                  <a:pt x="394" y="65"/>
                  <a:pt x="395" y="66"/>
                </a:cubicBezTo>
                <a:cubicBezTo>
                  <a:pt x="393" y="66"/>
                  <a:pt x="397" y="66"/>
                  <a:pt x="397" y="67"/>
                </a:cubicBezTo>
                <a:cubicBezTo>
                  <a:pt x="400" y="66"/>
                  <a:pt x="400" y="67"/>
                  <a:pt x="404" y="66"/>
                </a:cubicBezTo>
                <a:cubicBezTo>
                  <a:pt x="403" y="65"/>
                  <a:pt x="400" y="66"/>
                  <a:pt x="397" y="66"/>
                </a:cubicBezTo>
                <a:cubicBezTo>
                  <a:pt x="397" y="65"/>
                  <a:pt x="396" y="64"/>
                  <a:pt x="394" y="64"/>
                </a:cubicBezTo>
                <a:cubicBezTo>
                  <a:pt x="392" y="64"/>
                  <a:pt x="390" y="63"/>
                  <a:pt x="390" y="63"/>
                </a:cubicBezTo>
                <a:cubicBezTo>
                  <a:pt x="387" y="63"/>
                  <a:pt x="388" y="64"/>
                  <a:pt x="386" y="63"/>
                </a:cubicBezTo>
                <a:cubicBezTo>
                  <a:pt x="386" y="65"/>
                  <a:pt x="386" y="65"/>
                  <a:pt x="386" y="65"/>
                </a:cubicBezTo>
                <a:cubicBezTo>
                  <a:pt x="388" y="65"/>
                  <a:pt x="387" y="64"/>
                  <a:pt x="390" y="64"/>
                </a:cubicBezTo>
                <a:cubicBezTo>
                  <a:pt x="391" y="64"/>
                  <a:pt x="393" y="64"/>
                  <a:pt x="393" y="64"/>
                </a:cubicBezTo>
                <a:cubicBezTo>
                  <a:pt x="391" y="65"/>
                  <a:pt x="390" y="65"/>
                  <a:pt x="387" y="65"/>
                </a:cubicBezTo>
                <a:cubicBezTo>
                  <a:pt x="388" y="64"/>
                  <a:pt x="384" y="65"/>
                  <a:pt x="384" y="65"/>
                </a:cubicBezTo>
                <a:cubicBezTo>
                  <a:pt x="385" y="67"/>
                  <a:pt x="390" y="65"/>
                  <a:pt x="393" y="67"/>
                </a:cubicBezTo>
                <a:cubicBezTo>
                  <a:pt x="389" y="67"/>
                  <a:pt x="384" y="67"/>
                  <a:pt x="380" y="65"/>
                </a:cubicBezTo>
                <a:cubicBezTo>
                  <a:pt x="379" y="65"/>
                  <a:pt x="381" y="65"/>
                  <a:pt x="380" y="65"/>
                </a:cubicBezTo>
                <a:cubicBezTo>
                  <a:pt x="380" y="65"/>
                  <a:pt x="378" y="65"/>
                  <a:pt x="378" y="66"/>
                </a:cubicBezTo>
                <a:cubicBezTo>
                  <a:pt x="380" y="65"/>
                  <a:pt x="382" y="66"/>
                  <a:pt x="381" y="66"/>
                </a:cubicBezTo>
                <a:cubicBezTo>
                  <a:pt x="379" y="66"/>
                  <a:pt x="376" y="66"/>
                  <a:pt x="375" y="66"/>
                </a:cubicBezTo>
                <a:cubicBezTo>
                  <a:pt x="375" y="65"/>
                  <a:pt x="377" y="65"/>
                  <a:pt x="377" y="65"/>
                </a:cubicBezTo>
                <a:cubicBezTo>
                  <a:pt x="376" y="65"/>
                  <a:pt x="376" y="64"/>
                  <a:pt x="375" y="64"/>
                </a:cubicBezTo>
                <a:cubicBezTo>
                  <a:pt x="375" y="65"/>
                  <a:pt x="373" y="66"/>
                  <a:pt x="371" y="66"/>
                </a:cubicBezTo>
                <a:cubicBezTo>
                  <a:pt x="375" y="65"/>
                  <a:pt x="364" y="66"/>
                  <a:pt x="367" y="64"/>
                </a:cubicBezTo>
                <a:cubicBezTo>
                  <a:pt x="365" y="65"/>
                  <a:pt x="365" y="65"/>
                  <a:pt x="362" y="65"/>
                </a:cubicBezTo>
                <a:cubicBezTo>
                  <a:pt x="363" y="64"/>
                  <a:pt x="361" y="65"/>
                  <a:pt x="360" y="65"/>
                </a:cubicBezTo>
                <a:cubicBezTo>
                  <a:pt x="363" y="64"/>
                  <a:pt x="368" y="63"/>
                  <a:pt x="372" y="63"/>
                </a:cubicBezTo>
                <a:cubicBezTo>
                  <a:pt x="376" y="62"/>
                  <a:pt x="379" y="62"/>
                  <a:pt x="381" y="63"/>
                </a:cubicBezTo>
                <a:cubicBezTo>
                  <a:pt x="385" y="62"/>
                  <a:pt x="387" y="62"/>
                  <a:pt x="390" y="62"/>
                </a:cubicBezTo>
                <a:cubicBezTo>
                  <a:pt x="389" y="62"/>
                  <a:pt x="390" y="61"/>
                  <a:pt x="390" y="61"/>
                </a:cubicBezTo>
                <a:cubicBezTo>
                  <a:pt x="388" y="61"/>
                  <a:pt x="388" y="60"/>
                  <a:pt x="386" y="60"/>
                </a:cubicBezTo>
                <a:cubicBezTo>
                  <a:pt x="387" y="61"/>
                  <a:pt x="387" y="61"/>
                  <a:pt x="387" y="62"/>
                </a:cubicBezTo>
                <a:cubicBezTo>
                  <a:pt x="385" y="62"/>
                  <a:pt x="383" y="63"/>
                  <a:pt x="382" y="62"/>
                </a:cubicBezTo>
                <a:cubicBezTo>
                  <a:pt x="382" y="62"/>
                  <a:pt x="384" y="61"/>
                  <a:pt x="386" y="61"/>
                </a:cubicBezTo>
                <a:cubicBezTo>
                  <a:pt x="385" y="60"/>
                  <a:pt x="381" y="59"/>
                  <a:pt x="378" y="60"/>
                </a:cubicBezTo>
                <a:cubicBezTo>
                  <a:pt x="380" y="60"/>
                  <a:pt x="381" y="60"/>
                  <a:pt x="381" y="61"/>
                </a:cubicBezTo>
                <a:cubicBezTo>
                  <a:pt x="372" y="61"/>
                  <a:pt x="361" y="64"/>
                  <a:pt x="360" y="61"/>
                </a:cubicBezTo>
                <a:cubicBezTo>
                  <a:pt x="359" y="62"/>
                  <a:pt x="356" y="60"/>
                  <a:pt x="355" y="62"/>
                </a:cubicBezTo>
                <a:cubicBezTo>
                  <a:pt x="356" y="62"/>
                  <a:pt x="357" y="61"/>
                  <a:pt x="357" y="62"/>
                </a:cubicBezTo>
                <a:cubicBezTo>
                  <a:pt x="354" y="63"/>
                  <a:pt x="358" y="62"/>
                  <a:pt x="358" y="63"/>
                </a:cubicBezTo>
                <a:cubicBezTo>
                  <a:pt x="353" y="64"/>
                  <a:pt x="353" y="64"/>
                  <a:pt x="353" y="64"/>
                </a:cubicBezTo>
                <a:cubicBezTo>
                  <a:pt x="354" y="65"/>
                  <a:pt x="357" y="64"/>
                  <a:pt x="358" y="65"/>
                </a:cubicBezTo>
                <a:cubicBezTo>
                  <a:pt x="355" y="65"/>
                  <a:pt x="351" y="64"/>
                  <a:pt x="348" y="64"/>
                </a:cubicBezTo>
                <a:cubicBezTo>
                  <a:pt x="346" y="64"/>
                  <a:pt x="343" y="65"/>
                  <a:pt x="343" y="66"/>
                </a:cubicBezTo>
                <a:cubicBezTo>
                  <a:pt x="342" y="67"/>
                  <a:pt x="342" y="67"/>
                  <a:pt x="342" y="67"/>
                </a:cubicBezTo>
                <a:cubicBezTo>
                  <a:pt x="341" y="66"/>
                  <a:pt x="344" y="65"/>
                  <a:pt x="341" y="65"/>
                </a:cubicBezTo>
                <a:cubicBezTo>
                  <a:pt x="341" y="66"/>
                  <a:pt x="341" y="66"/>
                  <a:pt x="339" y="67"/>
                </a:cubicBezTo>
                <a:cubicBezTo>
                  <a:pt x="339" y="66"/>
                  <a:pt x="336" y="68"/>
                  <a:pt x="334" y="67"/>
                </a:cubicBezTo>
                <a:cubicBezTo>
                  <a:pt x="336" y="65"/>
                  <a:pt x="342" y="64"/>
                  <a:pt x="347" y="63"/>
                </a:cubicBezTo>
                <a:cubicBezTo>
                  <a:pt x="347" y="63"/>
                  <a:pt x="347" y="63"/>
                  <a:pt x="348" y="63"/>
                </a:cubicBezTo>
                <a:cubicBezTo>
                  <a:pt x="349" y="61"/>
                  <a:pt x="345" y="62"/>
                  <a:pt x="346" y="61"/>
                </a:cubicBezTo>
                <a:cubicBezTo>
                  <a:pt x="348" y="61"/>
                  <a:pt x="347" y="61"/>
                  <a:pt x="349" y="60"/>
                </a:cubicBezTo>
                <a:cubicBezTo>
                  <a:pt x="350" y="61"/>
                  <a:pt x="352" y="61"/>
                  <a:pt x="355" y="60"/>
                </a:cubicBezTo>
                <a:cubicBezTo>
                  <a:pt x="354" y="59"/>
                  <a:pt x="352" y="61"/>
                  <a:pt x="351" y="60"/>
                </a:cubicBezTo>
                <a:cubicBezTo>
                  <a:pt x="354" y="59"/>
                  <a:pt x="357" y="59"/>
                  <a:pt x="359" y="58"/>
                </a:cubicBezTo>
                <a:cubicBezTo>
                  <a:pt x="360" y="58"/>
                  <a:pt x="362" y="58"/>
                  <a:pt x="363" y="58"/>
                </a:cubicBezTo>
                <a:cubicBezTo>
                  <a:pt x="364" y="58"/>
                  <a:pt x="366" y="58"/>
                  <a:pt x="368" y="57"/>
                </a:cubicBezTo>
                <a:cubicBezTo>
                  <a:pt x="368" y="56"/>
                  <a:pt x="371" y="56"/>
                  <a:pt x="371" y="55"/>
                </a:cubicBezTo>
                <a:cubicBezTo>
                  <a:pt x="372" y="56"/>
                  <a:pt x="374" y="56"/>
                  <a:pt x="371" y="57"/>
                </a:cubicBezTo>
                <a:cubicBezTo>
                  <a:pt x="374" y="57"/>
                  <a:pt x="376" y="56"/>
                  <a:pt x="374" y="56"/>
                </a:cubicBezTo>
                <a:cubicBezTo>
                  <a:pt x="373" y="56"/>
                  <a:pt x="376" y="55"/>
                  <a:pt x="372" y="55"/>
                </a:cubicBezTo>
                <a:cubicBezTo>
                  <a:pt x="373" y="54"/>
                  <a:pt x="374" y="54"/>
                  <a:pt x="376" y="54"/>
                </a:cubicBezTo>
                <a:cubicBezTo>
                  <a:pt x="378" y="54"/>
                  <a:pt x="376" y="54"/>
                  <a:pt x="376" y="55"/>
                </a:cubicBezTo>
                <a:cubicBezTo>
                  <a:pt x="379" y="55"/>
                  <a:pt x="379" y="55"/>
                  <a:pt x="381" y="55"/>
                </a:cubicBezTo>
                <a:cubicBezTo>
                  <a:pt x="383" y="54"/>
                  <a:pt x="380" y="54"/>
                  <a:pt x="382" y="53"/>
                </a:cubicBezTo>
                <a:cubicBezTo>
                  <a:pt x="383" y="54"/>
                  <a:pt x="385" y="54"/>
                  <a:pt x="387" y="54"/>
                </a:cubicBezTo>
                <a:cubicBezTo>
                  <a:pt x="389" y="53"/>
                  <a:pt x="391" y="53"/>
                  <a:pt x="394" y="53"/>
                </a:cubicBezTo>
                <a:cubicBezTo>
                  <a:pt x="396" y="53"/>
                  <a:pt x="399" y="53"/>
                  <a:pt x="401" y="53"/>
                </a:cubicBezTo>
                <a:cubicBezTo>
                  <a:pt x="401" y="53"/>
                  <a:pt x="403" y="55"/>
                  <a:pt x="404" y="54"/>
                </a:cubicBezTo>
                <a:cubicBezTo>
                  <a:pt x="402" y="53"/>
                  <a:pt x="402" y="53"/>
                  <a:pt x="401" y="52"/>
                </a:cubicBezTo>
                <a:cubicBezTo>
                  <a:pt x="404" y="53"/>
                  <a:pt x="404" y="53"/>
                  <a:pt x="407" y="52"/>
                </a:cubicBezTo>
                <a:cubicBezTo>
                  <a:pt x="407" y="54"/>
                  <a:pt x="411" y="52"/>
                  <a:pt x="412" y="53"/>
                </a:cubicBezTo>
                <a:cubicBezTo>
                  <a:pt x="413" y="53"/>
                  <a:pt x="411" y="52"/>
                  <a:pt x="413" y="52"/>
                </a:cubicBezTo>
                <a:cubicBezTo>
                  <a:pt x="414" y="52"/>
                  <a:pt x="414" y="52"/>
                  <a:pt x="414" y="52"/>
                </a:cubicBezTo>
                <a:cubicBezTo>
                  <a:pt x="414" y="53"/>
                  <a:pt x="413" y="53"/>
                  <a:pt x="413" y="54"/>
                </a:cubicBezTo>
                <a:cubicBezTo>
                  <a:pt x="416" y="55"/>
                  <a:pt x="413" y="53"/>
                  <a:pt x="416" y="54"/>
                </a:cubicBezTo>
                <a:cubicBezTo>
                  <a:pt x="416" y="53"/>
                  <a:pt x="415" y="53"/>
                  <a:pt x="415" y="52"/>
                </a:cubicBezTo>
                <a:cubicBezTo>
                  <a:pt x="418" y="52"/>
                  <a:pt x="422" y="51"/>
                  <a:pt x="425" y="53"/>
                </a:cubicBezTo>
                <a:cubicBezTo>
                  <a:pt x="426" y="52"/>
                  <a:pt x="428" y="52"/>
                  <a:pt x="429" y="52"/>
                </a:cubicBezTo>
                <a:cubicBezTo>
                  <a:pt x="430" y="53"/>
                  <a:pt x="429" y="54"/>
                  <a:pt x="431" y="54"/>
                </a:cubicBezTo>
                <a:cubicBezTo>
                  <a:pt x="431" y="53"/>
                  <a:pt x="432" y="53"/>
                  <a:pt x="432" y="52"/>
                </a:cubicBezTo>
                <a:cubicBezTo>
                  <a:pt x="431" y="52"/>
                  <a:pt x="430" y="52"/>
                  <a:pt x="431" y="52"/>
                </a:cubicBezTo>
                <a:cubicBezTo>
                  <a:pt x="433" y="50"/>
                  <a:pt x="440" y="52"/>
                  <a:pt x="444" y="52"/>
                </a:cubicBezTo>
                <a:cubicBezTo>
                  <a:pt x="445" y="53"/>
                  <a:pt x="451" y="52"/>
                  <a:pt x="448" y="54"/>
                </a:cubicBezTo>
                <a:cubicBezTo>
                  <a:pt x="450" y="54"/>
                  <a:pt x="453" y="54"/>
                  <a:pt x="452" y="55"/>
                </a:cubicBezTo>
                <a:cubicBezTo>
                  <a:pt x="451" y="55"/>
                  <a:pt x="450" y="54"/>
                  <a:pt x="448" y="54"/>
                </a:cubicBezTo>
                <a:cubicBezTo>
                  <a:pt x="448" y="55"/>
                  <a:pt x="446" y="55"/>
                  <a:pt x="446" y="55"/>
                </a:cubicBezTo>
                <a:cubicBezTo>
                  <a:pt x="449" y="56"/>
                  <a:pt x="445" y="56"/>
                  <a:pt x="448" y="56"/>
                </a:cubicBezTo>
                <a:cubicBezTo>
                  <a:pt x="450" y="57"/>
                  <a:pt x="446" y="55"/>
                  <a:pt x="449" y="55"/>
                </a:cubicBezTo>
                <a:cubicBezTo>
                  <a:pt x="450" y="55"/>
                  <a:pt x="451" y="55"/>
                  <a:pt x="452" y="56"/>
                </a:cubicBezTo>
                <a:cubicBezTo>
                  <a:pt x="450" y="56"/>
                  <a:pt x="451" y="56"/>
                  <a:pt x="450" y="57"/>
                </a:cubicBezTo>
                <a:cubicBezTo>
                  <a:pt x="451" y="57"/>
                  <a:pt x="455" y="58"/>
                  <a:pt x="456" y="58"/>
                </a:cubicBezTo>
                <a:cubicBezTo>
                  <a:pt x="455" y="57"/>
                  <a:pt x="452" y="57"/>
                  <a:pt x="452" y="57"/>
                </a:cubicBezTo>
                <a:cubicBezTo>
                  <a:pt x="452" y="56"/>
                  <a:pt x="454" y="54"/>
                  <a:pt x="453" y="56"/>
                </a:cubicBezTo>
                <a:cubicBezTo>
                  <a:pt x="456" y="56"/>
                  <a:pt x="454" y="54"/>
                  <a:pt x="457" y="55"/>
                </a:cubicBezTo>
                <a:cubicBezTo>
                  <a:pt x="457" y="56"/>
                  <a:pt x="456" y="56"/>
                  <a:pt x="457" y="56"/>
                </a:cubicBezTo>
                <a:cubicBezTo>
                  <a:pt x="460" y="57"/>
                  <a:pt x="457" y="55"/>
                  <a:pt x="459" y="55"/>
                </a:cubicBezTo>
                <a:cubicBezTo>
                  <a:pt x="461" y="56"/>
                  <a:pt x="461" y="57"/>
                  <a:pt x="461" y="57"/>
                </a:cubicBezTo>
                <a:cubicBezTo>
                  <a:pt x="464" y="57"/>
                  <a:pt x="470" y="59"/>
                  <a:pt x="466" y="57"/>
                </a:cubicBezTo>
                <a:cubicBezTo>
                  <a:pt x="468" y="57"/>
                  <a:pt x="469" y="57"/>
                  <a:pt x="470" y="58"/>
                </a:cubicBezTo>
                <a:cubicBezTo>
                  <a:pt x="468" y="58"/>
                  <a:pt x="469" y="58"/>
                  <a:pt x="469" y="59"/>
                </a:cubicBezTo>
                <a:cubicBezTo>
                  <a:pt x="473" y="59"/>
                  <a:pt x="475" y="61"/>
                  <a:pt x="478" y="62"/>
                </a:cubicBezTo>
                <a:cubicBezTo>
                  <a:pt x="479" y="61"/>
                  <a:pt x="477" y="60"/>
                  <a:pt x="478" y="60"/>
                </a:cubicBezTo>
                <a:cubicBezTo>
                  <a:pt x="479" y="61"/>
                  <a:pt x="480" y="60"/>
                  <a:pt x="481" y="61"/>
                </a:cubicBezTo>
                <a:cubicBezTo>
                  <a:pt x="481" y="61"/>
                  <a:pt x="481" y="62"/>
                  <a:pt x="482" y="62"/>
                </a:cubicBezTo>
                <a:cubicBezTo>
                  <a:pt x="483" y="63"/>
                  <a:pt x="485" y="63"/>
                  <a:pt x="486" y="63"/>
                </a:cubicBezTo>
                <a:cubicBezTo>
                  <a:pt x="488" y="64"/>
                  <a:pt x="489" y="64"/>
                  <a:pt x="489" y="65"/>
                </a:cubicBezTo>
                <a:cubicBezTo>
                  <a:pt x="488" y="65"/>
                  <a:pt x="485" y="63"/>
                  <a:pt x="485" y="64"/>
                </a:cubicBezTo>
                <a:cubicBezTo>
                  <a:pt x="488" y="66"/>
                  <a:pt x="490" y="65"/>
                  <a:pt x="492" y="66"/>
                </a:cubicBezTo>
                <a:cubicBezTo>
                  <a:pt x="492" y="65"/>
                  <a:pt x="492" y="65"/>
                  <a:pt x="492" y="65"/>
                </a:cubicBezTo>
                <a:cubicBezTo>
                  <a:pt x="495" y="66"/>
                  <a:pt x="498" y="65"/>
                  <a:pt x="498" y="67"/>
                </a:cubicBezTo>
                <a:cubicBezTo>
                  <a:pt x="495" y="66"/>
                  <a:pt x="492" y="67"/>
                  <a:pt x="493" y="68"/>
                </a:cubicBezTo>
                <a:cubicBezTo>
                  <a:pt x="495" y="69"/>
                  <a:pt x="498" y="69"/>
                  <a:pt x="499" y="70"/>
                </a:cubicBezTo>
                <a:cubicBezTo>
                  <a:pt x="501" y="70"/>
                  <a:pt x="498" y="69"/>
                  <a:pt x="500" y="69"/>
                </a:cubicBezTo>
                <a:cubicBezTo>
                  <a:pt x="502" y="70"/>
                  <a:pt x="508" y="71"/>
                  <a:pt x="511" y="72"/>
                </a:cubicBezTo>
                <a:cubicBezTo>
                  <a:pt x="511" y="72"/>
                  <a:pt x="508" y="71"/>
                  <a:pt x="508" y="70"/>
                </a:cubicBezTo>
                <a:cubicBezTo>
                  <a:pt x="511" y="70"/>
                  <a:pt x="513" y="72"/>
                  <a:pt x="516" y="73"/>
                </a:cubicBezTo>
                <a:cubicBezTo>
                  <a:pt x="518" y="74"/>
                  <a:pt x="520" y="75"/>
                  <a:pt x="522" y="76"/>
                </a:cubicBezTo>
                <a:cubicBezTo>
                  <a:pt x="521" y="75"/>
                  <a:pt x="519" y="74"/>
                  <a:pt x="518" y="73"/>
                </a:cubicBezTo>
                <a:cubicBezTo>
                  <a:pt x="522" y="74"/>
                  <a:pt x="524" y="76"/>
                  <a:pt x="529" y="78"/>
                </a:cubicBezTo>
                <a:cubicBezTo>
                  <a:pt x="528" y="78"/>
                  <a:pt x="528" y="79"/>
                  <a:pt x="527" y="79"/>
                </a:cubicBezTo>
                <a:cubicBezTo>
                  <a:pt x="530" y="81"/>
                  <a:pt x="531" y="80"/>
                  <a:pt x="532" y="80"/>
                </a:cubicBezTo>
                <a:cubicBezTo>
                  <a:pt x="531" y="79"/>
                  <a:pt x="530" y="79"/>
                  <a:pt x="529" y="78"/>
                </a:cubicBezTo>
                <a:cubicBezTo>
                  <a:pt x="530" y="79"/>
                  <a:pt x="530" y="78"/>
                  <a:pt x="531" y="78"/>
                </a:cubicBezTo>
                <a:cubicBezTo>
                  <a:pt x="533" y="79"/>
                  <a:pt x="536" y="83"/>
                  <a:pt x="537" y="84"/>
                </a:cubicBezTo>
                <a:cubicBezTo>
                  <a:pt x="538" y="82"/>
                  <a:pt x="535" y="81"/>
                  <a:pt x="533" y="79"/>
                </a:cubicBezTo>
                <a:cubicBezTo>
                  <a:pt x="537" y="80"/>
                  <a:pt x="537" y="82"/>
                  <a:pt x="540" y="83"/>
                </a:cubicBezTo>
                <a:cubicBezTo>
                  <a:pt x="540" y="82"/>
                  <a:pt x="537" y="81"/>
                  <a:pt x="538" y="80"/>
                </a:cubicBezTo>
                <a:cubicBezTo>
                  <a:pt x="535" y="79"/>
                  <a:pt x="532" y="78"/>
                  <a:pt x="530" y="77"/>
                </a:cubicBezTo>
                <a:cubicBezTo>
                  <a:pt x="527" y="76"/>
                  <a:pt x="525" y="75"/>
                  <a:pt x="523" y="73"/>
                </a:cubicBezTo>
                <a:cubicBezTo>
                  <a:pt x="527" y="76"/>
                  <a:pt x="525" y="74"/>
                  <a:pt x="527" y="74"/>
                </a:cubicBezTo>
                <a:cubicBezTo>
                  <a:pt x="529" y="75"/>
                  <a:pt x="532" y="77"/>
                  <a:pt x="533" y="78"/>
                </a:cubicBezTo>
                <a:cubicBezTo>
                  <a:pt x="532" y="77"/>
                  <a:pt x="532" y="77"/>
                  <a:pt x="532" y="77"/>
                </a:cubicBezTo>
                <a:cubicBezTo>
                  <a:pt x="535" y="77"/>
                  <a:pt x="538" y="80"/>
                  <a:pt x="538" y="79"/>
                </a:cubicBezTo>
                <a:cubicBezTo>
                  <a:pt x="537" y="79"/>
                  <a:pt x="536" y="78"/>
                  <a:pt x="536" y="78"/>
                </a:cubicBezTo>
                <a:cubicBezTo>
                  <a:pt x="542" y="80"/>
                  <a:pt x="545" y="82"/>
                  <a:pt x="549" y="83"/>
                </a:cubicBezTo>
                <a:cubicBezTo>
                  <a:pt x="548" y="85"/>
                  <a:pt x="559" y="88"/>
                  <a:pt x="558" y="90"/>
                </a:cubicBezTo>
                <a:cubicBezTo>
                  <a:pt x="552" y="87"/>
                  <a:pt x="549" y="85"/>
                  <a:pt x="544" y="83"/>
                </a:cubicBezTo>
                <a:cubicBezTo>
                  <a:pt x="545" y="84"/>
                  <a:pt x="542" y="82"/>
                  <a:pt x="541" y="82"/>
                </a:cubicBezTo>
                <a:cubicBezTo>
                  <a:pt x="544" y="85"/>
                  <a:pt x="549" y="86"/>
                  <a:pt x="553" y="87"/>
                </a:cubicBezTo>
                <a:cubicBezTo>
                  <a:pt x="552" y="88"/>
                  <a:pt x="553" y="88"/>
                  <a:pt x="553" y="88"/>
                </a:cubicBezTo>
                <a:cubicBezTo>
                  <a:pt x="551" y="87"/>
                  <a:pt x="550" y="87"/>
                  <a:pt x="548" y="86"/>
                </a:cubicBezTo>
                <a:cubicBezTo>
                  <a:pt x="548" y="87"/>
                  <a:pt x="547" y="88"/>
                  <a:pt x="549" y="88"/>
                </a:cubicBezTo>
                <a:cubicBezTo>
                  <a:pt x="549" y="88"/>
                  <a:pt x="549" y="87"/>
                  <a:pt x="549" y="87"/>
                </a:cubicBezTo>
                <a:cubicBezTo>
                  <a:pt x="551" y="88"/>
                  <a:pt x="552" y="89"/>
                  <a:pt x="554" y="90"/>
                </a:cubicBezTo>
                <a:cubicBezTo>
                  <a:pt x="555" y="92"/>
                  <a:pt x="553" y="91"/>
                  <a:pt x="552" y="93"/>
                </a:cubicBezTo>
                <a:cubicBezTo>
                  <a:pt x="551" y="93"/>
                  <a:pt x="551" y="92"/>
                  <a:pt x="550" y="92"/>
                </a:cubicBezTo>
                <a:cubicBezTo>
                  <a:pt x="550" y="94"/>
                  <a:pt x="546" y="92"/>
                  <a:pt x="543" y="92"/>
                </a:cubicBezTo>
                <a:cubicBezTo>
                  <a:pt x="545" y="94"/>
                  <a:pt x="546" y="92"/>
                  <a:pt x="549" y="94"/>
                </a:cubicBezTo>
                <a:cubicBezTo>
                  <a:pt x="549" y="95"/>
                  <a:pt x="548" y="94"/>
                  <a:pt x="549" y="95"/>
                </a:cubicBezTo>
                <a:cubicBezTo>
                  <a:pt x="549" y="94"/>
                  <a:pt x="552" y="97"/>
                  <a:pt x="552" y="95"/>
                </a:cubicBezTo>
                <a:cubicBezTo>
                  <a:pt x="550" y="94"/>
                  <a:pt x="549" y="94"/>
                  <a:pt x="549" y="93"/>
                </a:cubicBezTo>
                <a:cubicBezTo>
                  <a:pt x="550" y="93"/>
                  <a:pt x="550" y="93"/>
                  <a:pt x="550" y="93"/>
                </a:cubicBezTo>
                <a:cubicBezTo>
                  <a:pt x="553" y="94"/>
                  <a:pt x="552" y="95"/>
                  <a:pt x="553" y="95"/>
                </a:cubicBezTo>
                <a:cubicBezTo>
                  <a:pt x="554" y="95"/>
                  <a:pt x="554" y="95"/>
                  <a:pt x="554" y="95"/>
                </a:cubicBezTo>
                <a:cubicBezTo>
                  <a:pt x="555" y="94"/>
                  <a:pt x="552" y="94"/>
                  <a:pt x="553" y="93"/>
                </a:cubicBezTo>
                <a:cubicBezTo>
                  <a:pt x="554" y="93"/>
                  <a:pt x="555" y="92"/>
                  <a:pt x="556" y="92"/>
                </a:cubicBezTo>
                <a:cubicBezTo>
                  <a:pt x="557" y="91"/>
                  <a:pt x="558" y="91"/>
                  <a:pt x="560" y="93"/>
                </a:cubicBezTo>
                <a:cubicBezTo>
                  <a:pt x="561" y="96"/>
                  <a:pt x="564" y="96"/>
                  <a:pt x="568" y="98"/>
                </a:cubicBezTo>
                <a:cubicBezTo>
                  <a:pt x="567" y="99"/>
                  <a:pt x="567" y="99"/>
                  <a:pt x="567" y="99"/>
                </a:cubicBezTo>
                <a:cubicBezTo>
                  <a:pt x="568" y="99"/>
                  <a:pt x="573" y="104"/>
                  <a:pt x="573" y="103"/>
                </a:cubicBezTo>
                <a:cubicBezTo>
                  <a:pt x="574" y="102"/>
                  <a:pt x="572" y="102"/>
                  <a:pt x="570" y="101"/>
                </a:cubicBezTo>
                <a:cubicBezTo>
                  <a:pt x="571" y="100"/>
                  <a:pt x="569" y="99"/>
                  <a:pt x="569" y="98"/>
                </a:cubicBezTo>
                <a:cubicBezTo>
                  <a:pt x="575" y="101"/>
                  <a:pt x="575" y="102"/>
                  <a:pt x="575" y="104"/>
                </a:cubicBezTo>
                <a:cubicBezTo>
                  <a:pt x="578" y="106"/>
                  <a:pt x="580" y="108"/>
                  <a:pt x="582" y="109"/>
                </a:cubicBezTo>
                <a:cubicBezTo>
                  <a:pt x="584" y="111"/>
                  <a:pt x="587" y="113"/>
                  <a:pt x="591" y="116"/>
                </a:cubicBezTo>
                <a:cubicBezTo>
                  <a:pt x="592" y="116"/>
                  <a:pt x="590" y="114"/>
                  <a:pt x="591" y="115"/>
                </a:cubicBezTo>
                <a:cubicBezTo>
                  <a:pt x="593" y="117"/>
                  <a:pt x="594" y="117"/>
                  <a:pt x="596" y="119"/>
                </a:cubicBezTo>
                <a:cubicBezTo>
                  <a:pt x="596" y="119"/>
                  <a:pt x="595" y="119"/>
                  <a:pt x="596" y="120"/>
                </a:cubicBezTo>
                <a:cubicBezTo>
                  <a:pt x="599" y="121"/>
                  <a:pt x="599" y="123"/>
                  <a:pt x="600" y="123"/>
                </a:cubicBezTo>
                <a:cubicBezTo>
                  <a:pt x="602" y="124"/>
                  <a:pt x="601" y="125"/>
                  <a:pt x="602" y="126"/>
                </a:cubicBezTo>
                <a:cubicBezTo>
                  <a:pt x="602" y="126"/>
                  <a:pt x="603" y="125"/>
                  <a:pt x="604" y="125"/>
                </a:cubicBezTo>
                <a:cubicBezTo>
                  <a:pt x="601" y="123"/>
                  <a:pt x="599" y="120"/>
                  <a:pt x="600" y="120"/>
                </a:cubicBezTo>
                <a:cubicBezTo>
                  <a:pt x="599" y="119"/>
                  <a:pt x="595" y="117"/>
                  <a:pt x="594" y="116"/>
                </a:cubicBezTo>
                <a:cubicBezTo>
                  <a:pt x="597" y="116"/>
                  <a:pt x="610" y="127"/>
                  <a:pt x="604" y="125"/>
                </a:cubicBezTo>
                <a:cubicBezTo>
                  <a:pt x="605" y="126"/>
                  <a:pt x="606" y="127"/>
                  <a:pt x="606" y="128"/>
                </a:cubicBezTo>
                <a:cubicBezTo>
                  <a:pt x="607" y="128"/>
                  <a:pt x="607" y="127"/>
                  <a:pt x="608" y="127"/>
                </a:cubicBezTo>
                <a:cubicBezTo>
                  <a:pt x="606" y="126"/>
                  <a:pt x="606" y="125"/>
                  <a:pt x="606" y="124"/>
                </a:cubicBezTo>
                <a:cubicBezTo>
                  <a:pt x="604" y="122"/>
                  <a:pt x="604" y="123"/>
                  <a:pt x="602" y="122"/>
                </a:cubicBezTo>
                <a:cubicBezTo>
                  <a:pt x="603" y="121"/>
                  <a:pt x="603" y="121"/>
                  <a:pt x="603" y="121"/>
                </a:cubicBezTo>
                <a:cubicBezTo>
                  <a:pt x="605" y="122"/>
                  <a:pt x="605" y="123"/>
                  <a:pt x="606" y="123"/>
                </a:cubicBezTo>
                <a:cubicBezTo>
                  <a:pt x="604" y="120"/>
                  <a:pt x="601" y="121"/>
                  <a:pt x="598" y="117"/>
                </a:cubicBezTo>
                <a:cubicBezTo>
                  <a:pt x="601" y="119"/>
                  <a:pt x="599" y="116"/>
                  <a:pt x="600" y="117"/>
                </a:cubicBezTo>
                <a:cubicBezTo>
                  <a:pt x="597" y="114"/>
                  <a:pt x="590" y="106"/>
                  <a:pt x="597" y="111"/>
                </a:cubicBezTo>
                <a:cubicBezTo>
                  <a:pt x="598" y="111"/>
                  <a:pt x="597" y="110"/>
                  <a:pt x="596" y="108"/>
                </a:cubicBezTo>
                <a:cubicBezTo>
                  <a:pt x="596" y="109"/>
                  <a:pt x="595" y="109"/>
                  <a:pt x="593" y="108"/>
                </a:cubicBezTo>
                <a:cubicBezTo>
                  <a:pt x="593" y="108"/>
                  <a:pt x="593" y="110"/>
                  <a:pt x="592" y="109"/>
                </a:cubicBezTo>
                <a:cubicBezTo>
                  <a:pt x="590" y="108"/>
                  <a:pt x="589" y="106"/>
                  <a:pt x="587" y="106"/>
                </a:cubicBezTo>
                <a:cubicBezTo>
                  <a:pt x="585" y="104"/>
                  <a:pt x="582" y="102"/>
                  <a:pt x="579" y="100"/>
                </a:cubicBezTo>
                <a:cubicBezTo>
                  <a:pt x="577" y="98"/>
                  <a:pt x="574" y="96"/>
                  <a:pt x="571" y="94"/>
                </a:cubicBezTo>
                <a:cubicBezTo>
                  <a:pt x="565" y="91"/>
                  <a:pt x="559" y="87"/>
                  <a:pt x="554" y="84"/>
                </a:cubicBezTo>
                <a:cubicBezTo>
                  <a:pt x="556" y="85"/>
                  <a:pt x="556" y="85"/>
                  <a:pt x="559" y="87"/>
                </a:cubicBezTo>
                <a:cubicBezTo>
                  <a:pt x="559" y="85"/>
                  <a:pt x="562" y="88"/>
                  <a:pt x="563" y="88"/>
                </a:cubicBezTo>
                <a:cubicBezTo>
                  <a:pt x="561" y="87"/>
                  <a:pt x="565" y="89"/>
                  <a:pt x="563" y="87"/>
                </a:cubicBezTo>
                <a:cubicBezTo>
                  <a:pt x="568" y="90"/>
                  <a:pt x="572" y="93"/>
                  <a:pt x="576" y="94"/>
                </a:cubicBezTo>
                <a:cubicBezTo>
                  <a:pt x="571" y="91"/>
                  <a:pt x="579" y="93"/>
                  <a:pt x="575" y="91"/>
                </a:cubicBezTo>
                <a:cubicBezTo>
                  <a:pt x="572" y="91"/>
                  <a:pt x="568" y="89"/>
                  <a:pt x="565" y="86"/>
                </a:cubicBezTo>
                <a:cubicBezTo>
                  <a:pt x="565" y="86"/>
                  <a:pt x="565" y="86"/>
                  <a:pt x="564" y="86"/>
                </a:cubicBezTo>
                <a:cubicBezTo>
                  <a:pt x="562" y="84"/>
                  <a:pt x="567" y="87"/>
                  <a:pt x="568" y="87"/>
                </a:cubicBezTo>
                <a:cubicBezTo>
                  <a:pt x="566" y="85"/>
                  <a:pt x="564" y="83"/>
                  <a:pt x="561" y="82"/>
                </a:cubicBezTo>
                <a:cubicBezTo>
                  <a:pt x="562" y="82"/>
                  <a:pt x="563" y="81"/>
                  <a:pt x="564" y="82"/>
                </a:cubicBezTo>
                <a:cubicBezTo>
                  <a:pt x="567" y="84"/>
                  <a:pt x="566" y="84"/>
                  <a:pt x="569" y="85"/>
                </a:cubicBezTo>
                <a:cubicBezTo>
                  <a:pt x="569" y="86"/>
                  <a:pt x="568" y="86"/>
                  <a:pt x="568" y="86"/>
                </a:cubicBezTo>
                <a:cubicBezTo>
                  <a:pt x="570" y="87"/>
                  <a:pt x="570" y="86"/>
                  <a:pt x="572" y="87"/>
                </a:cubicBezTo>
                <a:cubicBezTo>
                  <a:pt x="571" y="89"/>
                  <a:pt x="571" y="89"/>
                  <a:pt x="571" y="89"/>
                </a:cubicBezTo>
                <a:cubicBezTo>
                  <a:pt x="574" y="89"/>
                  <a:pt x="577" y="90"/>
                  <a:pt x="580" y="91"/>
                </a:cubicBezTo>
                <a:cubicBezTo>
                  <a:pt x="576" y="88"/>
                  <a:pt x="572" y="83"/>
                  <a:pt x="568" y="82"/>
                </a:cubicBezTo>
                <a:cubicBezTo>
                  <a:pt x="568" y="82"/>
                  <a:pt x="567" y="79"/>
                  <a:pt x="569" y="80"/>
                </a:cubicBezTo>
                <a:cubicBezTo>
                  <a:pt x="571" y="82"/>
                  <a:pt x="571" y="82"/>
                  <a:pt x="574" y="83"/>
                </a:cubicBezTo>
                <a:cubicBezTo>
                  <a:pt x="574" y="84"/>
                  <a:pt x="573" y="83"/>
                  <a:pt x="573" y="84"/>
                </a:cubicBezTo>
                <a:cubicBezTo>
                  <a:pt x="579" y="87"/>
                  <a:pt x="575" y="87"/>
                  <a:pt x="580" y="91"/>
                </a:cubicBezTo>
                <a:cubicBezTo>
                  <a:pt x="582" y="91"/>
                  <a:pt x="582" y="90"/>
                  <a:pt x="584" y="91"/>
                </a:cubicBezTo>
                <a:cubicBezTo>
                  <a:pt x="583" y="90"/>
                  <a:pt x="585" y="90"/>
                  <a:pt x="585" y="90"/>
                </a:cubicBezTo>
                <a:cubicBezTo>
                  <a:pt x="586" y="92"/>
                  <a:pt x="587" y="93"/>
                  <a:pt x="587" y="91"/>
                </a:cubicBezTo>
                <a:cubicBezTo>
                  <a:pt x="588" y="92"/>
                  <a:pt x="590" y="93"/>
                  <a:pt x="591" y="94"/>
                </a:cubicBezTo>
                <a:cubicBezTo>
                  <a:pt x="593" y="96"/>
                  <a:pt x="595" y="97"/>
                  <a:pt x="595" y="98"/>
                </a:cubicBezTo>
                <a:cubicBezTo>
                  <a:pt x="595" y="99"/>
                  <a:pt x="594" y="98"/>
                  <a:pt x="594" y="99"/>
                </a:cubicBezTo>
                <a:cubicBezTo>
                  <a:pt x="590" y="98"/>
                  <a:pt x="584" y="93"/>
                  <a:pt x="580" y="91"/>
                </a:cubicBezTo>
                <a:cubicBezTo>
                  <a:pt x="580" y="91"/>
                  <a:pt x="580" y="92"/>
                  <a:pt x="581" y="93"/>
                </a:cubicBezTo>
                <a:cubicBezTo>
                  <a:pt x="581" y="92"/>
                  <a:pt x="582" y="92"/>
                  <a:pt x="583" y="93"/>
                </a:cubicBezTo>
                <a:cubicBezTo>
                  <a:pt x="584" y="94"/>
                  <a:pt x="583" y="94"/>
                  <a:pt x="583" y="95"/>
                </a:cubicBezTo>
                <a:cubicBezTo>
                  <a:pt x="584" y="96"/>
                  <a:pt x="586" y="96"/>
                  <a:pt x="586" y="97"/>
                </a:cubicBezTo>
                <a:cubicBezTo>
                  <a:pt x="583" y="96"/>
                  <a:pt x="583" y="96"/>
                  <a:pt x="583" y="96"/>
                </a:cubicBezTo>
                <a:cubicBezTo>
                  <a:pt x="582" y="97"/>
                  <a:pt x="587" y="100"/>
                  <a:pt x="589" y="101"/>
                </a:cubicBezTo>
                <a:cubicBezTo>
                  <a:pt x="588" y="100"/>
                  <a:pt x="587" y="100"/>
                  <a:pt x="587" y="99"/>
                </a:cubicBezTo>
                <a:cubicBezTo>
                  <a:pt x="588" y="100"/>
                  <a:pt x="588" y="99"/>
                  <a:pt x="589" y="100"/>
                </a:cubicBezTo>
                <a:cubicBezTo>
                  <a:pt x="591" y="102"/>
                  <a:pt x="589" y="101"/>
                  <a:pt x="590" y="103"/>
                </a:cubicBezTo>
                <a:cubicBezTo>
                  <a:pt x="592" y="103"/>
                  <a:pt x="591" y="104"/>
                  <a:pt x="591" y="104"/>
                </a:cubicBezTo>
                <a:cubicBezTo>
                  <a:pt x="592" y="104"/>
                  <a:pt x="593" y="104"/>
                  <a:pt x="594" y="105"/>
                </a:cubicBezTo>
                <a:cubicBezTo>
                  <a:pt x="594" y="105"/>
                  <a:pt x="593" y="106"/>
                  <a:pt x="594" y="106"/>
                </a:cubicBezTo>
                <a:cubicBezTo>
                  <a:pt x="601" y="108"/>
                  <a:pt x="603" y="115"/>
                  <a:pt x="610" y="118"/>
                </a:cubicBezTo>
                <a:cubicBezTo>
                  <a:pt x="610" y="119"/>
                  <a:pt x="612" y="120"/>
                  <a:pt x="613" y="122"/>
                </a:cubicBezTo>
                <a:cubicBezTo>
                  <a:pt x="613" y="121"/>
                  <a:pt x="612" y="119"/>
                  <a:pt x="612" y="118"/>
                </a:cubicBezTo>
                <a:cubicBezTo>
                  <a:pt x="610" y="116"/>
                  <a:pt x="604" y="112"/>
                  <a:pt x="603" y="109"/>
                </a:cubicBezTo>
                <a:cubicBezTo>
                  <a:pt x="605" y="110"/>
                  <a:pt x="607" y="112"/>
                  <a:pt x="608" y="113"/>
                </a:cubicBezTo>
                <a:cubicBezTo>
                  <a:pt x="608" y="113"/>
                  <a:pt x="608" y="112"/>
                  <a:pt x="609" y="113"/>
                </a:cubicBezTo>
                <a:cubicBezTo>
                  <a:pt x="611" y="114"/>
                  <a:pt x="612" y="116"/>
                  <a:pt x="614" y="117"/>
                </a:cubicBezTo>
                <a:cubicBezTo>
                  <a:pt x="616" y="119"/>
                  <a:pt x="618" y="120"/>
                  <a:pt x="620" y="122"/>
                </a:cubicBezTo>
                <a:cubicBezTo>
                  <a:pt x="623" y="125"/>
                  <a:pt x="627" y="128"/>
                  <a:pt x="629" y="131"/>
                </a:cubicBezTo>
                <a:cubicBezTo>
                  <a:pt x="628" y="130"/>
                  <a:pt x="629" y="129"/>
                  <a:pt x="629" y="128"/>
                </a:cubicBezTo>
                <a:cubicBezTo>
                  <a:pt x="626" y="127"/>
                  <a:pt x="623" y="125"/>
                  <a:pt x="622" y="122"/>
                </a:cubicBezTo>
                <a:cubicBezTo>
                  <a:pt x="620" y="121"/>
                  <a:pt x="617" y="119"/>
                  <a:pt x="615" y="117"/>
                </a:cubicBezTo>
                <a:cubicBezTo>
                  <a:pt x="612" y="114"/>
                  <a:pt x="610" y="112"/>
                  <a:pt x="608" y="111"/>
                </a:cubicBezTo>
                <a:cubicBezTo>
                  <a:pt x="608" y="109"/>
                  <a:pt x="603" y="105"/>
                  <a:pt x="605" y="104"/>
                </a:cubicBezTo>
                <a:cubicBezTo>
                  <a:pt x="603" y="103"/>
                  <a:pt x="599" y="101"/>
                  <a:pt x="599" y="100"/>
                </a:cubicBezTo>
                <a:cubicBezTo>
                  <a:pt x="601" y="101"/>
                  <a:pt x="601" y="100"/>
                  <a:pt x="603" y="101"/>
                </a:cubicBezTo>
                <a:cubicBezTo>
                  <a:pt x="601" y="100"/>
                  <a:pt x="600" y="99"/>
                  <a:pt x="598" y="97"/>
                </a:cubicBezTo>
                <a:cubicBezTo>
                  <a:pt x="598" y="96"/>
                  <a:pt x="600" y="97"/>
                  <a:pt x="598" y="95"/>
                </a:cubicBezTo>
                <a:cubicBezTo>
                  <a:pt x="593" y="92"/>
                  <a:pt x="586" y="88"/>
                  <a:pt x="582" y="83"/>
                </a:cubicBezTo>
                <a:cubicBezTo>
                  <a:pt x="583" y="82"/>
                  <a:pt x="588" y="86"/>
                  <a:pt x="590" y="87"/>
                </a:cubicBezTo>
                <a:cubicBezTo>
                  <a:pt x="588" y="85"/>
                  <a:pt x="593" y="89"/>
                  <a:pt x="593" y="88"/>
                </a:cubicBezTo>
                <a:cubicBezTo>
                  <a:pt x="591" y="87"/>
                  <a:pt x="592" y="85"/>
                  <a:pt x="594" y="86"/>
                </a:cubicBezTo>
                <a:cubicBezTo>
                  <a:pt x="595" y="87"/>
                  <a:pt x="596" y="88"/>
                  <a:pt x="595" y="89"/>
                </a:cubicBezTo>
                <a:cubicBezTo>
                  <a:pt x="597" y="90"/>
                  <a:pt x="598" y="91"/>
                  <a:pt x="599" y="91"/>
                </a:cubicBezTo>
                <a:cubicBezTo>
                  <a:pt x="595" y="88"/>
                  <a:pt x="599" y="89"/>
                  <a:pt x="597" y="88"/>
                </a:cubicBezTo>
                <a:cubicBezTo>
                  <a:pt x="597" y="88"/>
                  <a:pt x="596" y="88"/>
                  <a:pt x="595" y="87"/>
                </a:cubicBezTo>
                <a:cubicBezTo>
                  <a:pt x="596" y="86"/>
                  <a:pt x="592" y="85"/>
                  <a:pt x="590" y="85"/>
                </a:cubicBezTo>
                <a:cubicBezTo>
                  <a:pt x="589" y="82"/>
                  <a:pt x="581" y="80"/>
                  <a:pt x="578" y="76"/>
                </a:cubicBezTo>
                <a:cubicBezTo>
                  <a:pt x="580" y="77"/>
                  <a:pt x="582" y="77"/>
                  <a:pt x="584" y="79"/>
                </a:cubicBezTo>
                <a:cubicBezTo>
                  <a:pt x="585" y="78"/>
                  <a:pt x="587" y="79"/>
                  <a:pt x="590" y="80"/>
                </a:cubicBezTo>
                <a:cubicBezTo>
                  <a:pt x="591" y="82"/>
                  <a:pt x="589" y="81"/>
                  <a:pt x="589" y="81"/>
                </a:cubicBezTo>
                <a:cubicBezTo>
                  <a:pt x="591" y="82"/>
                  <a:pt x="594" y="82"/>
                  <a:pt x="595" y="85"/>
                </a:cubicBezTo>
                <a:cubicBezTo>
                  <a:pt x="594" y="84"/>
                  <a:pt x="590" y="83"/>
                  <a:pt x="592" y="84"/>
                </a:cubicBezTo>
                <a:cubicBezTo>
                  <a:pt x="594" y="84"/>
                  <a:pt x="596" y="85"/>
                  <a:pt x="598" y="86"/>
                </a:cubicBezTo>
                <a:cubicBezTo>
                  <a:pt x="600" y="86"/>
                  <a:pt x="602" y="87"/>
                  <a:pt x="603" y="88"/>
                </a:cubicBezTo>
                <a:cubicBezTo>
                  <a:pt x="604" y="88"/>
                  <a:pt x="604" y="87"/>
                  <a:pt x="603" y="87"/>
                </a:cubicBezTo>
                <a:cubicBezTo>
                  <a:pt x="606" y="89"/>
                  <a:pt x="609" y="90"/>
                  <a:pt x="612" y="92"/>
                </a:cubicBezTo>
                <a:cubicBezTo>
                  <a:pt x="615" y="94"/>
                  <a:pt x="617" y="96"/>
                  <a:pt x="618" y="97"/>
                </a:cubicBezTo>
                <a:cubicBezTo>
                  <a:pt x="620" y="99"/>
                  <a:pt x="624" y="102"/>
                  <a:pt x="625" y="102"/>
                </a:cubicBezTo>
                <a:cubicBezTo>
                  <a:pt x="623" y="101"/>
                  <a:pt x="624" y="99"/>
                  <a:pt x="622" y="98"/>
                </a:cubicBezTo>
                <a:cubicBezTo>
                  <a:pt x="624" y="100"/>
                  <a:pt x="626" y="100"/>
                  <a:pt x="628" y="101"/>
                </a:cubicBezTo>
                <a:cubicBezTo>
                  <a:pt x="628" y="102"/>
                  <a:pt x="632" y="105"/>
                  <a:pt x="633" y="106"/>
                </a:cubicBezTo>
                <a:cubicBezTo>
                  <a:pt x="633" y="107"/>
                  <a:pt x="630" y="103"/>
                  <a:pt x="630" y="105"/>
                </a:cubicBezTo>
                <a:cubicBezTo>
                  <a:pt x="633" y="108"/>
                  <a:pt x="637" y="112"/>
                  <a:pt x="641" y="116"/>
                </a:cubicBezTo>
                <a:cubicBezTo>
                  <a:pt x="645" y="120"/>
                  <a:pt x="649" y="124"/>
                  <a:pt x="652" y="128"/>
                </a:cubicBezTo>
                <a:cubicBezTo>
                  <a:pt x="650" y="127"/>
                  <a:pt x="647" y="122"/>
                  <a:pt x="646" y="123"/>
                </a:cubicBezTo>
                <a:cubicBezTo>
                  <a:pt x="646" y="124"/>
                  <a:pt x="648" y="125"/>
                  <a:pt x="649" y="127"/>
                </a:cubicBezTo>
                <a:cubicBezTo>
                  <a:pt x="650" y="128"/>
                  <a:pt x="651" y="130"/>
                  <a:pt x="653" y="132"/>
                </a:cubicBezTo>
                <a:cubicBezTo>
                  <a:pt x="652" y="133"/>
                  <a:pt x="651" y="132"/>
                  <a:pt x="649" y="130"/>
                </a:cubicBezTo>
                <a:cubicBezTo>
                  <a:pt x="650" y="128"/>
                  <a:pt x="642" y="122"/>
                  <a:pt x="646" y="122"/>
                </a:cubicBezTo>
                <a:cubicBezTo>
                  <a:pt x="643" y="120"/>
                  <a:pt x="639" y="117"/>
                  <a:pt x="638" y="114"/>
                </a:cubicBezTo>
                <a:cubicBezTo>
                  <a:pt x="637" y="113"/>
                  <a:pt x="637" y="115"/>
                  <a:pt x="635" y="113"/>
                </a:cubicBezTo>
                <a:cubicBezTo>
                  <a:pt x="635" y="112"/>
                  <a:pt x="636" y="113"/>
                  <a:pt x="637" y="113"/>
                </a:cubicBezTo>
                <a:cubicBezTo>
                  <a:pt x="635" y="112"/>
                  <a:pt x="631" y="109"/>
                  <a:pt x="628" y="106"/>
                </a:cubicBezTo>
                <a:cubicBezTo>
                  <a:pt x="624" y="103"/>
                  <a:pt x="620" y="100"/>
                  <a:pt x="617" y="99"/>
                </a:cubicBezTo>
                <a:cubicBezTo>
                  <a:pt x="617" y="98"/>
                  <a:pt x="617" y="97"/>
                  <a:pt x="617" y="97"/>
                </a:cubicBezTo>
                <a:cubicBezTo>
                  <a:pt x="616" y="97"/>
                  <a:pt x="614" y="96"/>
                  <a:pt x="613" y="96"/>
                </a:cubicBezTo>
                <a:cubicBezTo>
                  <a:pt x="616" y="97"/>
                  <a:pt x="615" y="98"/>
                  <a:pt x="616" y="99"/>
                </a:cubicBezTo>
                <a:cubicBezTo>
                  <a:pt x="616" y="99"/>
                  <a:pt x="620" y="101"/>
                  <a:pt x="620" y="102"/>
                </a:cubicBezTo>
                <a:cubicBezTo>
                  <a:pt x="620" y="103"/>
                  <a:pt x="618" y="101"/>
                  <a:pt x="618" y="101"/>
                </a:cubicBezTo>
                <a:cubicBezTo>
                  <a:pt x="618" y="102"/>
                  <a:pt x="619" y="102"/>
                  <a:pt x="619" y="102"/>
                </a:cubicBezTo>
                <a:cubicBezTo>
                  <a:pt x="618" y="102"/>
                  <a:pt x="617" y="101"/>
                  <a:pt x="617" y="102"/>
                </a:cubicBezTo>
                <a:cubicBezTo>
                  <a:pt x="620" y="104"/>
                  <a:pt x="625" y="105"/>
                  <a:pt x="625" y="108"/>
                </a:cubicBezTo>
                <a:cubicBezTo>
                  <a:pt x="623" y="106"/>
                  <a:pt x="624" y="108"/>
                  <a:pt x="622" y="107"/>
                </a:cubicBezTo>
                <a:cubicBezTo>
                  <a:pt x="620" y="104"/>
                  <a:pt x="615" y="101"/>
                  <a:pt x="613" y="101"/>
                </a:cubicBezTo>
                <a:cubicBezTo>
                  <a:pt x="618" y="103"/>
                  <a:pt x="616" y="105"/>
                  <a:pt x="618" y="107"/>
                </a:cubicBezTo>
                <a:cubicBezTo>
                  <a:pt x="615" y="105"/>
                  <a:pt x="617" y="105"/>
                  <a:pt x="615" y="104"/>
                </a:cubicBezTo>
                <a:cubicBezTo>
                  <a:pt x="614" y="105"/>
                  <a:pt x="615" y="107"/>
                  <a:pt x="617" y="109"/>
                </a:cubicBezTo>
                <a:cubicBezTo>
                  <a:pt x="615" y="107"/>
                  <a:pt x="615" y="109"/>
                  <a:pt x="614" y="108"/>
                </a:cubicBezTo>
                <a:cubicBezTo>
                  <a:pt x="616" y="110"/>
                  <a:pt x="619" y="112"/>
                  <a:pt x="617" y="112"/>
                </a:cubicBezTo>
                <a:cubicBezTo>
                  <a:pt x="618" y="113"/>
                  <a:pt x="621" y="116"/>
                  <a:pt x="621" y="116"/>
                </a:cubicBezTo>
                <a:cubicBezTo>
                  <a:pt x="620" y="116"/>
                  <a:pt x="616" y="112"/>
                  <a:pt x="616" y="113"/>
                </a:cubicBezTo>
                <a:cubicBezTo>
                  <a:pt x="622" y="116"/>
                  <a:pt x="625" y="120"/>
                  <a:pt x="627" y="124"/>
                </a:cubicBezTo>
                <a:cubicBezTo>
                  <a:pt x="630" y="129"/>
                  <a:pt x="632" y="133"/>
                  <a:pt x="638" y="136"/>
                </a:cubicBezTo>
                <a:cubicBezTo>
                  <a:pt x="636" y="137"/>
                  <a:pt x="638" y="139"/>
                  <a:pt x="639" y="140"/>
                </a:cubicBezTo>
                <a:cubicBezTo>
                  <a:pt x="637" y="140"/>
                  <a:pt x="635" y="139"/>
                  <a:pt x="633" y="138"/>
                </a:cubicBezTo>
                <a:cubicBezTo>
                  <a:pt x="633" y="137"/>
                  <a:pt x="632" y="137"/>
                  <a:pt x="631" y="136"/>
                </a:cubicBezTo>
                <a:cubicBezTo>
                  <a:pt x="629" y="134"/>
                  <a:pt x="632" y="135"/>
                  <a:pt x="630" y="133"/>
                </a:cubicBezTo>
                <a:cubicBezTo>
                  <a:pt x="629" y="134"/>
                  <a:pt x="629" y="134"/>
                  <a:pt x="630" y="135"/>
                </a:cubicBezTo>
                <a:cubicBezTo>
                  <a:pt x="627" y="133"/>
                  <a:pt x="627" y="131"/>
                  <a:pt x="623" y="128"/>
                </a:cubicBezTo>
                <a:cubicBezTo>
                  <a:pt x="621" y="128"/>
                  <a:pt x="620" y="126"/>
                  <a:pt x="620" y="128"/>
                </a:cubicBezTo>
                <a:cubicBezTo>
                  <a:pt x="624" y="131"/>
                  <a:pt x="625" y="133"/>
                  <a:pt x="629" y="135"/>
                </a:cubicBezTo>
                <a:cubicBezTo>
                  <a:pt x="627" y="135"/>
                  <a:pt x="629" y="140"/>
                  <a:pt x="631" y="139"/>
                </a:cubicBezTo>
                <a:cubicBezTo>
                  <a:pt x="630" y="138"/>
                  <a:pt x="629" y="137"/>
                  <a:pt x="629" y="137"/>
                </a:cubicBezTo>
                <a:cubicBezTo>
                  <a:pt x="629" y="137"/>
                  <a:pt x="629" y="136"/>
                  <a:pt x="630" y="136"/>
                </a:cubicBezTo>
                <a:cubicBezTo>
                  <a:pt x="632" y="139"/>
                  <a:pt x="634" y="139"/>
                  <a:pt x="634" y="141"/>
                </a:cubicBezTo>
                <a:cubicBezTo>
                  <a:pt x="633" y="140"/>
                  <a:pt x="632" y="138"/>
                  <a:pt x="631" y="139"/>
                </a:cubicBezTo>
                <a:cubicBezTo>
                  <a:pt x="633" y="141"/>
                  <a:pt x="631" y="139"/>
                  <a:pt x="632" y="141"/>
                </a:cubicBezTo>
                <a:cubicBezTo>
                  <a:pt x="634" y="142"/>
                  <a:pt x="638" y="146"/>
                  <a:pt x="639" y="148"/>
                </a:cubicBezTo>
                <a:cubicBezTo>
                  <a:pt x="638" y="149"/>
                  <a:pt x="638" y="149"/>
                  <a:pt x="638" y="149"/>
                </a:cubicBezTo>
                <a:cubicBezTo>
                  <a:pt x="636" y="146"/>
                  <a:pt x="633" y="146"/>
                  <a:pt x="635" y="147"/>
                </a:cubicBezTo>
                <a:cubicBezTo>
                  <a:pt x="639" y="151"/>
                  <a:pt x="642" y="151"/>
                  <a:pt x="643" y="151"/>
                </a:cubicBezTo>
                <a:cubicBezTo>
                  <a:pt x="645" y="152"/>
                  <a:pt x="643" y="152"/>
                  <a:pt x="644" y="153"/>
                </a:cubicBezTo>
                <a:cubicBezTo>
                  <a:pt x="645" y="153"/>
                  <a:pt x="648" y="155"/>
                  <a:pt x="649" y="156"/>
                </a:cubicBezTo>
                <a:cubicBezTo>
                  <a:pt x="648" y="156"/>
                  <a:pt x="648" y="154"/>
                  <a:pt x="650" y="155"/>
                </a:cubicBezTo>
                <a:cubicBezTo>
                  <a:pt x="651" y="157"/>
                  <a:pt x="653" y="160"/>
                  <a:pt x="655" y="162"/>
                </a:cubicBezTo>
                <a:cubicBezTo>
                  <a:pt x="657" y="165"/>
                  <a:pt x="659" y="167"/>
                  <a:pt x="660" y="169"/>
                </a:cubicBezTo>
                <a:cubicBezTo>
                  <a:pt x="659" y="169"/>
                  <a:pt x="658" y="168"/>
                  <a:pt x="659" y="170"/>
                </a:cubicBezTo>
                <a:cubicBezTo>
                  <a:pt x="660" y="169"/>
                  <a:pt x="662" y="175"/>
                  <a:pt x="664" y="176"/>
                </a:cubicBezTo>
                <a:cubicBezTo>
                  <a:pt x="665" y="176"/>
                  <a:pt x="663" y="174"/>
                  <a:pt x="664" y="173"/>
                </a:cubicBezTo>
                <a:cubicBezTo>
                  <a:pt x="666" y="177"/>
                  <a:pt x="666" y="175"/>
                  <a:pt x="668" y="177"/>
                </a:cubicBezTo>
                <a:cubicBezTo>
                  <a:pt x="669" y="180"/>
                  <a:pt x="675" y="188"/>
                  <a:pt x="677" y="190"/>
                </a:cubicBezTo>
                <a:cubicBezTo>
                  <a:pt x="677" y="188"/>
                  <a:pt x="674" y="187"/>
                  <a:pt x="674" y="185"/>
                </a:cubicBezTo>
                <a:cubicBezTo>
                  <a:pt x="676" y="186"/>
                  <a:pt x="676" y="184"/>
                  <a:pt x="678" y="185"/>
                </a:cubicBezTo>
                <a:cubicBezTo>
                  <a:pt x="678" y="187"/>
                  <a:pt x="681" y="190"/>
                  <a:pt x="682" y="191"/>
                </a:cubicBezTo>
                <a:cubicBezTo>
                  <a:pt x="680" y="188"/>
                  <a:pt x="680" y="187"/>
                  <a:pt x="682" y="189"/>
                </a:cubicBezTo>
                <a:cubicBezTo>
                  <a:pt x="679" y="183"/>
                  <a:pt x="676" y="181"/>
                  <a:pt x="673" y="175"/>
                </a:cubicBezTo>
                <a:cubicBezTo>
                  <a:pt x="672" y="175"/>
                  <a:pt x="672" y="175"/>
                  <a:pt x="671" y="175"/>
                </a:cubicBezTo>
                <a:cubicBezTo>
                  <a:pt x="671" y="174"/>
                  <a:pt x="669" y="172"/>
                  <a:pt x="669" y="171"/>
                </a:cubicBezTo>
                <a:cubicBezTo>
                  <a:pt x="670" y="171"/>
                  <a:pt x="672" y="175"/>
                  <a:pt x="673" y="174"/>
                </a:cubicBezTo>
                <a:cubicBezTo>
                  <a:pt x="672" y="172"/>
                  <a:pt x="667" y="167"/>
                  <a:pt x="668" y="167"/>
                </a:cubicBezTo>
                <a:cubicBezTo>
                  <a:pt x="666" y="164"/>
                  <a:pt x="666" y="164"/>
                  <a:pt x="666" y="164"/>
                </a:cubicBezTo>
                <a:cubicBezTo>
                  <a:pt x="665" y="165"/>
                  <a:pt x="659" y="157"/>
                  <a:pt x="662" y="158"/>
                </a:cubicBezTo>
                <a:cubicBezTo>
                  <a:pt x="660" y="155"/>
                  <a:pt x="656" y="151"/>
                  <a:pt x="657" y="149"/>
                </a:cubicBezTo>
                <a:cubicBezTo>
                  <a:pt x="660" y="154"/>
                  <a:pt x="662" y="156"/>
                  <a:pt x="665" y="159"/>
                </a:cubicBezTo>
                <a:cubicBezTo>
                  <a:pt x="664" y="158"/>
                  <a:pt x="665" y="157"/>
                  <a:pt x="663" y="155"/>
                </a:cubicBezTo>
                <a:cubicBezTo>
                  <a:pt x="663" y="156"/>
                  <a:pt x="662" y="155"/>
                  <a:pt x="661" y="154"/>
                </a:cubicBezTo>
                <a:cubicBezTo>
                  <a:pt x="661" y="153"/>
                  <a:pt x="659" y="151"/>
                  <a:pt x="659" y="151"/>
                </a:cubicBezTo>
                <a:cubicBezTo>
                  <a:pt x="660" y="150"/>
                  <a:pt x="659" y="149"/>
                  <a:pt x="659" y="148"/>
                </a:cubicBezTo>
                <a:cubicBezTo>
                  <a:pt x="662" y="150"/>
                  <a:pt x="664" y="154"/>
                  <a:pt x="666" y="157"/>
                </a:cubicBezTo>
                <a:cubicBezTo>
                  <a:pt x="666" y="157"/>
                  <a:pt x="666" y="156"/>
                  <a:pt x="665" y="155"/>
                </a:cubicBezTo>
                <a:cubicBezTo>
                  <a:pt x="664" y="154"/>
                  <a:pt x="663" y="153"/>
                  <a:pt x="664" y="153"/>
                </a:cubicBezTo>
                <a:cubicBezTo>
                  <a:pt x="664" y="152"/>
                  <a:pt x="665" y="154"/>
                  <a:pt x="666" y="154"/>
                </a:cubicBezTo>
                <a:cubicBezTo>
                  <a:pt x="665" y="153"/>
                  <a:pt x="662" y="150"/>
                  <a:pt x="662" y="149"/>
                </a:cubicBezTo>
                <a:cubicBezTo>
                  <a:pt x="663" y="150"/>
                  <a:pt x="665" y="152"/>
                  <a:pt x="666" y="152"/>
                </a:cubicBezTo>
                <a:cubicBezTo>
                  <a:pt x="668" y="154"/>
                  <a:pt x="669" y="156"/>
                  <a:pt x="670" y="159"/>
                </a:cubicBezTo>
                <a:cubicBezTo>
                  <a:pt x="669" y="157"/>
                  <a:pt x="673" y="161"/>
                  <a:pt x="675" y="160"/>
                </a:cubicBezTo>
                <a:cubicBezTo>
                  <a:pt x="671" y="158"/>
                  <a:pt x="667" y="155"/>
                  <a:pt x="667" y="150"/>
                </a:cubicBezTo>
                <a:cubicBezTo>
                  <a:pt x="664" y="148"/>
                  <a:pt x="660" y="143"/>
                  <a:pt x="659" y="140"/>
                </a:cubicBezTo>
                <a:cubicBezTo>
                  <a:pt x="660" y="142"/>
                  <a:pt x="662" y="143"/>
                  <a:pt x="663" y="143"/>
                </a:cubicBezTo>
                <a:cubicBezTo>
                  <a:pt x="663" y="141"/>
                  <a:pt x="658" y="139"/>
                  <a:pt x="657" y="136"/>
                </a:cubicBezTo>
                <a:cubicBezTo>
                  <a:pt x="658" y="137"/>
                  <a:pt x="658" y="138"/>
                  <a:pt x="658" y="137"/>
                </a:cubicBezTo>
                <a:cubicBezTo>
                  <a:pt x="657" y="135"/>
                  <a:pt x="656" y="135"/>
                  <a:pt x="655" y="135"/>
                </a:cubicBezTo>
                <a:cubicBezTo>
                  <a:pt x="654" y="134"/>
                  <a:pt x="653" y="131"/>
                  <a:pt x="655" y="132"/>
                </a:cubicBezTo>
                <a:cubicBezTo>
                  <a:pt x="657" y="134"/>
                  <a:pt x="658" y="136"/>
                  <a:pt x="660" y="138"/>
                </a:cubicBezTo>
                <a:cubicBezTo>
                  <a:pt x="661" y="139"/>
                  <a:pt x="663" y="141"/>
                  <a:pt x="664" y="143"/>
                </a:cubicBezTo>
                <a:cubicBezTo>
                  <a:pt x="667" y="147"/>
                  <a:pt x="670" y="151"/>
                  <a:pt x="673" y="155"/>
                </a:cubicBezTo>
                <a:cubicBezTo>
                  <a:pt x="672" y="154"/>
                  <a:pt x="671" y="153"/>
                  <a:pt x="670" y="152"/>
                </a:cubicBezTo>
                <a:cubicBezTo>
                  <a:pt x="669" y="150"/>
                  <a:pt x="668" y="149"/>
                  <a:pt x="667" y="148"/>
                </a:cubicBezTo>
                <a:cubicBezTo>
                  <a:pt x="666" y="145"/>
                  <a:pt x="664" y="144"/>
                  <a:pt x="662" y="143"/>
                </a:cubicBezTo>
                <a:cubicBezTo>
                  <a:pt x="665" y="145"/>
                  <a:pt x="665" y="148"/>
                  <a:pt x="667" y="148"/>
                </a:cubicBezTo>
                <a:cubicBezTo>
                  <a:pt x="669" y="151"/>
                  <a:pt x="668" y="153"/>
                  <a:pt x="671" y="155"/>
                </a:cubicBezTo>
                <a:cubicBezTo>
                  <a:pt x="669" y="153"/>
                  <a:pt x="671" y="154"/>
                  <a:pt x="672" y="154"/>
                </a:cubicBezTo>
                <a:cubicBezTo>
                  <a:pt x="673" y="156"/>
                  <a:pt x="673" y="156"/>
                  <a:pt x="675" y="159"/>
                </a:cubicBezTo>
                <a:cubicBezTo>
                  <a:pt x="676" y="158"/>
                  <a:pt x="680" y="165"/>
                  <a:pt x="681" y="164"/>
                </a:cubicBezTo>
                <a:cubicBezTo>
                  <a:pt x="675" y="159"/>
                  <a:pt x="672" y="150"/>
                  <a:pt x="668" y="145"/>
                </a:cubicBezTo>
                <a:cubicBezTo>
                  <a:pt x="667" y="143"/>
                  <a:pt x="668" y="147"/>
                  <a:pt x="667" y="145"/>
                </a:cubicBezTo>
                <a:cubicBezTo>
                  <a:pt x="666" y="144"/>
                  <a:pt x="666" y="143"/>
                  <a:pt x="666" y="143"/>
                </a:cubicBezTo>
                <a:cubicBezTo>
                  <a:pt x="668" y="143"/>
                  <a:pt x="666" y="142"/>
                  <a:pt x="666" y="139"/>
                </a:cubicBezTo>
                <a:cubicBezTo>
                  <a:pt x="669" y="142"/>
                  <a:pt x="667" y="142"/>
                  <a:pt x="669" y="144"/>
                </a:cubicBezTo>
                <a:cubicBezTo>
                  <a:pt x="670" y="146"/>
                  <a:pt x="673" y="147"/>
                  <a:pt x="674" y="148"/>
                </a:cubicBezTo>
                <a:cubicBezTo>
                  <a:pt x="673" y="149"/>
                  <a:pt x="672" y="148"/>
                  <a:pt x="672" y="148"/>
                </a:cubicBezTo>
                <a:cubicBezTo>
                  <a:pt x="673" y="149"/>
                  <a:pt x="673" y="150"/>
                  <a:pt x="674" y="151"/>
                </a:cubicBezTo>
                <a:cubicBezTo>
                  <a:pt x="674" y="150"/>
                  <a:pt x="675" y="150"/>
                  <a:pt x="675" y="151"/>
                </a:cubicBezTo>
                <a:cubicBezTo>
                  <a:pt x="675" y="153"/>
                  <a:pt x="675" y="155"/>
                  <a:pt x="678" y="158"/>
                </a:cubicBezTo>
                <a:cubicBezTo>
                  <a:pt x="678" y="158"/>
                  <a:pt x="677" y="157"/>
                  <a:pt x="678" y="157"/>
                </a:cubicBezTo>
                <a:cubicBezTo>
                  <a:pt x="679" y="160"/>
                  <a:pt x="682" y="164"/>
                  <a:pt x="683" y="166"/>
                </a:cubicBezTo>
                <a:cubicBezTo>
                  <a:pt x="684" y="167"/>
                  <a:pt x="685" y="169"/>
                  <a:pt x="687" y="171"/>
                </a:cubicBezTo>
                <a:cubicBezTo>
                  <a:pt x="686" y="172"/>
                  <a:pt x="691" y="177"/>
                  <a:pt x="690" y="178"/>
                </a:cubicBezTo>
                <a:cubicBezTo>
                  <a:pt x="690" y="178"/>
                  <a:pt x="691" y="178"/>
                  <a:pt x="691" y="179"/>
                </a:cubicBezTo>
                <a:cubicBezTo>
                  <a:pt x="694" y="178"/>
                  <a:pt x="686" y="169"/>
                  <a:pt x="686" y="166"/>
                </a:cubicBezTo>
                <a:cubicBezTo>
                  <a:pt x="688" y="170"/>
                  <a:pt x="688" y="168"/>
                  <a:pt x="687" y="166"/>
                </a:cubicBezTo>
                <a:cubicBezTo>
                  <a:pt x="689" y="169"/>
                  <a:pt x="691" y="172"/>
                  <a:pt x="692" y="174"/>
                </a:cubicBezTo>
                <a:cubicBezTo>
                  <a:pt x="693" y="177"/>
                  <a:pt x="693" y="179"/>
                  <a:pt x="694" y="178"/>
                </a:cubicBezTo>
                <a:cubicBezTo>
                  <a:pt x="695" y="180"/>
                  <a:pt x="697" y="185"/>
                  <a:pt x="697" y="184"/>
                </a:cubicBezTo>
                <a:cubicBezTo>
                  <a:pt x="696" y="181"/>
                  <a:pt x="697" y="184"/>
                  <a:pt x="698" y="183"/>
                </a:cubicBezTo>
                <a:cubicBezTo>
                  <a:pt x="698" y="181"/>
                  <a:pt x="695" y="179"/>
                  <a:pt x="695" y="177"/>
                </a:cubicBezTo>
                <a:cubicBezTo>
                  <a:pt x="695" y="177"/>
                  <a:pt x="698" y="182"/>
                  <a:pt x="697" y="179"/>
                </a:cubicBezTo>
                <a:cubicBezTo>
                  <a:pt x="695" y="176"/>
                  <a:pt x="695" y="176"/>
                  <a:pt x="693" y="175"/>
                </a:cubicBezTo>
                <a:cubicBezTo>
                  <a:pt x="693" y="174"/>
                  <a:pt x="693" y="173"/>
                  <a:pt x="693" y="172"/>
                </a:cubicBezTo>
                <a:cubicBezTo>
                  <a:pt x="692" y="171"/>
                  <a:pt x="692" y="173"/>
                  <a:pt x="691" y="171"/>
                </a:cubicBezTo>
                <a:cubicBezTo>
                  <a:pt x="692" y="168"/>
                  <a:pt x="685" y="160"/>
                  <a:pt x="683" y="155"/>
                </a:cubicBezTo>
                <a:cubicBezTo>
                  <a:pt x="687" y="160"/>
                  <a:pt x="690" y="164"/>
                  <a:pt x="693" y="168"/>
                </a:cubicBezTo>
                <a:cubicBezTo>
                  <a:pt x="696" y="173"/>
                  <a:pt x="698" y="177"/>
                  <a:pt x="701" y="180"/>
                </a:cubicBezTo>
                <a:cubicBezTo>
                  <a:pt x="700" y="179"/>
                  <a:pt x="700" y="179"/>
                  <a:pt x="701" y="180"/>
                </a:cubicBezTo>
                <a:cubicBezTo>
                  <a:pt x="702" y="182"/>
                  <a:pt x="702" y="182"/>
                  <a:pt x="702" y="182"/>
                </a:cubicBezTo>
                <a:cubicBezTo>
                  <a:pt x="702" y="182"/>
                  <a:pt x="702" y="183"/>
                  <a:pt x="702" y="184"/>
                </a:cubicBezTo>
                <a:cubicBezTo>
                  <a:pt x="704" y="186"/>
                  <a:pt x="703" y="187"/>
                  <a:pt x="704" y="190"/>
                </a:cubicBezTo>
                <a:cubicBezTo>
                  <a:pt x="706" y="192"/>
                  <a:pt x="709" y="197"/>
                  <a:pt x="711" y="202"/>
                </a:cubicBezTo>
                <a:cubicBezTo>
                  <a:pt x="714" y="207"/>
                  <a:pt x="715" y="211"/>
                  <a:pt x="716" y="214"/>
                </a:cubicBezTo>
                <a:cubicBezTo>
                  <a:pt x="717" y="215"/>
                  <a:pt x="717" y="216"/>
                  <a:pt x="718" y="218"/>
                </a:cubicBezTo>
                <a:cubicBezTo>
                  <a:pt x="719" y="220"/>
                  <a:pt x="720" y="222"/>
                  <a:pt x="721" y="224"/>
                </a:cubicBezTo>
                <a:cubicBezTo>
                  <a:pt x="722" y="228"/>
                  <a:pt x="724" y="233"/>
                  <a:pt x="724" y="235"/>
                </a:cubicBezTo>
                <a:cubicBezTo>
                  <a:pt x="724" y="235"/>
                  <a:pt x="725" y="234"/>
                  <a:pt x="725" y="235"/>
                </a:cubicBezTo>
                <a:cubicBezTo>
                  <a:pt x="726" y="237"/>
                  <a:pt x="727" y="241"/>
                  <a:pt x="728" y="245"/>
                </a:cubicBezTo>
                <a:cubicBezTo>
                  <a:pt x="728" y="246"/>
                  <a:pt x="729" y="248"/>
                  <a:pt x="729" y="249"/>
                </a:cubicBezTo>
                <a:cubicBezTo>
                  <a:pt x="729" y="250"/>
                  <a:pt x="730" y="251"/>
                  <a:pt x="730" y="251"/>
                </a:cubicBezTo>
                <a:cubicBezTo>
                  <a:pt x="730" y="251"/>
                  <a:pt x="730" y="250"/>
                  <a:pt x="731" y="251"/>
                </a:cubicBezTo>
                <a:cubicBezTo>
                  <a:pt x="731" y="253"/>
                  <a:pt x="730" y="253"/>
                  <a:pt x="731" y="255"/>
                </a:cubicBezTo>
                <a:cubicBezTo>
                  <a:pt x="733" y="258"/>
                  <a:pt x="732" y="264"/>
                  <a:pt x="735" y="269"/>
                </a:cubicBezTo>
                <a:cubicBezTo>
                  <a:pt x="736" y="267"/>
                  <a:pt x="734" y="265"/>
                  <a:pt x="734" y="266"/>
                </a:cubicBezTo>
                <a:close/>
                <a:moveTo>
                  <a:pt x="635" y="109"/>
                </a:moveTo>
                <a:cubicBezTo>
                  <a:pt x="634" y="107"/>
                  <a:pt x="640" y="113"/>
                  <a:pt x="638" y="111"/>
                </a:cubicBezTo>
                <a:cubicBezTo>
                  <a:pt x="640" y="111"/>
                  <a:pt x="639" y="112"/>
                  <a:pt x="640" y="113"/>
                </a:cubicBezTo>
                <a:cubicBezTo>
                  <a:pt x="639" y="113"/>
                  <a:pt x="637" y="111"/>
                  <a:pt x="635" y="109"/>
                </a:cubicBezTo>
                <a:close/>
                <a:moveTo>
                  <a:pt x="555" y="80"/>
                </a:moveTo>
                <a:cubicBezTo>
                  <a:pt x="553" y="78"/>
                  <a:pt x="551" y="78"/>
                  <a:pt x="550" y="77"/>
                </a:cubicBezTo>
                <a:cubicBezTo>
                  <a:pt x="550" y="76"/>
                  <a:pt x="554" y="78"/>
                  <a:pt x="556" y="79"/>
                </a:cubicBezTo>
                <a:cubicBezTo>
                  <a:pt x="554" y="76"/>
                  <a:pt x="548" y="75"/>
                  <a:pt x="545" y="74"/>
                </a:cubicBezTo>
                <a:cubicBezTo>
                  <a:pt x="544" y="73"/>
                  <a:pt x="545" y="73"/>
                  <a:pt x="544" y="72"/>
                </a:cubicBezTo>
                <a:cubicBezTo>
                  <a:pt x="545" y="72"/>
                  <a:pt x="547" y="74"/>
                  <a:pt x="545" y="74"/>
                </a:cubicBezTo>
                <a:cubicBezTo>
                  <a:pt x="548" y="73"/>
                  <a:pt x="554" y="77"/>
                  <a:pt x="554" y="75"/>
                </a:cubicBezTo>
                <a:cubicBezTo>
                  <a:pt x="556" y="77"/>
                  <a:pt x="558" y="78"/>
                  <a:pt x="560" y="79"/>
                </a:cubicBezTo>
                <a:cubicBezTo>
                  <a:pt x="561" y="79"/>
                  <a:pt x="565" y="80"/>
                  <a:pt x="566" y="82"/>
                </a:cubicBezTo>
                <a:cubicBezTo>
                  <a:pt x="563" y="82"/>
                  <a:pt x="559" y="80"/>
                  <a:pt x="555" y="80"/>
                </a:cubicBezTo>
                <a:close/>
                <a:moveTo>
                  <a:pt x="595" y="115"/>
                </a:moveTo>
                <a:cubicBezTo>
                  <a:pt x="593" y="113"/>
                  <a:pt x="593" y="113"/>
                  <a:pt x="589" y="111"/>
                </a:cubicBezTo>
                <a:cubicBezTo>
                  <a:pt x="591" y="111"/>
                  <a:pt x="591" y="112"/>
                  <a:pt x="590" y="110"/>
                </a:cubicBezTo>
                <a:cubicBezTo>
                  <a:pt x="591" y="109"/>
                  <a:pt x="591" y="110"/>
                  <a:pt x="593" y="111"/>
                </a:cubicBezTo>
                <a:cubicBezTo>
                  <a:pt x="593" y="113"/>
                  <a:pt x="594" y="113"/>
                  <a:pt x="596" y="115"/>
                </a:cubicBezTo>
                <a:cubicBezTo>
                  <a:pt x="596" y="116"/>
                  <a:pt x="595" y="115"/>
                  <a:pt x="595" y="115"/>
                </a:cubicBezTo>
                <a:close/>
                <a:moveTo>
                  <a:pt x="529" y="74"/>
                </a:moveTo>
                <a:cubicBezTo>
                  <a:pt x="532" y="75"/>
                  <a:pt x="532" y="75"/>
                  <a:pt x="536" y="77"/>
                </a:cubicBezTo>
                <a:cubicBezTo>
                  <a:pt x="535" y="77"/>
                  <a:pt x="533" y="77"/>
                  <a:pt x="532" y="76"/>
                </a:cubicBezTo>
                <a:cubicBezTo>
                  <a:pt x="530" y="76"/>
                  <a:pt x="529" y="75"/>
                  <a:pt x="529" y="74"/>
                </a:cubicBezTo>
                <a:close/>
                <a:moveTo>
                  <a:pt x="358" y="58"/>
                </a:moveTo>
                <a:cubicBezTo>
                  <a:pt x="358" y="58"/>
                  <a:pt x="359" y="57"/>
                  <a:pt x="361" y="56"/>
                </a:cubicBezTo>
                <a:cubicBezTo>
                  <a:pt x="362" y="58"/>
                  <a:pt x="362" y="58"/>
                  <a:pt x="362" y="58"/>
                </a:cubicBezTo>
                <a:cubicBezTo>
                  <a:pt x="360" y="58"/>
                  <a:pt x="359" y="58"/>
                  <a:pt x="358" y="58"/>
                </a:cubicBezTo>
                <a:close/>
                <a:moveTo>
                  <a:pt x="342" y="68"/>
                </a:moveTo>
                <a:cubicBezTo>
                  <a:pt x="341" y="68"/>
                  <a:pt x="341" y="68"/>
                  <a:pt x="340" y="69"/>
                </a:cubicBezTo>
                <a:cubicBezTo>
                  <a:pt x="338" y="68"/>
                  <a:pt x="335" y="68"/>
                  <a:pt x="333" y="70"/>
                </a:cubicBezTo>
                <a:cubicBezTo>
                  <a:pt x="334" y="67"/>
                  <a:pt x="337" y="68"/>
                  <a:pt x="340" y="67"/>
                </a:cubicBezTo>
                <a:cubicBezTo>
                  <a:pt x="342" y="67"/>
                  <a:pt x="342" y="67"/>
                  <a:pt x="342" y="68"/>
                </a:cubicBezTo>
                <a:close/>
                <a:moveTo>
                  <a:pt x="370" y="66"/>
                </a:moveTo>
                <a:cubicBezTo>
                  <a:pt x="367" y="67"/>
                  <a:pt x="368" y="65"/>
                  <a:pt x="365" y="66"/>
                </a:cubicBezTo>
                <a:cubicBezTo>
                  <a:pt x="366" y="65"/>
                  <a:pt x="370" y="65"/>
                  <a:pt x="370" y="66"/>
                </a:cubicBezTo>
                <a:close/>
                <a:moveTo>
                  <a:pt x="456" y="81"/>
                </a:moveTo>
                <a:cubicBezTo>
                  <a:pt x="456" y="82"/>
                  <a:pt x="453" y="82"/>
                  <a:pt x="453" y="82"/>
                </a:cubicBezTo>
                <a:cubicBezTo>
                  <a:pt x="451" y="82"/>
                  <a:pt x="453" y="82"/>
                  <a:pt x="452" y="81"/>
                </a:cubicBezTo>
                <a:cubicBezTo>
                  <a:pt x="453" y="82"/>
                  <a:pt x="454" y="81"/>
                  <a:pt x="456" y="81"/>
                </a:cubicBezTo>
                <a:close/>
                <a:moveTo>
                  <a:pt x="469" y="102"/>
                </a:moveTo>
                <a:cubicBezTo>
                  <a:pt x="469" y="102"/>
                  <a:pt x="466" y="101"/>
                  <a:pt x="468" y="101"/>
                </a:cubicBezTo>
                <a:cubicBezTo>
                  <a:pt x="466" y="101"/>
                  <a:pt x="465" y="101"/>
                  <a:pt x="465" y="100"/>
                </a:cubicBezTo>
                <a:cubicBezTo>
                  <a:pt x="464" y="100"/>
                  <a:pt x="464" y="101"/>
                  <a:pt x="464" y="101"/>
                </a:cubicBezTo>
                <a:cubicBezTo>
                  <a:pt x="462" y="100"/>
                  <a:pt x="462" y="100"/>
                  <a:pt x="460" y="100"/>
                </a:cubicBezTo>
                <a:cubicBezTo>
                  <a:pt x="460" y="99"/>
                  <a:pt x="461" y="99"/>
                  <a:pt x="463" y="99"/>
                </a:cubicBezTo>
                <a:cubicBezTo>
                  <a:pt x="461" y="98"/>
                  <a:pt x="459" y="97"/>
                  <a:pt x="457" y="96"/>
                </a:cubicBezTo>
                <a:cubicBezTo>
                  <a:pt x="455" y="96"/>
                  <a:pt x="458" y="97"/>
                  <a:pt x="456" y="97"/>
                </a:cubicBezTo>
                <a:cubicBezTo>
                  <a:pt x="454" y="97"/>
                  <a:pt x="454" y="96"/>
                  <a:pt x="452" y="96"/>
                </a:cubicBezTo>
                <a:cubicBezTo>
                  <a:pt x="454" y="96"/>
                  <a:pt x="457" y="95"/>
                  <a:pt x="459" y="97"/>
                </a:cubicBezTo>
                <a:cubicBezTo>
                  <a:pt x="460" y="97"/>
                  <a:pt x="461" y="96"/>
                  <a:pt x="462" y="97"/>
                </a:cubicBezTo>
                <a:cubicBezTo>
                  <a:pt x="462" y="96"/>
                  <a:pt x="467" y="98"/>
                  <a:pt x="466" y="96"/>
                </a:cubicBezTo>
                <a:cubicBezTo>
                  <a:pt x="464" y="96"/>
                  <a:pt x="468" y="97"/>
                  <a:pt x="465" y="96"/>
                </a:cubicBezTo>
                <a:cubicBezTo>
                  <a:pt x="465" y="95"/>
                  <a:pt x="464" y="95"/>
                  <a:pt x="464" y="94"/>
                </a:cubicBezTo>
                <a:cubicBezTo>
                  <a:pt x="460" y="94"/>
                  <a:pt x="456" y="93"/>
                  <a:pt x="453" y="92"/>
                </a:cubicBezTo>
                <a:cubicBezTo>
                  <a:pt x="452" y="92"/>
                  <a:pt x="453" y="92"/>
                  <a:pt x="452" y="93"/>
                </a:cubicBezTo>
                <a:cubicBezTo>
                  <a:pt x="449" y="91"/>
                  <a:pt x="446" y="91"/>
                  <a:pt x="444" y="91"/>
                </a:cubicBezTo>
                <a:cubicBezTo>
                  <a:pt x="442" y="90"/>
                  <a:pt x="439" y="90"/>
                  <a:pt x="437" y="89"/>
                </a:cubicBezTo>
                <a:cubicBezTo>
                  <a:pt x="436" y="87"/>
                  <a:pt x="440" y="88"/>
                  <a:pt x="440" y="87"/>
                </a:cubicBezTo>
                <a:cubicBezTo>
                  <a:pt x="443" y="88"/>
                  <a:pt x="439" y="88"/>
                  <a:pt x="438" y="88"/>
                </a:cubicBezTo>
                <a:cubicBezTo>
                  <a:pt x="440" y="90"/>
                  <a:pt x="444" y="88"/>
                  <a:pt x="443" y="90"/>
                </a:cubicBezTo>
                <a:cubicBezTo>
                  <a:pt x="444" y="90"/>
                  <a:pt x="444" y="90"/>
                  <a:pt x="446" y="90"/>
                </a:cubicBezTo>
                <a:cubicBezTo>
                  <a:pt x="448" y="90"/>
                  <a:pt x="445" y="90"/>
                  <a:pt x="446" y="89"/>
                </a:cubicBezTo>
                <a:cubicBezTo>
                  <a:pt x="448" y="90"/>
                  <a:pt x="449" y="90"/>
                  <a:pt x="453" y="91"/>
                </a:cubicBezTo>
                <a:cubicBezTo>
                  <a:pt x="453" y="90"/>
                  <a:pt x="451" y="89"/>
                  <a:pt x="450" y="89"/>
                </a:cubicBezTo>
                <a:cubicBezTo>
                  <a:pt x="451" y="89"/>
                  <a:pt x="454" y="89"/>
                  <a:pt x="455" y="90"/>
                </a:cubicBezTo>
                <a:cubicBezTo>
                  <a:pt x="456" y="90"/>
                  <a:pt x="454" y="89"/>
                  <a:pt x="456" y="89"/>
                </a:cubicBezTo>
                <a:cubicBezTo>
                  <a:pt x="458" y="89"/>
                  <a:pt x="460" y="90"/>
                  <a:pt x="463" y="91"/>
                </a:cubicBezTo>
                <a:cubicBezTo>
                  <a:pt x="464" y="91"/>
                  <a:pt x="461" y="90"/>
                  <a:pt x="461" y="90"/>
                </a:cubicBezTo>
                <a:cubicBezTo>
                  <a:pt x="462" y="89"/>
                  <a:pt x="462" y="91"/>
                  <a:pt x="465" y="91"/>
                </a:cubicBezTo>
                <a:cubicBezTo>
                  <a:pt x="465" y="91"/>
                  <a:pt x="464" y="91"/>
                  <a:pt x="464" y="92"/>
                </a:cubicBezTo>
                <a:cubicBezTo>
                  <a:pt x="465" y="93"/>
                  <a:pt x="466" y="91"/>
                  <a:pt x="468" y="92"/>
                </a:cubicBezTo>
                <a:cubicBezTo>
                  <a:pt x="466" y="93"/>
                  <a:pt x="464" y="93"/>
                  <a:pt x="462" y="93"/>
                </a:cubicBezTo>
                <a:cubicBezTo>
                  <a:pt x="464" y="94"/>
                  <a:pt x="465" y="93"/>
                  <a:pt x="468" y="95"/>
                </a:cubicBezTo>
                <a:cubicBezTo>
                  <a:pt x="468" y="94"/>
                  <a:pt x="466" y="93"/>
                  <a:pt x="469" y="94"/>
                </a:cubicBezTo>
                <a:cubicBezTo>
                  <a:pt x="469" y="93"/>
                  <a:pt x="469" y="92"/>
                  <a:pt x="468" y="92"/>
                </a:cubicBezTo>
                <a:cubicBezTo>
                  <a:pt x="471" y="93"/>
                  <a:pt x="474" y="92"/>
                  <a:pt x="477" y="94"/>
                </a:cubicBezTo>
                <a:cubicBezTo>
                  <a:pt x="475" y="95"/>
                  <a:pt x="472" y="92"/>
                  <a:pt x="470" y="93"/>
                </a:cubicBezTo>
                <a:cubicBezTo>
                  <a:pt x="470" y="94"/>
                  <a:pt x="473" y="94"/>
                  <a:pt x="473" y="94"/>
                </a:cubicBezTo>
                <a:cubicBezTo>
                  <a:pt x="474" y="94"/>
                  <a:pt x="474" y="94"/>
                  <a:pt x="474" y="94"/>
                </a:cubicBezTo>
                <a:cubicBezTo>
                  <a:pt x="474" y="94"/>
                  <a:pt x="474" y="95"/>
                  <a:pt x="475" y="95"/>
                </a:cubicBezTo>
                <a:cubicBezTo>
                  <a:pt x="474" y="95"/>
                  <a:pt x="472" y="95"/>
                  <a:pt x="470" y="94"/>
                </a:cubicBezTo>
                <a:cubicBezTo>
                  <a:pt x="470" y="95"/>
                  <a:pt x="471" y="95"/>
                  <a:pt x="471" y="96"/>
                </a:cubicBezTo>
                <a:cubicBezTo>
                  <a:pt x="472" y="95"/>
                  <a:pt x="475" y="95"/>
                  <a:pt x="478" y="96"/>
                </a:cubicBezTo>
                <a:cubicBezTo>
                  <a:pt x="479" y="95"/>
                  <a:pt x="475" y="95"/>
                  <a:pt x="476" y="94"/>
                </a:cubicBezTo>
                <a:cubicBezTo>
                  <a:pt x="478" y="95"/>
                  <a:pt x="477" y="95"/>
                  <a:pt x="479" y="95"/>
                </a:cubicBezTo>
                <a:cubicBezTo>
                  <a:pt x="479" y="95"/>
                  <a:pt x="477" y="95"/>
                  <a:pt x="477" y="94"/>
                </a:cubicBezTo>
                <a:cubicBezTo>
                  <a:pt x="479" y="94"/>
                  <a:pt x="479" y="95"/>
                  <a:pt x="480" y="95"/>
                </a:cubicBezTo>
                <a:cubicBezTo>
                  <a:pt x="480" y="95"/>
                  <a:pt x="478" y="96"/>
                  <a:pt x="479" y="97"/>
                </a:cubicBezTo>
                <a:cubicBezTo>
                  <a:pt x="481" y="97"/>
                  <a:pt x="481" y="96"/>
                  <a:pt x="481" y="95"/>
                </a:cubicBezTo>
                <a:cubicBezTo>
                  <a:pt x="483" y="96"/>
                  <a:pt x="483" y="95"/>
                  <a:pt x="485" y="96"/>
                </a:cubicBezTo>
                <a:cubicBezTo>
                  <a:pt x="485" y="96"/>
                  <a:pt x="484" y="96"/>
                  <a:pt x="485" y="97"/>
                </a:cubicBezTo>
                <a:cubicBezTo>
                  <a:pt x="484" y="97"/>
                  <a:pt x="482" y="96"/>
                  <a:pt x="482" y="96"/>
                </a:cubicBezTo>
                <a:cubicBezTo>
                  <a:pt x="483" y="97"/>
                  <a:pt x="482" y="97"/>
                  <a:pt x="482" y="98"/>
                </a:cubicBezTo>
                <a:cubicBezTo>
                  <a:pt x="480" y="97"/>
                  <a:pt x="478" y="98"/>
                  <a:pt x="477" y="99"/>
                </a:cubicBezTo>
                <a:cubicBezTo>
                  <a:pt x="477" y="98"/>
                  <a:pt x="476" y="97"/>
                  <a:pt x="476" y="96"/>
                </a:cubicBezTo>
                <a:cubicBezTo>
                  <a:pt x="472" y="95"/>
                  <a:pt x="473" y="97"/>
                  <a:pt x="469" y="96"/>
                </a:cubicBezTo>
                <a:cubicBezTo>
                  <a:pt x="470" y="97"/>
                  <a:pt x="470" y="97"/>
                  <a:pt x="472" y="98"/>
                </a:cubicBezTo>
                <a:cubicBezTo>
                  <a:pt x="469" y="98"/>
                  <a:pt x="468" y="95"/>
                  <a:pt x="466" y="95"/>
                </a:cubicBezTo>
                <a:cubicBezTo>
                  <a:pt x="467" y="97"/>
                  <a:pt x="471" y="100"/>
                  <a:pt x="475" y="99"/>
                </a:cubicBezTo>
                <a:cubicBezTo>
                  <a:pt x="477" y="99"/>
                  <a:pt x="478" y="100"/>
                  <a:pt x="479" y="102"/>
                </a:cubicBezTo>
                <a:cubicBezTo>
                  <a:pt x="477" y="100"/>
                  <a:pt x="474" y="100"/>
                  <a:pt x="472" y="100"/>
                </a:cubicBezTo>
                <a:cubicBezTo>
                  <a:pt x="470" y="100"/>
                  <a:pt x="469" y="100"/>
                  <a:pt x="469" y="101"/>
                </a:cubicBezTo>
                <a:cubicBezTo>
                  <a:pt x="467" y="100"/>
                  <a:pt x="466" y="99"/>
                  <a:pt x="463" y="98"/>
                </a:cubicBezTo>
                <a:cubicBezTo>
                  <a:pt x="464" y="100"/>
                  <a:pt x="467" y="101"/>
                  <a:pt x="469" y="102"/>
                </a:cubicBezTo>
                <a:close/>
                <a:moveTo>
                  <a:pt x="442" y="88"/>
                </a:moveTo>
                <a:cubicBezTo>
                  <a:pt x="443" y="88"/>
                  <a:pt x="443" y="88"/>
                  <a:pt x="444" y="88"/>
                </a:cubicBezTo>
                <a:cubicBezTo>
                  <a:pt x="443" y="88"/>
                  <a:pt x="444" y="89"/>
                  <a:pt x="444" y="89"/>
                </a:cubicBezTo>
                <a:cubicBezTo>
                  <a:pt x="442" y="89"/>
                  <a:pt x="442" y="88"/>
                  <a:pt x="442" y="88"/>
                </a:cubicBezTo>
                <a:close/>
                <a:moveTo>
                  <a:pt x="535" y="128"/>
                </a:moveTo>
                <a:cubicBezTo>
                  <a:pt x="535" y="128"/>
                  <a:pt x="535" y="128"/>
                  <a:pt x="536" y="129"/>
                </a:cubicBezTo>
                <a:cubicBezTo>
                  <a:pt x="536" y="129"/>
                  <a:pt x="535" y="128"/>
                  <a:pt x="534" y="129"/>
                </a:cubicBezTo>
                <a:cubicBezTo>
                  <a:pt x="533" y="128"/>
                  <a:pt x="534" y="127"/>
                  <a:pt x="535" y="128"/>
                </a:cubicBezTo>
                <a:close/>
                <a:moveTo>
                  <a:pt x="208" y="418"/>
                </a:moveTo>
                <a:cubicBezTo>
                  <a:pt x="207" y="417"/>
                  <a:pt x="207" y="417"/>
                  <a:pt x="206" y="416"/>
                </a:cubicBezTo>
                <a:cubicBezTo>
                  <a:pt x="207" y="415"/>
                  <a:pt x="207" y="417"/>
                  <a:pt x="208" y="416"/>
                </a:cubicBezTo>
                <a:cubicBezTo>
                  <a:pt x="208" y="417"/>
                  <a:pt x="207" y="417"/>
                  <a:pt x="208" y="418"/>
                </a:cubicBezTo>
                <a:close/>
                <a:moveTo>
                  <a:pt x="196" y="475"/>
                </a:moveTo>
                <a:cubicBezTo>
                  <a:pt x="195" y="475"/>
                  <a:pt x="193" y="470"/>
                  <a:pt x="193" y="472"/>
                </a:cubicBezTo>
                <a:cubicBezTo>
                  <a:pt x="192" y="472"/>
                  <a:pt x="193" y="470"/>
                  <a:pt x="193" y="469"/>
                </a:cubicBezTo>
                <a:cubicBezTo>
                  <a:pt x="193" y="470"/>
                  <a:pt x="195" y="472"/>
                  <a:pt x="194" y="472"/>
                </a:cubicBezTo>
                <a:cubicBezTo>
                  <a:pt x="194" y="473"/>
                  <a:pt x="195" y="472"/>
                  <a:pt x="195" y="472"/>
                </a:cubicBezTo>
                <a:cubicBezTo>
                  <a:pt x="196" y="473"/>
                  <a:pt x="195" y="474"/>
                  <a:pt x="196" y="475"/>
                </a:cubicBezTo>
                <a:close/>
                <a:moveTo>
                  <a:pt x="188" y="477"/>
                </a:moveTo>
                <a:cubicBezTo>
                  <a:pt x="187" y="477"/>
                  <a:pt x="186" y="475"/>
                  <a:pt x="187" y="475"/>
                </a:cubicBezTo>
                <a:cubicBezTo>
                  <a:pt x="188" y="476"/>
                  <a:pt x="187" y="476"/>
                  <a:pt x="188" y="477"/>
                </a:cubicBezTo>
                <a:close/>
                <a:moveTo>
                  <a:pt x="192" y="521"/>
                </a:moveTo>
                <a:cubicBezTo>
                  <a:pt x="191" y="520"/>
                  <a:pt x="191" y="520"/>
                  <a:pt x="190" y="519"/>
                </a:cubicBezTo>
                <a:cubicBezTo>
                  <a:pt x="190" y="519"/>
                  <a:pt x="191" y="519"/>
                  <a:pt x="192" y="520"/>
                </a:cubicBezTo>
                <a:cubicBezTo>
                  <a:pt x="192" y="519"/>
                  <a:pt x="192" y="519"/>
                  <a:pt x="191" y="519"/>
                </a:cubicBezTo>
                <a:cubicBezTo>
                  <a:pt x="191" y="519"/>
                  <a:pt x="192" y="519"/>
                  <a:pt x="192" y="519"/>
                </a:cubicBezTo>
                <a:cubicBezTo>
                  <a:pt x="193" y="520"/>
                  <a:pt x="193" y="520"/>
                  <a:pt x="193" y="520"/>
                </a:cubicBezTo>
                <a:cubicBezTo>
                  <a:pt x="192" y="520"/>
                  <a:pt x="192" y="520"/>
                  <a:pt x="192" y="521"/>
                </a:cubicBezTo>
                <a:close/>
                <a:moveTo>
                  <a:pt x="99" y="543"/>
                </a:moveTo>
                <a:cubicBezTo>
                  <a:pt x="98" y="540"/>
                  <a:pt x="97" y="539"/>
                  <a:pt x="95" y="535"/>
                </a:cubicBezTo>
                <a:cubicBezTo>
                  <a:pt x="96" y="534"/>
                  <a:pt x="95" y="531"/>
                  <a:pt x="97" y="534"/>
                </a:cubicBezTo>
                <a:cubicBezTo>
                  <a:pt x="98" y="536"/>
                  <a:pt x="97" y="536"/>
                  <a:pt x="97" y="538"/>
                </a:cubicBezTo>
                <a:cubicBezTo>
                  <a:pt x="98" y="539"/>
                  <a:pt x="99" y="540"/>
                  <a:pt x="100" y="542"/>
                </a:cubicBezTo>
                <a:cubicBezTo>
                  <a:pt x="99" y="542"/>
                  <a:pt x="100" y="543"/>
                  <a:pt x="99" y="543"/>
                </a:cubicBezTo>
                <a:close/>
                <a:moveTo>
                  <a:pt x="4" y="336"/>
                </a:moveTo>
                <a:cubicBezTo>
                  <a:pt x="5" y="333"/>
                  <a:pt x="5" y="333"/>
                  <a:pt x="5" y="333"/>
                </a:cubicBezTo>
                <a:cubicBezTo>
                  <a:pt x="5" y="333"/>
                  <a:pt x="5" y="330"/>
                  <a:pt x="6" y="329"/>
                </a:cubicBezTo>
                <a:cubicBezTo>
                  <a:pt x="5" y="332"/>
                  <a:pt x="7" y="330"/>
                  <a:pt x="6" y="335"/>
                </a:cubicBezTo>
                <a:cubicBezTo>
                  <a:pt x="5" y="335"/>
                  <a:pt x="5" y="336"/>
                  <a:pt x="4" y="336"/>
                </a:cubicBezTo>
                <a:close/>
                <a:moveTo>
                  <a:pt x="569" y="48"/>
                </a:moveTo>
                <a:cubicBezTo>
                  <a:pt x="571" y="48"/>
                  <a:pt x="573" y="50"/>
                  <a:pt x="573" y="51"/>
                </a:cubicBezTo>
                <a:cubicBezTo>
                  <a:pt x="570" y="49"/>
                  <a:pt x="571" y="49"/>
                  <a:pt x="569" y="48"/>
                </a:cubicBezTo>
                <a:close/>
                <a:moveTo>
                  <a:pt x="721" y="219"/>
                </a:moveTo>
                <a:cubicBezTo>
                  <a:pt x="720" y="219"/>
                  <a:pt x="719" y="217"/>
                  <a:pt x="718" y="215"/>
                </a:cubicBezTo>
                <a:cubicBezTo>
                  <a:pt x="719" y="214"/>
                  <a:pt x="721" y="217"/>
                  <a:pt x="721" y="219"/>
                </a:cubicBezTo>
                <a:close/>
                <a:moveTo>
                  <a:pt x="708" y="191"/>
                </a:moveTo>
                <a:cubicBezTo>
                  <a:pt x="706" y="189"/>
                  <a:pt x="706" y="187"/>
                  <a:pt x="705" y="185"/>
                </a:cubicBezTo>
                <a:cubicBezTo>
                  <a:pt x="706" y="184"/>
                  <a:pt x="706" y="184"/>
                  <a:pt x="706" y="184"/>
                </a:cubicBezTo>
                <a:cubicBezTo>
                  <a:pt x="707" y="187"/>
                  <a:pt x="708" y="189"/>
                  <a:pt x="708" y="191"/>
                </a:cubicBezTo>
                <a:close/>
                <a:moveTo>
                  <a:pt x="684" y="166"/>
                </a:moveTo>
                <a:cubicBezTo>
                  <a:pt x="682" y="163"/>
                  <a:pt x="683" y="164"/>
                  <a:pt x="680" y="161"/>
                </a:cubicBezTo>
                <a:cubicBezTo>
                  <a:pt x="680" y="159"/>
                  <a:pt x="682" y="163"/>
                  <a:pt x="683" y="162"/>
                </a:cubicBezTo>
                <a:cubicBezTo>
                  <a:pt x="683" y="162"/>
                  <a:pt x="679" y="158"/>
                  <a:pt x="681" y="158"/>
                </a:cubicBezTo>
                <a:cubicBezTo>
                  <a:pt x="683" y="161"/>
                  <a:pt x="683" y="163"/>
                  <a:pt x="685" y="165"/>
                </a:cubicBezTo>
                <a:cubicBezTo>
                  <a:pt x="686" y="167"/>
                  <a:pt x="685" y="165"/>
                  <a:pt x="684" y="166"/>
                </a:cubicBezTo>
                <a:close/>
                <a:moveTo>
                  <a:pt x="679" y="157"/>
                </a:moveTo>
                <a:cubicBezTo>
                  <a:pt x="678" y="156"/>
                  <a:pt x="677" y="154"/>
                  <a:pt x="676" y="153"/>
                </a:cubicBezTo>
                <a:cubicBezTo>
                  <a:pt x="677" y="152"/>
                  <a:pt x="680" y="157"/>
                  <a:pt x="679" y="157"/>
                </a:cubicBezTo>
                <a:close/>
                <a:moveTo>
                  <a:pt x="679" y="148"/>
                </a:moveTo>
                <a:cubicBezTo>
                  <a:pt x="679" y="149"/>
                  <a:pt x="675" y="144"/>
                  <a:pt x="676" y="145"/>
                </a:cubicBezTo>
                <a:cubicBezTo>
                  <a:pt x="676" y="143"/>
                  <a:pt x="678" y="147"/>
                  <a:pt x="679" y="148"/>
                </a:cubicBezTo>
                <a:close/>
                <a:moveTo>
                  <a:pt x="673" y="136"/>
                </a:moveTo>
                <a:cubicBezTo>
                  <a:pt x="671" y="136"/>
                  <a:pt x="669" y="132"/>
                  <a:pt x="668" y="130"/>
                </a:cubicBezTo>
                <a:cubicBezTo>
                  <a:pt x="669" y="129"/>
                  <a:pt x="672" y="135"/>
                  <a:pt x="673" y="136"/>
                </a:cubicBezTo>
                <a:close/>
                <a:moveTo>
                  <a:pt x="661" y="146"/>
                </a:moveTo>
                <a:cubicBezTo>
                  <a:pt x="659" y="145"/>
                  <a:pt x="657" y="142"/>
                  <a:pt x="657" y="141"/>
                </a:cubicBezTo>
                <a:cubicBezTo>
                  <a:pt x="658" y="143"/>
                  <a:pt x="661" y="145"/>
                  <a:pt x="661" y="146"/>
                </a:cubicBezTo>
                <a:close/>
                <a:moveTo>
                  <a:pt x="646" y="149"/>
                </a:moveTo>
                <a:cubicBezTo>
                  <a:pt x="645" y="149"/>
                  <a:pt x="645" y="149"/>
                  <a:pt x="645" y="151"/>
                </a:cubicBezTo>
                <a:cubicBezTo>
                  <a:pt x="642" y="148"/>
                  <a:pt x="642" y="146"/>
                  <a:pt x="640" y="146"/>
                </a:cubicBezTo>
                <a:cubicBezTo>
                  <a:pt x="638" y="143"/>
                  <a:pt x="638" y="138"/>
                  <a:pt x="641" y="142"/>
                </a:cubicBezTo>
                <a:cubicBezTo>
                  <a:pt x="640" y="143"/>
                  <a:pt x="646" y="147"/>
                  <a:pt x="646" y="149"/>
                </a:cubicBezTo>
                <a:close/>
                <a:moveTo>
                  <a:pt x="652" y="136"/>
                </a:moveTo>
                <a:cubicBezTo>
                  <a:pt x="652" y="136"/>
                  <a:pt x="650" y="133"/>
                  <a:pt x="648" y="132"/>
                </a:cubicBezTo>
                <a:cubicBezTo>
                  <a:pt x="649" y="131"/>
                  <a:pt x="652" y="134"/>
                  <a:pt x="652" y="136"/>
                </a:cubicBezTo>
                <a:close/>
                <a:moveTo>
                  <a:pt x="646" y="144"/>
                </a:moveTo>
                <a:cubicBezTo>
                  <a:pt x="645" y="145"/>
                  <a:pt x="643" y="142"/>
                  <a:pt x="644" y="143"/>
                </a:cubicBezTo>
                <a:cubicBezTo>
                  <a:pt x="643" y="143"/>
                  <a:pt x="642" y="142"/>
                  <a:pt x="641" y="140"/>
                </a:cubicBezTo>
                <a:cubicBezTo>
                  <a:pt x="642" y="138"/>
                  <a:pt x="645" y="143"/>
                  <a:pt x="646" y="144"/>
                </a:cubicBezTo>
                <a:close/>
                <a:moveTo>
                  <a:pt x="653" y="126"/>
                </a:moveTo>
                <a:cubicBezTo>
                  <a:pt x="654" y="127"/>
                  <a:pt x="650" y="122"/>
                  <a:pt x="651" y="125"/>
                </a:cubicBezTo>
                <a:cubicBezTo>
                  <a:pt x="649" y="123"/>
                  <a:pt x="649" y="122"/>
                  <a:pt x="647" y="120"/>
                </a:cubicBezTo>
                <a:cubicBezTo>
                  <a:pt x="648" y="120"/>
                  <a:pt x="648" y="120"/>
                  <a:pt x="648" y="120"/>
                </a:cubicBezTo>
                <a:cubicBezTo>
                  <a:pt x="646" y="118"/>
                  <a:pt x="644" y="117"/>
                  <a:pt x="642" y="115"/>
                </a:cubicBezTo>
                <a:cubicBezTo>
                  <a:pt x="642" y="114"/>
                  <a:pt x="642" y="115"/>
                  <a:pt x="642" y="115"/>
                </a:cubicBezTo>
                <a:cubicBezTo>
                  <a:pt x="640" y="113"/>
                  <a:pt x="642" y="115"/>
                  <a:pt x="642" y="114"/>
                </a:cubicBezTo>
                <a:cubicBezTo>
                  <a:pt x="650" y="121"/>
                  <a:pt x="650" y="121"/>
                  <a:pt x="650" y="121"/>
                </a:cubicBezTo>
                <a:cubicBezTo>
                  <a:pt x="649" y="123"/>
                  <a:pt x="651" y="124"/>
                  <a:pt x="653" y="126"/>
                </a:cubicBezTo>
                <a:close/>
                <a:moveTo>
                  <a:pt x="647" y="130"/>
                </a:moveTo>
                <a:cubicBezTo>
                  <a:pt x="646" y="129"/>
                  <a:pt x="645" y="128"/>
                  <a:pt x="644" y="127"/>
                </a:cubicBezTo>
                <a:cubicBezTo>
                  <a:pt x="645" y="127"/>
                  <a:pt x="646" y="127"/>
                  <a:pt x="647" y="128"/>
                </a:cubicBezTo>
                <a:cubicBezTo>
                  <a:pt x="647" y="129"/>
                  <a:pt x="647" y="130"/>
                  <a:pt x="647" y="130"/>
                </a:cubicBezTo>
                <a:close/>
                <a:moveTo>
                  <a:pt x="643" y="126"/>
                </a:moveTo>
                <a:cubicBezTo>
                  <a:pt x="640" y="124"/>
                  <a:pt x="635" y="117"/>
                  <a:pt x="631" y="115"/>
                </a:cubicBezTo>
                <a:cubicBezTo>
                  <a:pt x="628" y="113"/>
                  <a:pt x="628" y="113"/>
                  <a:pt x="627" y="110"/>
                </a:cubicBezTo>
                <a:cubicBezTo>
                  <a:pt x="628" y="109"/>
                  <a:pt x="630" y="112"/>
                  <a:pt x="630" y="113"/>
                </a:cubicBezTo>
                <a:cubicBezTo>
                  <a:pt x="631" y="113"/>
                  <a:pt x="633" y="115"/>
                  <a:pt x="635" y="116"/>
                </a:cubicBezTo>
                <a:cubicBezTo>
                  <a:pt x="637" y="118"/>
                  <a:pt x="638" y="120"/>
                  <a:pt x="640" y="121"/>
                </a:cubicBezTo>
                <a:cubicBezTo>
                  <a:pt x="639" y="123"/>
                  <a:pt x="642" y="124"/>
                  <a:pt x="643" y="126"/>
                </a:cubicBezTo>
                <a:close/>
                <a:moveTo>
                  <a:pt x="633" y="118"/>
                </a:moveTo>
                <a:cubicBezTo>
                  <a:pt x="633" y="120"/>
                  <a:pt x="629" y="115"/>
                  <a:pt x="628" y="115"/>
                </a:cubicBezTo>
                <a:cubicBezTo>
                  <a:pt x="630" y="114"/>
                  <a:pt x="631" y="117"/>
                  <a:pt x="633" y="118"/>
                </a:cubicBezTo>
                <a:close/>
                <a:moveTo>
                  <a:pt x="623" y="116"/>
                </a:moveTo>
                <a:cubicBezTo>
                  <a:pt x="620" y="114"/>
                  <a:pt x="622" y="115"/>
                  <a:pt x="621" y="113"/>
                </a:cubicBezTo>
                <a:cubicBezTo>
                  <a:pt x="622" y="114"/>
                  <a:pt x="624" y="115"/>
                  <a:pt x="625" y="116"/>
                </a:cubicBezTo>
                <a:cubicBezTo>
                  <a:pt x="624" y="117"/>
                  <a:pt x="623" y="116"/>
                  <a:pt x="623" y="115"/>
                </a:cubicBezTo>
                <a:cubicBezTo>
                  <a:pt x="623" y="115"/>
                  <a:pt x="622" y="116"/>
                  <a:pt x="623" y="116"/>
                </a:cubicBezTo>
                <a:close/>
                <a:moveTo>
                  <a:pt x="622" y="112"/>
                </a:moveTo>
                <a:cubicBezTo>
                  <a:pt x="622" y="112"/>
                  <a:pt x="620" y="110"/>
                  <a:pt x="619" y="110"/>
                </a:cubicBezTo>
                <a:cubicBezTo>
                  <a:pt x="619" y="110"/>
                  <a:pt x="619" y="110"/>
                  <a:pt x="619" y="111"/>
                </a:cubicBezTo>
                <a:cubicBezTo>
                  <a:pt x="615" y="109"/>
                  <a:pt x="620" y="109"/>
                  <a:pt x="622" y="112"/>
                </a:cubicBezTo>
                <a:close/>
                <a:moveTo>
                  <a:pt x="618" y="105"/>
                </a:moveTo>
                <a:cubicBezTo>
                  <a:pt x="616" y="103"/>
                  <a:pt x="621" y="108"/>
                  <a:pt x="619" y="105"/>
                </a:cubicBezTo>
                <a:cubicBezTo>
                  <a:pt x="620" y="106"/>
                  <a:pt x="622" y="108"/>
                  <a:pt x="623" y="109"/>
                </a:cubicBezTo>
                <a:cubicBezTo>
                  <a:pt x="623" y="109"/>
                  <a:pt x="622" y="108"/>
                  <a:pt x="621" y="108"/>
                </a:cubicBezTo>
                <a:cubicBezTo>
                  <a:pt x="620" y="107"/>
                  <a:pt x="620" y="108"/>
                  <a:pt x="619" y="107"/>
                </a:cubicBezTo>
                <a:cubicBezTo>
                  <a:pt x="619" y="107"/>
                  <a:pt x="620" y="107"/>
                  <a:pt x="618" y="105"/>
                </a:cubicBezTo>
                <a:close/>
                <a:moveTo>
                  <a:pt x="624" y="97"/>
                </a:moveTo>
                <a:cubicBezTo>
                  <a:pt x="624" y="98"/>
                  <a:pt x="623" y="98"/>
                  <a:pt x="622" y="98"/>
                </a:cubicBezTo>
                <a:cubicBezTo>
                  <a:pt x="620" y="96"/>
                  <a:pt x="619" y="95"/>
                  <a:pt x="620" y="94"/>
                </a:cubicBezTo>
                <a:cubicBezTo>
                  <a:pt x="621" y="95"/>
                  <a:pt x="623" y="96"/>
                  <a:pt x="624" y="97"/>
                </a:cubicBezTo>
                <a:close/>
                <a:moveTo>
                  <a:pt x="619" y="96"/>
                </a:moveTo>
                <a:cubicBezTo>
                  <a:pt x="616" y="91"/>
                  <a:pt x="611" y="87"/>
                  <a:pt x="606" y="84"/>
                </a:cubicBezTo>
                <a:cubicBezTo>
                  <a:pt x="611" y="85"/>
                  <a:pt x="615" y="91"/>
                  <a:pt x="619" y="93"/>
                </a:cubicBezTo>
                <a:cubicBezTo>
                  <a:pt x="616" y="92"/>
                  <a:pt x="620" y="95"/>
                  <a:pt x="619" y="96"/>
                </a:cubicBezTo>
                <a:close/>
                <a:moveTo>
                  <a:pt x="594" y="115"/>
                </a:moveTo>
                <a:cubicBezTo>
                  <a:pt x="593" y="115"/>
                  <a:pt x="593" y="115"/>
                  <a:pt x="593" y="115"/>
                </a:cubicBezTo>
                <a:cubicBezTo>
                  <a:pt x="591" y="114"/>
                  <a:pt x="589" y="113"/>
                  <a:pt x="590" y="112"/>
                </a:cubicBezTo>
                <a:cubicBezTo>
                  <a:pt x="591" y="113"/>
                  <a:pt x="592" y="114"/>
                  <a:pt x="594" y="115"/>
                </a:cubicBezTo>
                <a:close/>
                <a:moveTo>
                  <a:pt x="605" y="83"/>
                </a:moveTo>
                <a:cubicBezTo>
                  <a:pt x="603" y="82"/>
                  <a:pt x="604" y="82"/>
                  <a:pt x="601" y="80"/>
                </a:cubicBezTo>
                <a:cubicBezTo>
                  <a:pt x="601" y="79"/>
                  <a:pt x="606" y="83"/>
                  <a:pt x="605" y="83"/>
                </a:cubicBezTo>
                <a:close/>
                <a:moveTo>
                  <a:pt x="603" y="86"/>
                </a:moveTo>
                <a:cubicBezTo>
                  <a:pt x="602" y="87"/>
                  <a:pt x="599" y="84"/>
                  <a:pt x="598" y="84"/>
                </a:cubicBezTo>
                <a:cubicBezTo>
                  <a:pt x="599" y="84"/>
                  <a:pt x="601" y="85"/>
                  <a:pt x="603" y="86"/>
                </a:cubicBezTo>
                <a:close/>
                <a:moveTo>
                  <a:pt x="589" y="112"/>
                </a:moveTo>
                <a:cubicBezTo>
                  <a:pt x="587" y="111"/>
                  <a:pt x="587" y="110"/>
                  <a:pt x="585" y="109"/>
                </a:cubicBezTo>
                <a:cubicBezTo>
                  <a:pt x="585" y="108"/>
                  <a:pt x="586" y="109"/>
                  <a:pt x="586" y="109"/>
                </a:cubicBezTo>
                <a:cubicBezTo>
                  <a:pt x="586" y="108"/>
                  <a:pt x="584" y="107"/>
                  <a:pt x="583" y="106"/>
                </a:cubicBezTo>
                <a:cubicBezTo>
                  <a:pt x="582" y="105"/>
                  <a:pt x="582" y="104"/>
                  <a:pt x="583" y="104"/>
                </a:cubicBezTo>
                <a:cubicBezTo>
                  <a:pt x="584" y="105"/>
                  <a:pt x="584" y="106"/>
                  <a:pt x="584" y="107"/>
                </a:cubicBezTo>
                <a:cubicBezTo>
                  <a:pt x="586" y="107"/>
                  <a:pt x="587" y="108"/>
                  <a:pt x="589" y="110"/>
                </a:cubicBezTo>
                <a:cubicBezTo>
                  <a:pt x="589" y="111"/>
                  <a:pt x="588" y="110"/>
                  <a:pt x="587" y="109"/>
                </a:cubicBezTo>
                <a:cubicBezTo>
                  <a:pt x="586" y="110"/>
                  <a:pt x="591" y="112"/>
                  <a:pt x="589" y="112"/>
                </a:cubicBezTo>
                <a:close/>
                <a:moveTo>
                  <a:pt x="587" y="111"/>
                </a:moveTo>
                <a:cubicBezTo>
                  <a:pt x="586" y="111"/>
                  <a:pt x="586" y="111"/>
                  <a:pt x="585" y="111"/>
                </a:cubicBezTo>
                <a:cubicBezTo>
                  <a:pt x="582" y="109"/>
                  <a:pt x="584" y="108"/>
                  <a:pt x="581" y="106"/>
                </a:cubicBezTo>
                <a:cubicBezTo>
                  <a:pt x="581" y="105"/>
                  <a:pt x="583" y="107"/>
                  <a:pt x="583" y="106"/>
                </a:cubicBezTo>
                <a:cubicBezTo>
                  <a:pt x="585" y="109"/>
                  <a:pt x="582" y="108"/>
                  <a:pt x="587" y="111"/>
                </a:cubicBezTo>
                <a:close/>
                <a:moveTo>
                  <a:pt x="569" y="137"/>
                </a:moveTo>
                <a:cubicBezTo>
                  <a:pt x="569" y="138"/>
                  <a:pt x="568" y="137"/>
                  <a:pt x="568" y="138"/>
                </a:cubicBezTo>
                <a:cubicBezTo>
                  <a:pt x="567" y="138"/>
                  <a:pt x="567" y="138"/>
                  <a:pt x="567" y="138"/>
                </a:cubicBezTo>
                <a:cubicBezTo>
                  <a:pt x="567" y="137"/>
                  <a:pt x="567" y="137"/>
                  <a:pt x="567" y="137"/>
                </a:cubicBezTo>
                <a:cubicBezTo>
                  <a:pt x="567" y="137"/>
                  <a:pt x="568" y="136"/>
                  <a:pt x="569" y="137"/>
                </a:cubicBezTo>
                <a:close/>
                <a:moveTo>
                  <a:pt x="580" y="103"/>
                </a:moveTo>
                <a:cubicBezTo>
                  <a:pt x="578" y="103"/>
                  <a:pt x="573" y="99"/>
                  <a:pt x="570" y="97"/>
                </a:cubicBezTo>
                <a:cubicBezTo>
                  <a:pt x="573" y="97"/>
                  <a:pt x="576" y="101"/>
                  <a:pt x="580" y="103"/>
                </a:cubicBezTo>
                <a:close/>
                <a:moveTo>
                  <a:pt x="587" y="78"/>
                </a:moveTo>
                <a:cubicBezTo>
                  <a:pt x="585" y="79"/>
                  <a:pt x="578" y="74"/>
                  <a:pt x="575" y="72"/>
                </a:cubicBezTo>
                <a:cubicBezTo>
                  <a:pt x="575" y="71"/>
                  <a:pt x="577" y="72"/>
                  <a:pt x="579" y="72"/>
                </a:cubicBezTo>
                <a:cubicBezTo>
                  <a:pt x="583" y="75"/>
                  <a:pt x="585" y="76"/>
                  <a:pt x="587" y="78"/>
                </a:cubicBezTo>
                <a:close/>
                <a:moveTo>
                  <a:pt x="562" y="131"/>
                </a:moveTo>
                <a:cubicBezTo>
                  <a:pt x="560" y="131"/>
                  <a:pt x="555" y="127"/>
                  <a:pt x="554" y="126"/>
                </a:cubicBezTo>
                <a:cubicBezTo>
                  <a:pt x="556" y="126"/>
                  <a:pt x="561" y="130"/>
                  <a:pt x="562" y="131"/>
                </a:cubicBezTo>
                <a:close/>
                <a:moveTo>
                  <a:pt x="568" y="95"/>
                </a:moveTo>
                <a:cubicBezTo>
                  <a:pt x="568" y="96"/>
                  <a:pt x="569" y="95"/>
                  <a:pt x="570" y="96"/>
                </a:cubicBezTo>
                <a:cubicBezTo>
                  <a:pt x="568" y="97"/>
                  <a:pt x="567" y="94"/>
                  <a:pt x="565" y="95"/>
                </a:cubicBezTo>
                <a:cubicBezTo>
                  <a:pt x="564" y="94"/>
                  <a:pt x="567" y="94"/>
                  <a:pt x="568" y="95"/>
                </a:cubicBezTo>
                <a:close/>
                <a:moveTo>
                  <a:pt x="574" y="71"/>
                </a:moveTo>
                <a:cubicBezTo>
                  <a:pt x="574" y="72"/>
                  <a:pt x="574" y="72"/>
                  <a:pt x="574" y="72"/>
                </a:cubicBezTo>
                <a:cubicBezTo>
                  <a:pt x="571" y="71"/>
                  <a:pt x="572" y="70"/>
                  <a:pt x="572" y="69"/>
                </a:cubicBezTo>
                <a:cubicBezTo>
                  <a:pt x="572" y="69"/>
                  <a:pt x="573" y="70"/>
                  <a:pt x="574" y="71"/>
                </a:cubicBezTo>
                <a:close/>
                <a:moveTo>
                  <a:pt x="565" y="93"/>
                </a:moveTo>
                <a:cubicBezTo>
                  <a:pt x="564" y="93"/>
                  <a:pt x="560" y="92"/>
                  <a:pt x="559" y="91"/>
                </a:cubicBezTo>
                <a:cubicBezTo>
                  <a:pt x="561" y="90"/>
                  <a:pt x="562" y="92"/>
                  <a:pt x="565" y="93"/>
                </a:cubicBezTo>
                <a:close/>
                <a:moveTo>
                  <a:pt x="552" y="123"/>
                </a:moveTo>
                <a:cubicBezTo>
                  <a:pt x="551" y="124"/>
                  <a:pt x="549" y="123"/>
                  <a:pt x="548" y="122"/>
                </a:cubicBezTo>
                <a:cubicBezTo>
                  <a:pt x="548" y="121"/>
                  <a:pt x="550" y="123"/>
                  <a:pt x="552" y="123"/>
                </a:cubicBezTo>
                <a:close/>
                <a:moveTo>
                  <a:pt x="566" y="79"/>
                </a:moveTo>
                <a:cubicBezTo>
                  <a:pt x="566" y="80"/>
                  <a:pt x="566" y="80"/>
                  <a:pt x="565" y="80"/>
                </a:cubicBezTo>
                <a:cubicBezTo>
                  <a:pt x="561" y="78"/>
                  <a:pt x="563" y="76"/>
                  <a:pt x="566" y="79"/>
                </a:cubicBezTo>
                <a:close/>
                <a:moveTo>
                  <a:pt x="553" y="80"/>
                </a:moveTo>
                <a:cubicBezTo>
                  <a:pt x="555" y="80"/>
                  <a:pt x="558" y="82"/>
                  <a:pt x="560" y="82"/>
                </a:cubicBezTo>
                <a:cubicBezTo>
                  <a:pt x="562" y="83"/>
                  <a:pt x="560" y="84"/>
                  <a:pt x="563" y="85"/>
                </a:cubicBezTo>
                <a:cubicBezTo>
                  <a:pt x="560" y="84"/>
                  <a:pt x="557" y="83"/>
                  <a:pt x="556" y="84"/>
                </a:cubicBezTo>
                <a:cubicBezTo>
                  <a:pt x="559" y="85"/>
                  <a:pt x="560" y="84"/>
                  <a:pt x="564" y="87"/>
                </a:cubicBezTo>
                <a:cubicBezTo>
                  <a:pt x="563" y="87"/>
                  <a:pt x="562" y="87"/>
                  <a:pt x="562" y="87"/>
                </a:cubicBezTo>
                <a:cubicBezTo>
                  <a:pt x="560" y="86"/>
                  <a:pt x="561" y="86"/>
                  <a:pt x="559" y="85"/>
                </a:cubicBezTo>
                <a:cubicBezTo>
                  <a:pt x="561" y="87"/>
                  <a:pt x="552" y="83"/>
                  <a:pt x="550" y="81"/>
                </a:cubicBezTo>
                <a:cubicBezTo>
                  <a:pt x="551" y="80"/>
                  <a:pt x="552" y="82"/>
                  <a:pt x="554" y="83"/>
                </a:cubicBezTo>
                <a:cubicBezTo>
                  <a:pt x="555" y="83"/>
                  <a:pt x="555" y="82"/>
                  <a:pt x="556" y="82"/>
                </a:cubicBezTo>
                <a:cubicBezTo>
                  <a:pt x="556" y="82"/>
                  <a:pt x="553" y="81"/>
                  <a:pt x="552" y="80"/>
                </a:cubicBezTo>
                <a:cubicBezTo>
                  <a:pt x="550" y="79"/>
                  <a:pt x="552" y="79"/>
                  <a:pt x="550" y="78"/>
                </a:cubicBezTo>
                <a:cubicBezTo>
                  <a:pt x="551" y="77"/>
                  <a:pt x="553" y="79"/>
                  <a:pt x="553" y="80"/>
                </a:cubicBezTo>
                <a:close/>
                <a:moveTo>
                  <a:pt x="527" y="152"/>
                </a:moveTo>
                <a:cubicBezTo>
                  <a:pt x="527" y="152"/>
                  <a:pt x="526" y="151"/>
                  <a:pt x="527" y="152"/>
                </a:cubicBezTo>
                <a:cubicBezTo>
                  <a:pt x="526" y="152"/>
                  <a:pt x="524" y="151"/>
                  <a:pt x="524" y="151"/>
                </a:cubicBezTo>
                <a:cubicBezTo>
                  <a:pt x="523" y="149"/>
                  <a:pt x="527" y="152"/>
                  <a:pt x="525" y="151"/>
                </a:cubicBezTo>
                <a:cubicBezTo>
                  <a:pt x="526" y="150"/>
                  <a:pt x="527" y="151"/>
                  <a:pt x="527" y="152"/>
                </a:cubicBezTo>
                <a:close/>
                <a:moveTo>
                  <a:pt x="547" y="80"/>
                </a:moveTo>
                <a:cubicBezTo>
                  <a:pt x="547" y="80"/>
                  <a:pt x="547" y="80"/>
                  <a:pt x="548" y="80"/>
                </a:cubicBezTo>
                <a:cubicBezTo>
                  <a:pt x="548" y="80"/>
                  <a:pt x="546" y="79"/>
                  <a:pt x="547" y="79"/>
                </a:cubicBezTo>
                <a:cubicBezTo>
                  <a:pt x="551" y="81"/>
                  <a:pt x="548" y="82"/>
                  <a:pt x="552" y="83"/>
                </a:cubicBezTo>
                <a:cubicBezTo>
                  <a:pt x="546" y="81"/>
                  <a:pt x="539" y="76"/>
                  <a:pt x="531" y="73"/>
                </a:cubicBezTo>
                <a:cubicBezTo>
                  <a:pt x="531" y="73"/>
                  <a:pt x="530" y="73"/>
                  <a:pt x="530" y="73"/>
                </a:cubicBezTo>
                <a:cubicBezTo>
                  <a:pt x="531" y="72"/>
                  <a:pt x="533" y="73"/>
                  <a:pt x="533" y="72"/>
                </a:cubicBezTo>
                <a:cubicBezTo>
                  <a:pt x="534" y="72"/>
                  <a:pt x="534" y="73"/>
                  <a:pt x="534" y="73"/>
                </a:cubicBezTo>
                <a:cubicBezTo>
                  <a:pt x="536" y="74"/>
                  <a:pt x="536" y="73"/>
                  <a:pt x="539" y="75"/>
                </a:cubicBezTo>
                <a:cubicBezTo>
                  <a:pt x="540" y="78"/>
                  <a:pt x="546" y="78"/>
                  <a:pt x="547" y="80"/>
                </a:cubicBezTo>
                <a:close/>
                <a:moveTo>
                  <a:pt x="548" y="76"/>
                </a:moveTo>
                <a:cubicBezTo>
                  <a:pt x="547" y="76"/>
                  <a:pt x="548" y="77"/>
                  <a:pt x="548" y="78"/>
                </a:cubicBezTo>
                <a:cubicBezTo>
                  <a:pt x="546" y="75"/>
                  <a:pt x="537" y="73"/>
                  <a:pt x="536" y="72"/>
                </a:cubicBezTo>
                <a:cubicBezTo>
                  <a:pt x="540" y="72"/>
                  <a:pt x="545" y="76"/>
                  <a:pt x="548" y="76"/>
                </a:cubicBezTo>
                <a:close/>
                <a:moveTo>
                  <a:pt x="544" y="66"/>
                </a:moveTo>
                <a:cubicBezTo>
                  <a:pt x="545" y="67"/>
                  <a:pt x="542" y="65"/>
                  <a:pt x="540" y="64"/>
                </a:cubicBezTo>
                <a:cubicBezTo>
                  <a:pt x="540" y="63"/>
                  <a:pt x="543" y="65"/>
                  <a:pt x="544" y="66"/>
                </a:cubicBezTo>
                <a:close/>
                <a:moveTo>
                  <a:pt x="544" y="72"/>
                </a:moveTo>
                <a:cubicBezTo>
                  <a:pt x="543" y="73"/>
                  <a:pt x="543" y="73"/>
                  <a:pt x="543" y="73"/>
                </a:cubicBezTo>
                <a:cubicBezTo>
                  <a:pt x="539" y="71"/>
                  <a:pt x="540" y="70"/>
                  <a:pt x="544" y="72"/>
                </a:cubicBezTo>
                <a:close/>
                <a:moveTo>
                  <a:pt x="517" y="144"/>
                </a:moveTo>
                <a:cubicBezTo>
                  <a:pt x="516" y="144"/>
                  <a:pt x="515" y="144"/>
                  <a:pt x="514" y="144"/>
                </a:cubicBezTo>
                <a:cubicBezTo>
                  <a:pt x="512" y="143"/>
                  <a:pt x="514" y="143"/>
                  <a:pt x="514" y="142"/>
                </a:cubicBezTo>
                <a:cubicBezTo>
                  <a:pt x="515" y="143"/>
                  <a:pt x="516" y="143"/>
                  <a:pt x="517" y="144"/>
                </a:cubicBezTo>
                <a:close/>
                <a:moveTo>
                  <a:pt x="536" y="70"/>
                </a:moveTo>
                <a:cubicBezTo>
                  <a:pt x="538" y="70"/>
                  <a:pt x="536" y="69"/>
                  <a:pt x="538" y="69"/>
                </a:cubicBezTo>
                <a:cubicBezTo>
                  <a:pt x="539" y="69"/>
                  <a:pt x="539" y="72"/>
                  <a:pt x="536" y="70"/>
                </a:cubicBezTo>
                <a:close/>
                <a:moveTo>
                  <a:pt x="539" y="62"/>
                </a:moveTo>
                <a:cubicBezTo>
                  <a:pt x="539" y="63"/>
                  <a:pt x="534" y="61"/>
                  <a:pt x="535" y="60"/>
                </a:cubicBezTo>
                <a:cubicBezTo>
                  <a:pt x="537" y="61"/>
                  <a:pt x="538" y="62"/>
                  <a:pt x="539" y="62"/>
                </a:cubicBezTo>
                <a:close/>
                <a:moveTo>
                  <a:pt x="512" y="141"/>
                </a:moveTo>
                <a:cubicBezTo>
                  <a:pt x="513" y="142"/>
                  <a:pt x="511" y="141"/>
                  <a:pt x="512" y="142"/>
                </a:cubicBezTo>
                <a:cubicBezTo>
                  <a:pt x="512" y="143"/>
                  <a:pt x="509" y="141"/>
                  <a:pt x="509" y="142"/>
                </a:cubicBezTo>
                <a:cubicBezTo>
                  <a:pt x="508" y="141"/>
                  <a:pt x="508" y="141"/>
                  <a:pt x="507" y="140"/>
                </a:cubicBezTo>
                <a:cubicBezTo>
                  <a:pt x="506" y="140"/>
                  <a:pt x="508" y="141"/>
                  <a:pt x="506" y="141"/>
                </a:cubicBezTo>
                <a:cubicBezTo>
                  <a:pt x="506" y="140"/>
                  <a:pt x="506" y="140"/>
                  <a:pt x="505" y="140"/>
                </a:cubicBezTo>
                <a:cubicBezTo>
                  <a:pt x="505" y="140"/>
                  <a:pt x="506" y="139"/>
                  <a:pt x="506" y="139"/>
                </a:cubicBezTo>
                <a:cubicBezTo>
                  <a:pt x="503" y="139"/>
                  <a:pt x="505" y="139"/>
                  <a:pt x="502" y="138"/>
                </a:cubicBezTo>
                <a:cubicBezTo>
                  <a:pt x="502" y="137"/>
                  <a:pt x="504" y="138"/>
                  <a:pt x="505" y="138"/>
                </a:cubicBezTo>
                <a:cubicBezTo>
                  <a:pt x="505" y="138"/>
                  <a:pt x="505" y="137"/>
                  <a:pt x="504" y="137"/>
                </a:cubicBezTo>
                <a:cubicBezTo>
                  <a:pt x="506" y="137"/>
                  <a:pt x="506" y="139"/>
                  <a:pt x="509" y="139"/>
                </a:cubicBezTo>
                <a:cubicBezTo>
                  <a:pt x="507" y="140"/>
                  <a:pt x="510" y="140"/>
                  <a:pt x="512" y="141"/>
                </a:cubicBezTo>
                <a:close/>
                <a:moveTo>
                  <a:pt x="522" y="105"/>
                </a:moveTo>
                <a:cubicBezTo>
                  <a:pt x="521" y="106"/>
                  <a:pt x="520" y="104"/>
                  <a:pt x="518" y="104"/>
                </a:cubicBezTo>
                <a:cubicBezTo>
                  <a:pt x="518" y="103"/>
                  <a:pt x="520" y="105"/>
                  <a:pt x="522" y="105"/>
                </a:cubicBezTo>
                <a:close/>
                <a:moveTo>
                  <a:pt x="530" y="70"/>
                </a:moveTo>
                <a:cubicBezTo>
                  <a:pt x="531" y="71"/>
                  <a:pt x="528" y="70"/>
                  <a:pt x="527" y="69"/>
                </a:cubicBezTo>
                <a:cubicBezTo>
                  <a:pt x="527" y="69"/>
                  <a:pt x="529" y="69"/>
                  <a:pt x="530" y="70"/>
                </a:cubicBezTo>
                <a:close/>
                <a:moveTo>
                  <a:pt x="527" y="74"/>
                </a:moveTo>
                <a:cubicBezTo>
                  <a:pt x="526" y="73"/>
                  <a:pt x="526" y="72"/>
                  <a:pt x="523" y="71"/>
                </a:cubicBezTo>
                <a:cubicBezTo>
                  <a:pt x="523" y="69"/>
                  <a:pt x="528" y="73"/>
                  <a:pt x="527" y="74"/>
                </a:cubicBezTo>
                <a:close/>
                <a:moveTo>
                  <a:pt x="516" y="116"/>
                </a:moveTo>
                <a:cubicBezTo>
                  <a:pt x="516" y="116"/>
                  <a:pt x="515" y="116"/>
                  <a:pt x="515" y="116"/>
                </a:cubicBezTo>
                <a:cubicBezTo>
                  <a:pt x="514" y="116"/>
                  <a:pt x="515" y="116"/>
                  <a:pt x="515" y="117"/>
                </a:cubicBezTo>
                <a:cubicBezTo>
                  <a:pt x="514" y="117"/>
                  <a:pt x="513" y="116"/>
                  <a:pt x="513" y="115"/>
                </a:cubicBezTo>
                <a:cubicBezTo>
                  <a:pt x="513" y="115"/>
                  <a:pt x="515" y="116"/>
                  <a:pt x="516" y="116"/>
                </a:cubicBezTo>
                <a:close/>
                <a:moveTo>
                  <a:pt x="505" y="48"/>
                </a:moveTo>
                <a:cubicBezTo>
                  <a:pt x="507" y="48"/>
                  <a:pt x="498" y="46"/>
                  <a:pt x="503" y="46"/>
                </a:cubicBezTo>
                <a:cubicBezTo>
                  <a:pt x="502" y="45"/>
                  <a:pt x="501" y="46"/>
                  <a:pt x="500" y="45"/>
                </a:cubicBezTo>
                <a:cubicBezTo>
                  <a:pt x="500" y="45"/>
                  <a:pt x="501" y="46"/>
                  <a:pt x="501" y="46"/>
                </a:cubicBezTo>
                <a:cubicBezTo>
                  <a:pt x="498" y="45"/>
                  <a:pt x="495" y="44"/>
                  <a:pt x="495" y="45"/>
                </a:cubicBezTo>
                <a:cubicBezTo>
                  <a:pt x="493" y="44"/>
                  <a:pt x="492" y="44"/>
                  <a:pt x="489" y="44"/>
                </a:cubicBezTo>
                <a:cubicBezTo>
                  <a:pt x="489" y="42"/>
                  <a:pt x="493" y="44"/>
                  <a:pt x="494" y="44"/>
                </a:cubicBezTo>
                <a:cubicBezTo>
                  <a:pt x="492" y="42"/>
                  <a:pt x="490" y="43"/>
                  <a:pt x="488" y="41"/>
                </a:cubicBezTo>
                <a:cubicBezTo>
                  <a:pt x="487" y="42"/>
                  <a:pt x="491" y="42"/>
                  <a:pt x="490" y="43"/>
                </a:cubicBezTo>
                <a:cubicBezTo>
                  <a:pt x="487" y="42"/>
                  <a:pt x="486" y="41"/>
                  <a:pt x="484" y="41"/>
                </a:cubicBezTo>
                <a:cubicBezTo>
                  <a:pt x="482" y="39"/>
                  <a:pt x="486" y="41"/>
                  <a:pt x="486" y="40"/>
                </a:cubicBezTo>
                <a:cubicBezTo>
                  <a:pt x="485" y="39"/>
                  <a:pt x="483" y="40"/>
                  <a:pt x="482" y="39"/>
                </a:cubicBezTo>
                <a:cubicBezTo>
                  <a:pt x="480" y="39"/>
                  <a:pt x="485" y="41"/>
                  <a:pt x="482" y="41"/>
                </a:cubicBezTo>
                <a:cubicBezTo>
                  <a:pt x="480" y="39"/>
                  <a:pt x="480" y="39"/>
                  <a:pt x="476" y="38"/>
                </a:cubicBezTo>
                <a:cubicBezTo>
                  <a:pt x="477" y="38"/>
                  <a:pt x="477" y="38"/>
                  <a:pt x="477" y="37"/>
                </a:cubicBezTo>
                <a:cubicBezTo>
                  <a:pt x="474" y="37"/>
                  <a:pt x="476" y="38"/>
                  <a:pt x="474" y="38"/>
                </a:cubicBezTo>
                <a:cubicBezTo>
                  <a:pt x="467" y="34"/>
                  <a:pt x="459" y="35"/>
                  <a:pt x="452" y="33"/>
                </a:cubicBezTo>
                <a:cubicBezTo>
                  <a:pt x="451" y="34"/>
                  <a:pt x="445" y="33"/>
                  <a:pt x="446" y="31"/>
                </a:cubicBezTo>
                <a:cubicBezTo>
                  <a:pt x="443" y="32"/>
                  <a:pt x="444" y="32"/>
                  <a:pt x="440" y="32"/>
                </a:cubicBezTo>
                <a:cubicBezTo>
                  <a:pt x="439" y="30"/>
                  <a:pt x="435" y="30"/>
                  <a:pt x="430" y="30"/>
                </a:cubicBezTo>
                <a:cubicBezTo>
                  <a:pt x="426" y="30"/>
                  <a:pt x="421" y="30"/>
                  <a:pt x="418" y="29"/>
                </a:cubicBezTo>
                <a:cubicBezTo>
                  <a:pt x="418" y="28"/>
                  <a:pt x="419" y="28"/>
                  <a:pt x="420" y="28"/>
                </a:cubicBezTo>
                <a:cubicBezTo>
                  <a:pt x="420" y="28"/>
                  <a:pt x="419" y="28"/>
                  <a:pt x="419" y="28"/>
                </a:cubicBezTo>
                <a:cubicBezTo>
                  <a:pt x="417" y="29"/>
                  <a:pt x="409" y="29"/>
                  <a:pt x="406" y="28"/>
                </a:cubicBezTo>
                <a:cubicBezTo>
                  <a:pt x="402" y="29"/>
                  <a:pt x="399" y="28"/>
                  <a:pt x="394" y="28"/>
                </a:cubicBezTo>
                <a:cubicBezTo>
                  <a:pt x="394" y="28"/>
                  <a:pt x="396" y="28"/>
                  <a:pt x="396" y="27"/>
                </a:cubicBezTo>
                <a:cubicBezTo>
                  <a:pt x="396" y="28"/>
                  <a:pt x="399" y="28"/>
                  <a:pt x="400" y="27"/>
                </a:cubicBezTo>
                <a:cubicBezTo>
                  <a:pt x="400" y="27"/>
                  <a:pt x="399" y="27"/>
                  <a:pt x="397" y="27"/>
                </a:cubicBezTo>
                <a:cubicBezTo>
                  <a:pt x="400" y="26"/>
                  <a:pt x="405" y="26"/>
                  <a:pt x="410" y="26"/>
                </a:cubicBezTo>
                <a:cubicBezTo>
                  <a:pt x="409" y="27"/>
                  <a:pt x="409" y="27"/>
                  <a:pt x="410" y="27"/>
                </a:cubicBezTo>
                <a:cubicBezTo>
                  <a:pt x="411" y="27"/>
                  <a:pt x="413" y="27"/>
                  <a:pt x="414" y="27"/>
                </a:cubicBezTo>
                <a:cubicBezTo>
                  <a:pt x="415" y="27"/>
                  <a:pt x="420" y="27"/>
                  <a:pt x="424" y="27"/>
                </a:cubicBezTo>
                <a:cubicBezTo>
                  <a:pt x="428" y="27"/>
                  <a:pt x="431" y="27"/>
                  <a:pt x="430" y="25"/>
                </a:cubicBezTo>
                <a:cubicBezTo>
                  <a:pt x="437" y="26"/>
                  <a:pt x="438" y="26"/>
                  <a:pt x="445" y="25"/>
                </a:cubicBezTo>
                <a:cubicBezTo>
                  <a:pt x="446" y="26"/>
                  <a:pt x="448" y="26"/>
                  <a:pt x="448" y="27"/>
                </a:cubicBezTo>
                <a:cubicBezTo>
                  <a:pt x="450" y="26"/>
                  <a:pt x="458" y="27"/>
                  <a:pt x="462" y="29"/>
                </a:cubicBezTo>
                <a:cubicBezTo>
                  <a:pt x="464" y="29"/>
                  <a:pt x="464" y="29"/>
                  <a:pt x="466" y="29"/>
                </a:cubicBezTo>
                <a:cubicBezTo>
                  <a:pt x="469" y="29"/>
                  <a:pt x="473" y="30"/>
                  <a:pt x="477" y="31"/>
                </a:cubicBezTo>
                <a:cubicBezTo>
                  <a:pt x="481" y="32"/>
                  <a:pt x="485" y="33"/>
                  <a:pt x="488" y="34"/>
                </a:cubicBezTo>
                <a:cubicBezTo>
                  <a:pt x="488" y="35"/>
                  <a:pt x="492" y="37"/>
                  <a:pt x="496" y="37"/>
                </a:cubicBezTo>
                <a:cubicBezTo>
                  <a:pt x="499" y="39"/>
                  <a:pt x="509" y="43"/>
                  <a:pt x="513" y="43"/>
                </a:cubicBezTo>
                <a:cubicBezTo>
                  <a:pt x="516" y="44"/>
                  <a:pt x="513" y="43"/>
                  <a:pt x="513" y="44"/>
                </a:cubicBezTo>
                <a:cubicBezTo>
                  <a:pt x="516" y="45"/>
                  <a:pt x="522" y="46"/>
                  <a:pt x="524" y="48"/>
                </a:cubicBezTo>
                <a:cubicBezTo>
                  <a:pt x="522" y="48"/>
                  <a:pt x="523" y="49"/>
                  <a:pt x="525" y="50"/>
                </a:cubicBezTo>
                <a:cubicBezTo>
                  <a:pt x="527" y="51"/>
                  <a:pt x="529" y="52"/>
                  <a:pt x="530" y="53"/>
                </a:cubicBezTo>
                <a:cubicBezTo>
                  <a:pt x="527" y="52"/>
                  <a:pt x="524" y="50"/>
                  <a:pt x="522" y="49"/>
                </a:cubicBezTo>
                <a:cubicBezTo>
                  <a:pt x="521" y="48"/>
                  <a:pt x="520" y="49"/>
                  <a:pt x="518" y="48"/>
                </a:cubicBezTo>
                <a:cubicBezTo>
                  <a:pt x="518" y="48"/>
                  <a:pt x="519" y="48"/>
                  <a:pt x="519" y="48"/>
                </a:cubicBezTo>
                <a:cubicBezTo>
                  <a:pt x="513" y="46"/>
                  <a:pt x="508" y="45"/>
                  <a:pt x="503" y="43"/>
                </a:cubicBezTo>
                <a:cubicBezTo>
                  <a:pt x="499" y="42"/>
                  <a:pt x="494" y="40"/>
                  <a:pt x="490" y="39"/>
                </a:cubicBezTo>
                <a:cubicBezTo>
                  <a:pt x="488" y="39"/>
                  <a:pt x="483" y="37"/>
                  <a:pt x="482" y="38"/>
                </a:cubicBezTo>
                <a:cubicBezTo>
                  <a:pt x="485" y="39"/>
                  <a:pt x="489" y="40"/>
                  <a:pt x="493" y="41"/>
                </a:cubicBezTo>
                <a:cubicBezTo>
                  <a:pt x="497" y="42"/>
                  <a:pt x="501" y="43"/>
                  <a:pt x="504" y="44"/>
                </a:cubicBezTo>
                <a:cubicBezTo>
                  <a:pt x="504" y="44"/>
                  <a:pt x="503" y="44"/>
                  <a:pt x="503" y="45"/>
                </a:cubicBezTo>
                <a:cubicBezTo>
                  <a:pt x="503" y="45"/>
                  <a:pt x="511" y="46"/>
                  <a:pt x="509" y="48"/>
                </a:cubicBezTo>
                <a:cubicBezTo>
                  <a:pt x="512" y="47"/>
                  <a:pt x="514" y="49"/>
                  <a:pt x="516" y="48"/>
                </a:cubicBezTo>
                <a:cubicBezTo>
                  <a:pt x="519" y="49"/>
                  <a:pt x="523" y="50"/>
                  <a:pt x="522" y="51"/>
                </a:cubicBezTo>
                <a:cubicBezTo>
                  <a:pt x="520" y="51"/>
                  <a:pt x="519" y="50"/>
                  <a:pt x="518" y="50"/>
                </a:cubicBezTo>
                <a:cubicBezTo>
                  <a:pt x="520" y="51"/>
                  <a:pt x="521" y="52"/>
                  <a:pt x="523" y="53"/>
                </a:cubicBezTo>
                <a:cubicBezTo>
                  <a:pt x="523" y="53"/>
                  <a:pt x="522" y="52"/>
                  <a:pt x="524" y="52"/>
                </a:cubicBezTo>
                <a:cubicBezTo>
                  <a:pt x="528" y="53"/>
                  <a:pt x="529" y="55"/>
                  <a:pt x="531" y="56"/>
                </a:cubicBezTo>
                <a:cubicBezTo>
                  <a:pt x="529" y="56"/>
                  <a:pt x="526" y="55"/>
                  <a:pt x="524" y="55"/>
                </a:cubicBezTo>
                <a:cubicBezTo>
                  <a:pt x="523" y="55"/>
                  <a:pt x="523" y="55"/>
                  <a:pt x="523" y="54"/>
                </a:cubicBezTo>
                <a:cubicBezTo>
                  <a:pt x="519" y="53"/>
                  <a:pt x="519" y="53"/>
                  <a:pt x="513" y="51"/>
                </a:cubicBezTo>
                <a:cubicBezTo>
                  <a:pt x="513" y="52"/>
                  <a:pt x="515" y="53"/>
                  <a:pt x="513" y="53"/>
                </a:cubicBezTo>
                <a:cubicBezTo>
                  <a:pt x="509" y="52"/>
                  <a:pt x="510" y="51"/>
                  <a:pt x="508" y="49"/>
                </a:cubicBezTo>
                <a:cubicBezTo>
                  <a:pt x="510" y="50"/>
                  <a:pt x="509" y="50"/>
                  <a:pt x="511" y="51"/>
                </a:cubicBezTo>
                <a:cubicBezTo>
                  <a:pt x="513" y="51"/>
                  <a:pt x="511" y="50"/>
                  <a:pt x="512" y="51"/>
                </a:cubicBezTo>
                <a:cubicBezTo>
                  <a:pt x="511" y="49"/>
                  <a:pt x="509" y="49"/>
                  <a:pt x="507" y="49"/>
                </a:cubicBezTo>
                <a:cubicBezTo>
                  <a:pt x="506" y="49"/>
                  <a:pt x="504" y="49"/>
                  <a:pt x="502" y="48"/>
                </a:cubicBezTo>
                <a:cubicBezTo>
                  <a:pt x="502" y="47"/>
                  <a:pt x="506" y="48"/>
                  <a:pt x="505" y="48"/>
                </a:cubicBezTo>
                <a:close/>
                <a:moveTo>
                  <a:pt x="526" y="58"/>
                </a:moveTo>
                <a:cubicBezTo>
                  <a:pt x="525" y="58"/>
                  <a:pt x="523" y="58"/>
                  <a:pt x="521" y="57"/>
                </a:cubicBezTo>
                <a:cubicBezTo>
                  <a:pt x="522" y="57"/>
                  <a:pt x="525" y="57"/>
                  <a:pt x="526" y="58"/>
                </a:cubicBezTo>
                <a:close/>
                <a:moveTo>
                  <a:pt x="521" y="73"/>
                </a:moveTo>
                <a:cubicBezTo>
                  <a:pt x="520" y="72"/>
                  <a:pt x="520" y="71"/>
                  <a:pt x="521" y="71"/>
                </a:cubicBezTo>
                <a:cubicBezTo>
                  <a:pt x="519" y="70"/>
                  <a:pt x="519" y="70"/>
                  <a:pt x="519" y="70"/>
                </a:cubicBezTo>
                <a:cubicBezTo>
                  <a:pt x="518" y="70"/>
                  <a:pt x="519" y="71"/>
                  <a:pt x="519" y="71"/>
                </a:cubicBezTo>
                <a:cubicBezTo>
                  <a:pt x="518" y="70"/>
                  <a:pt x="518" y="70"/>
                  <a:pt x="516" y="69"/>
                </a:cubicBezTo>
                <a:cubicBezTo>
                  <a:pt x="516" y="69"/>
                  <a:pt x="517" y="69"/>
                  <a:pt x="517" y="69"/>
                </a:cubicBezTo>
                <a:cubicBezTo>
                  <a:pt x="517" y="68"/>
                  <a:pt x="515" y="69"/>
                  <a:pt x="512" y="68"/>
                </a:cubicBezTo>
                <a:cubicBezTo>
                  <a:pt x="514" y="67"/>
                  <a:pt x="516" y="68"/>
                  <a:pt x="517" y="68"/>
                </a:cubicBezTo>
                <a:cubicBezTo>
                  <a:pt x="519" y="69"/>
                  <a:pt x="521" y="70"/>
                  <a:pt x="522" y="71"/>
                </a:cubicBezTo>
                <a:cubicBezTo>
                  <a:pt x="520" y="71"/>
                  <a:pt x="523" y="73"/>
                  <a:pt x="521" y="73"/>
                </a:cubicBezTo>
                <a:close/>
                <a:moveTo>
                  <a:pt x="522" y="68"/>
                </a:moveTo>
                <a:cubicBezTo>
                  <a:pt x="521" y="69"/>
                  <a:pt x="520" y="68"/>
                  <a:pt x="518" y="67"/>
                </a:cubicBezTo>
                <a:cubicBezTo>
                  <a:pt x="516" y="67"/>
                  <a:pt x="514" y="66"/>
                  <a:pt x="514" y="65"/>
                </a:cubicBezTo>
                <a:cubicBezTo>
                  <a:pt x="516" y="66"/>
                  <a:pt x="517" y="66"/>
                  <a:pt x="518" y="67"/>
                </a:cubicBezTo>
                <a:cubicBezTo>
                  <a:pt x="519" y="67"/>
                  <a:pt x="520" y="68"/>
                  <a:pt x="522" y="68"/>
                </a:cubicBezTo>
                <a:close/>
                <a:moveTo>
                  <a:pt x="523" y="56"/>
                </a:moveTo>
                <a:cubicBezTo>
                  <a:pt x="523" y="57"/>
                  <a:pt x="518" y="56"/>
                  <a:pt x="519" y="54"/>
                </a:cubicBezTo>
                <a:cubicBezTo>
                  <a:pt x="522" y="55"/>
                  <a:pt x="521" y="56"/>
                  <a:pt x="523" y="56"/>
                </a:cubicBezTo>
                <a:close/>
                <a:moveTo>
                  <a:pt x="501" y="135"/>
                </a:moveTo>
                <a:cubicBezTo>
                  <a:pt x="502" y="135"/>
                  <a:pt x="502" y="136"/>
                  <a:pt x="503" y="136"/>
                </a:cubicBezTo>
                <a:cubicBezTo>
                  <a:pt x="503" y="137"/>
                  <a:pt x="502" y="136"/>
                  <a:pt x="501" y="136"/>
                </a:cubicBezTo>
                <a:cubicBezTo>
                  <a:pt x="500" y="136"/>
                  <a:pt x="501" y="137"/>
                  <a:pt x="499" y="136"/>
                </a:cubicBezTo>
                <a:cubicBezTo>
                  <a:pt x="499" y="135"/>
                  <a:pt x="499" y="135"/>
                  <a:pt x="499" y="135"/>
                </a:cubicBezTo>
                <a:cubicBezTo>
                  <a:pt x="500" y="136"/>
                  <a:pt x="501" y="136"/>
                  <a:pt x="501" y="135"/>
                </a:cubicBezTo>
                <a:close/>
                <a:moveTo>
                  <a:pt x="520" y="57"/>
                </a:moveTo>
                <a:cubicBezTo>
                  <a:pt x="520" y="58"/>
                  <a:pt x="517" y="56"/>
                  <a:pt x="516" y="55"/>
                </a:cubicBezTo>
                <a:cubicBezTo>
                  <a:pt x="516" y="54"/>
                  <a:pt x="517" y="54"/>
                  <a:pt x="517" y="54"/>
                </a:cubicBezTo>
                <a:cubicBezTo>
                  <a:pt x="519" y="55"/>
                  <a:pt x="517" y="56"/>
                  <a:pt x="520" y="57"/>
                </a:cubicBezTo>
                <a:close/>
                <a:moveTo>
                  <a:pt x="502" y="96"/>
                </a:moveTo>
                <a:cubicBezTo>
                  <a:pt x="503" y="97"/>
                  <a:pt x="506" y="98"/>
                  <a:pt x="506" y="99"/>
                </a:cubicBezTo>
                <a:cubicBezTo>
                  <a:pt x="506" y="100"/>
                  <a:pt x="504" y="99"/>
                  <a:pt x="503" y="98"/>
                </a:cubicBezTo>
                <a:cubicBezTo>
                  <a:pt x="503" y="98"/>
                  <a:pt x="501" y="97"/>
                  <a:pt x="502" y="96"/>
                </a:cubicBezTo>
                <a:cubicBezTo>
                  <a:pt x="500" y="97"/>
                  <a:pt x="499" y="97"/>
                  <a:pt x="497" y="96"/>
                </a:cubicBezTo>
                <a:cubicBezTo>
                  <a:pt x="497" y="95"/>
                  <a:pt x="501" y="96"/>
                  <a:pt x="498" y="94"/>
                </a:cubicBezTo>
                <a:cubicBezTo>
                  <a:pt x="499" y="94"/>
                  <a:pt x="500" y="94"/>
                  <a:pt x="501" y="95"/>
                </a:cubicBezTo>
                <a:cubicBezTo>
                  <a:pt x="501" y="95"/>
                  <a:pt x="500" y="95"/>
                  <a:pt x="500" y="96"/>
                </a:cubicBezTo>
                <a:cubicBezTo>
                  <a:pt x="502" y="96"/>
                  <a:pt x="504" y="95"/>
                  <a:pt x="506" y="96"/>
                </a:cubicBezTo>
                <a:cubicBezTo>
                  <a:pt x="503" y="96"/>
                  <a:pt x="505" y="98"/>
                  <a:pt x="502" y="96"/>
                </a:cubicBezTo>
                <a:close/>
                <a:moveTo>
                  <a:pt x="509" y="51"/>
                </a:moveTo>
                <a:cubicBezTo>
                  <a:pt x="510" y="52"/>
                  <a:pt x="506" y="50"/>
                  <a:pt x="504" y="50"/>
                </a:cubicBezTo>
                <a:cubicBezTo>
                  <a:pt x="504" y="49"/>
                  <a:pt x="507" y="50"/>
                  <a:pt x="509" y="51"/>
                </a:cubicBezTo>
                <a:close/>
                <a:moveTo>
                  <a:pt x="497" y="94"/>
                </a:moveTo>
                <a:cubicBezTo>
                  <a:pt x="496" y="95"/>
                  <a:pt x="496" y="95"/>
                  <a:pt x="496" y="96"/>
                </a:cubicBezTo>
                <a:cubicBezTo>
                  <a:pt x="493" y="95"/>
                  <a:pt x="494" y="95"/>
                  <a:pt x="493" y="94"/>
                </a:cubicBezTo>
                <a:cubicBezTo>
                  <a:pt x="493" y="94"/>
                  <a:pt x="497" y="95"/>
                  <a:pt x="495" y="94"/>
                </a:cubicBezTo>
                <a:cubicBezTo>
                  <a:pt x="495" y="93"/>
                  <a:pt x="496" y="94"/>
                  <a:pt x="497" y="94"/>
                </a:cubicBezTo>
                <a:close/>
                <a:moveTo>
                  <a:pt x="492" y="93"/>
                </a:moveTo>
                <a:cubicBezTo>
                  <a:pt x="492" y="94"/>
                  <a:pt x="489" y="93"/>
                  <a:pt x="490" y="94"/>
                </a:cubicBezTo>
                <a:cubicBezTo>
                  <a:pt x="488" y="93"/>
                  <a:pt x="490" y="92"/>
                  <a:pt x="487" y="92"/>
                </a:cubicBezTo>
                <a:cubicBezTo>
                  <a:pt x="489" y="94"/>
                  <a:pt x="487" y="93"/>
                  <a:pt x="486" y="92"/>
                </a:cubicBezTo>
                <a:cubicBezTo>
                  <a:pt x="487" y="91"/>
                  <a:pt x="490" y="92"/>
                  <a:pt x="492" y="93"/>
                </a:cubicBezTo>
                <a:close/>
                <a:moveTo>
                  <a:pt x="487" y="90"/>
                </a:moveTo>
                <a:cubicBezTo>
                  <a:pt x="487" y="90"/>
                  <a:pt x="488" y="90"/>
                  <a:pt x="490" y="91"/>
                </a:cubicBezTo>
                <a:cubicBezTo>
                  <a:pt x="490" y="91"/>
                  <a:pt x="490" y="91"/>
                  <a:pt x="490" y="92"/>
                </a:cubicBezTo>
                <a:cubicBezTo>
                  <a:pt x="489" y="91"/>
                  <a:pt x="489" y="91"/>
                  <a:pt x="488" y="91"/>
                </a:cubicBezTo>
                <a:cubicBezTo>
                  <a:pt x="489" y="91"/>
                  <a:pt x="489" y="91"/>
                  <a:pt x="487" y="90"/>
                </a:cubicBezTo>
                <a:close/>
                <a:moveTo>
                  <a:pt x="495" y="46"/>
                </a:moveTo>
                <a:cubicBezTo>
                  <a:pt x="495" y="47"/>
                  <a:pt x="492" y="46"/>
                  <a:pt x="490" y="45"/>
                </a:cubicBezTo>
                <a:cubicBezTo>
                  <a:pt x="490" y="44"/>
                  <a:pt x="493" y="45"/>
                  <a:pt x="495" y="46"/>
                </a:cubicBezTo>
                <a:close/>
                <a:moveTo>
                  <a:pt x="481" y="130"/>
                </a:moveTo>
                <a:cubicBezTo>
                  <a:pt x="481" y="131"/>
                  <a:pt x="479" y="131"/>
                  <a:pt x="480" y="132"/>
                </a:cubicBezTo>
                <a:cubicBezTo>
                  <a:pt x="478" y="131"/>
                  <a:pt x="475" y="131"/>
                  <a:pt x="475" y="130"/>
                </a:cubicBezTo>
                <a:cubicBezTo>
                  <a:pt x="479" y="132"/>
                  <a:pt x="478" y="130"/>
                  <a:pt x="481" y="130"/>
                </a:cubicBezTo>
                <a:close/>
                <a:moveTo>
                  <a:pt x="484" y="102"/>
                </a:moveTo>
                <a:cubicBezTo>
                  <a:pt x="483" y="102"/>
                  <a:pt x="483" y="102"/>
                  <a:pt x="484" y="103"/>
                </a:cubicBezTo>
                <a:cubicBezTo>
                  <a:pt x="481" y="103"/>
                  <a:pt x="482" y="101"/>
                  <a:pt x="481" y="101"/>
                </a:cubicBezTo>
                <a:cubicBezTo>
                  <a:pt x="481" y="100"/>
                  <a:pt x="482" y="102"/>
                  <a:pt x="484" y="102"/>
                </a:cubicBezTo>
                <a:close/>
                <a:moveTo>
                  <a:pt x="482" y="89"/>
                </a:moveTo>
                <a:cubicBezTo>
                  <a:pt x="482" y="91"/>
                  <a:pt x="479" y="89"/>
                  <a:pt x="478" y="90"/>
                </a:cubicBezTo>
                <a:cubicBezTo>
                  <a:pt x="476" y="89"/>
                  <a:pt x="478" y="89"/>
                  <a:pt x="477" y="88"/>
                </a:cubicBezTo>
                <a:cubicBezTo>
                  <a:pt x="476" y="89"/>
                  <a:pt x="473" y="88"/>
                  <a:pt x="471" y="87"/>
                </a:cubicBezTo>
                <a:cubicBezTo>
                  <a:pt x="475" y="86"/>
                  <a:pt x="478" y="88"/>
                  <a:pt x="482" y="89"/>
                </a:cubicBezTo>
                <a:close/>
                <a:moveTo>
                  <a:pt x="479" y="90"/>
                </a:moveTo>
                <a:cubicBezTo>
                  <a:pt x="476" y="91"/>
                  <a:pt x="473" y="88"/>
                  <a:pt x="470" y="88"/>
                </a:cubicBezTo>
                <a:cubicBezTo>
                  <a:pt x="472" y="87"/>
                  <a:pt x="476" y="90"/>
                  <a:pt x="479" y="90"/>
                </a:cubicBezTo>
                <a:close/>
                <a:moveTo>
                  <a:pt x="472" y="130"/>
                </a:moveTo>
                <a:cubicBezTo>
                  <a:pt x="471" y="130"/>
                  <a:pt x="471" y="129"/>
                  <a:pt x="470" y="128"/>
                </a:cubicBezTo>
                <a:cubicBezTo>
                  <a:pt x="471" y="128"/>
                  <a:pt x="474" y="130"/>
                  <a:pt x="472" y="130"/>
                </a:cubicBezTo>
                <a:close/>
                <a:moveTo>
                  <a:pt x="469" y="107"/>
                </a:moveTo>
                <a:cubicBezTo>
                  <a:pt x="465" y="106"/>
                  <a:pt x="467" y="106"/>
                  <a:pt x="464" y="104"/>
                </a:cubicBezTo>
                <a:cubicBezTo>
                  <a:pt x="467" y="105"/>
                  <a:pt x="470" y="106"/>
                  <a:pt x="469" y="107"/>
                </a:cubicBezTo>
                <a:close/>
                <a:moveTo>
                  <a:pt x="468" y="85"/>
                </a:moveTo>
                <a:cubicBezTo>
                  <a:pt x="468" y="86"/>
                  <a:pt x="467" y="86"/>
                  <a:pt x="465" y="86"/>
                </a:cubicBezTo>
                <a:cubicBezTo>
                  <a:pt x="464" y="86"/>
                  <a:pt x="463" y="85"/>
                  <a:pt x="462" y="86"/>
                </a:cubicBezTo>
                <a:cubicBezTo>
                  <a:pt x="463" y="85"/>
                  <a:pt x="459" y="84"/>
                  <a:pt x="455" y="83"/>
                </a:cubicBezTo>
                <a:cubicBezTo>
                  <a:pt x="455" y="83"/>
                  <a:pt x="455" y="83"/>
                  <a:pt x="455" y="82"/>
                </a:cubicBezTo>
                <a:cubicBezTo>
                  <a:pt x="457" y="82"/>
                  <a:pt x="457" y="83"/>
                  <a:pt x="459" y="84"/>
                </a:cubicBezTo>
                <a:cubicBezTo>
                  <a:pt x="458" y="82"/>
                  <a:pt x="462" y="84"/>
                  <a:pt x="463" y="83"/>
                </a:cubicBezTo>
                <a:cubicBezTo>
                  <a:pt x="463" y="83"/>
                  <a:pt x="465" y="86"/>
                  <a:pt x="466" y="84"/>
                </a:cubicBezTo>
                <a:cubicBezTo>
                  <a:pt x="467" y="85"/>
                  <a:pt x="467" y="85"/>
                  <a:pt x="468" y="85"/>
                </a:cubicBezTo>
                <a:close/>
                <a:moveTo>
                  <a:pt x="464" y="96"/>
                </a:moveTo>
                <a:cubicBezTo>
                  <a:pt x="463" y="96"/>
                  <a:pt x="463" y="96"/>
                  <a:pt x="462" y="96"/>
                </a:cubicBezTo>
                <a:cubicBezTo>
                  <a:pt x="461" y="94"/>
                  <a:pt x="465" y="95"/>
                  <a:pt x="464" y="96"/>
                </a:cubicBezTo>
                <a:close/>
                <a:moveTo>
                  <a:pt x="460" y="99"/>
                </a:moveTo>
                <a:cubicBezTo>
                  <a:pt x="459" y="100"/>
                  <a:pt x="456" y="98"/>
                  <a:pt x="453" y="98"/>
                </a:cubicBezTo>
                <a:cubicBezTo>
                  <a:pt x="455" y="97"/>
                  <a:pt x="456" y="98"/>
                  <a:pt x="460" y="99"/>
                </a:cubicBezTo>
                <a:close/>
                <a:moveTo>
                  <a:pt x="459" y="95"/>
                </a:moveTo>
                <a:cubicBezTo>
                  <a:pt x="460" y="96"/>
                  <a:pt x="457" y="95"/>
                  <a:pt x="455" y="95"/>
                </a:cubicBezTo>
                <a:cubicBezTo>
                  <a:pt x="456" y="94"/>
                  <a:pt x="458" y="95"/>
                  <a:pt x="459" y="95"/>
                </a:cubicBezTo>
                <a:close/>
                <a:moveTo>
                  <a:pt x="451" y="83"/>
                </a:moveTo>
                <a:cubicBezTo>
                  <a:pt x="450" y="83"/>
                  <a:pt x="450" y="82"/>
                  <a:pt x="449" y="83"/>
                </a:cubicBezTo>
                <a:cubicBezTo>
                  <a:pt x="447" y="82"/>
                  <a:pt x="452" y="81"/>
                  <a:pt x="451" y="83"/>
                </a:cubicBezTo>
                <a:close/>
                <a:moveTo>
                  <a:pt x="450" y="90"/>
                </a:moveTo>
                <a:cubicBezTo>
                  <a:pt x="449" y="90"/>
                  <a:pt x="447" y="89"/>
                  <a:pt x="447" y="88"/>
                </a:cubicBezTo>
                <a:cubicBezTo>
                  <a:pt x="449" y="88"/>
                  <a:pt x="449" y="89"/>
                  <a:pt x="450" y="90"/>
                </a:cubicBezTo>
                <a:close/>
                <a:moveTo>
                  <a:pt x="449" y="101"/>
                </a:moveTo>
                <a:cubicBezTo>
                  <a:pt x="447" y="101"/>
                  <a:pt x="444" y="100"/>
                  <a:pt x="440" y="101"/>
                </a:cubicBezTo>
                <a:cubicBezTo>
                  <a:pt x="441" y="100"/>
                  <a:pt x="445" y="101"/>
                  <a:pt x="444" y="100"/>
                </a:cubicBezTo>
                <a:cubicBezTo>
                  <a:pt x="446" y="100"/>
                  <a:pt x="448" y="100"/>
                  <a:pt x="449" y="101"/>
                </a:cubicBezTo>
                <a:close/>
                <a:moveTo>
                  <a:pt x="443" y="99"/>
                </a:moveTo>
                <a:cubicBezTo>
                  <a:pt x="442" y="100"/>
                  <a:pt x="437" y="100"/>
                  <a:pt x="437" y="99"/>
                </a:cubicBezTo>
                <a:cubicBezTo>
                  <a:pt x="440" y="99"/>
                  <a:pt x="440" y="99"/>
                  <a:pt x="443" y="99"/>
                </a:cubicBezTo>
                <a:close/>
                <a:moveTo>
                  <a:pt x="435" y="89"/>
                </a:moveTo>
                <a:cubicBezTo>
                  <a:pt x="433" y="89"/>
                  <a:pt x="433" y="89"/>
                  <a:pt x="431" y="89"/>
                </a:cubicBezTo>
                <a:cubicBezTo>
                  <a:pt x="431" y="88"/>
                  <a:pt x="432" y="88"/>
                  <a:pt x="432" y="87"/>
                </a:cubicBezTo>
                <a:cubicBezTo>
                  <a:pt x="435" y="87"/>
                  <a:pt x="435" y="87"/>
                  <a:pt x="435" y="87"/>
                </a:cubicBezTo>
                <a:cubicBezTo>
                  <a:pt x="436" y="88"/>
                  <a:pt x="436" y="88"/>
                  <a:pt x="435" y="89"/>
                </a:cubicBezTo>
                <a:close/>
                <a:moveTo>
                  <a:pt x="433" y="49"/>
                </a:moveTo>
                <a:cubicBezTo>
                  <a:pt x="434" y="50"/>
                  <a:pt x="431" y="50"/>
                  <a:pt x="432" y="51"/>
                </a:cubicBezTo>
                <a:cubicBezTo>
                  <a:pt x="430" y="50"/>
                  <a:pt x="431" y="49"/>
                  <a:pt x="433" y="49"/>
                </a:cubicBezTo>
                <a:close/>
                <a:moveTo>
                  <a:pt x="430" y="50"/>
                </a:moveTo>
                <a:cubicBezTo>
                  <a:pt x="425" y="49"/>
                  <a:pt x="427" y="50"/>
                  <a:pt x="421" y="50"/>
                </a:cubicBezTo>
                <a:cubicBezTo>
                  <a:pt x="421" y="50"/>
                  <a:pt x="420" y="49"/>
                  <a:pt x="420" y="49"/>
                </a:cubicBezTo>
                <a:cubicBezTo>
                  <a:pt x="422" y="49"/>
                  <a:pt x="424" y="49"/>
                  <a:pt x="425" y="49"/>
                </a:cubicBezTo>
                <a:cubicBezTo>
                  <a:pt x="427" y="49"/>
                  <a:pt x="429" y="49"/>
                  <a:pt x="430" y="49"/>
                </a:cubicBezTo>
                <a:cubicBezTo>
                  <a:pt x="430" y="50"/>
                  <a:pt x="430" y="51"/>
                  <a:pt x="428" y="51"/>
                </a:cubicBezTo>
                <a:cubicBezTo>
                  <a:pt x="427" y="50"/>
                  <a:pt x="428" y="50"/>
                  <a:pt x="430" y="50"/>
                </a:cubicBezTo>
                <a:close/>
                <a:moveTo>
                  <a:pt x="428" y="88"/>
                </a:moveTo>
                <a:cubicBezTo>
                  <a:pt x="428" y="88"/>
                  <a:pt x="428" y="88"/>
                  <a:pt x="428" y="89"/>
                </a:cubicBezTo>
                <a:cubicBezTo>
                  <a:pt x="427" y="89"/>
                  <a:pt x="426" y="89"/>
                  <a:pt x="425" y="88"/>
                </a:cubicBezTo>
                <a:cubicBezTo>
                  <a:pt x="425" y="87"/>
                  <a:pt x="428" y="88"/>
                  <a:pt x="428" y="88"/>
                </a:cubicBezTo>
                <a:close/>
                <a:moveTo>
                  <a:pt x="427" y="78"/>
                </a:moveTo>
                <a:cubicBezTo>
                  <a:pt x="428" y="79"/>
                  <a:pt x="425" y="79"/>
                  <a:pt x="425" y="79"/>
                </a:cubicBezTo>
                <a:cubicBezTo>
                  <a:pt x="423" y="79"/>
                  <a:pt x="426" y="80"/>
                  <a:pt x="425" y="80"/>
                </a:cubicBezTo>
                <a:cubicBezTo>
                  <a:pt x="423" y="80"/>
                  <a:pt x="423" y="79"/>
                  <a:pt x="422" y="78"/>
                </a:cubicBezTo>
                <a:cubicBezTo>
                  <a:pt x="424" y="78"/>
                  <a:pt x="426" y="78"/>
                  <a:pt x="427" y="78"/>
                </a:cubicBezTo>
                <a:close/>
                <a:moveTo>
                  <a:pt x="421" y="79"/>
                </a:moveTo>
                <a:cubicBezTo>
                  <a:pt x="423" y="80"/>
                  <a:pt x="420" y="80"/>
                  <a:pt x="419" y="80"/>
                </a:cubicBezTo>
                <a:cubicBezTo>
                  <a:pt x="419" y="79"/>
                  <a:pt x="419" y="78"/>
                  <a:pt x="420" y="78"/>
                </a:cubicBezTo>
                <a:cubicBezTo>
                  <a:pt x="420" y="78"/>
                  <a:pt x="419" y="78"/>
                  <a:pt x="418" y="78"/>
                </a:cubicBezTo>
                <a:cubicBezTo>
                  <a:pt x="418" y="79"/>
                  <a:pt x="418" y="79"/>
                  <a:pt x="419" y="79"/>
                </a:cubicBezTo>
                <a:cubicBezTo>
                  <a:pt x="419" y="80"/>
                  <a:pt x="413" y="78"/>
                  <a:pt x="416" y="78"/>
                </a:cubicBezTo>
                <a:cubicBezTo>
                  <a:pt x="415" y="78"/>
                  <a:pt x="412" y="78"/>
                  <a:pt x="413" y="79"/>
                </a:cubicBezTo>
                <a:cubicBezTo>
                  <a:pt x="413" y="79"/>
                  <a:pt x="412" y="79"/>
                  <a:pt x="411" y="79"/>
                </a:cubicBezTo>
                <a:cubicBezTo>
                  <a:pt x="411" y="77"/>
                  <a:pt x="412" y="78"/>
                  <a:pt x="412" y="77"/>
                </a:cubicBezTo>
                <a:cubicBezTo>
                  <a:pt x="416" y="76"/>
                  <a:pt x="418" y="77"/>
                  <a:pt x="422" y="78"/>
                </a:cubicBezTo>
                <a:cubicBezTo>
                  <a:pt x="422" y="78"/>
                  <a:pt x="420" y="80"/>
                  <a:pt x="421" y="79"/>
                </a:cubicBezTo>
                <a:close/>
                <a:moveTo>
                  <a:pt x="413" y="26"/>
                </a:moveTo>
                <a:cubicBezTo>
                  <a:pt x="412" y="24"/>
                  <a:pt x="412" y="24"/>
                  <a:pt x="412" y="24"/>
                </a:cubicBezTo>
                <a:cubicBezTo>
                  <a:pt x="415" y="24"/>
                  <a:pt x="416" y="26"/>
                  <a:pt x="413" y="26"/>
                </a:cubicBezTo>
                <a:close/>
                <a:moveTo>
                  <a:pt x="412" y="24"/>
                </a:moveTo>
                <a:cubicBezTo>
                  <a:pt x="410" y="24"/>
                  <a:pt x="409" y="25"/>
                  <a:pt x="406" y="24"/>
                </a:cubicBezTo>
                <a:cubicBezTo>
                  <a:pt x="407" y="24"/>
                  <a:pt x="406" y="24"/>
                  <a:pt x="406" y="23"/>
                </a:cubicBezTo>
                <a:cubicBezTo>
                  <a:pt x="409" y="23"/>
                  <a:pt x="411" y="23"/>
                  <a:pt x="412" y="24"/>
                </a:cubicBezTo>
                <a:close/>
                <a:moveTo>
                  <a:pt x="414" y="75"/>
                </a:moveTo>
                <a:cubicBezTo>
                  <a:pt x="414" y="76"/>
                  <a:pt x="414" y="76"/>
                  <a:pt x="414" y="76"/>
                </a:cubicBezTo>
                <a:cubicBezTo>
                  <a:pt x="412" y="76"/>
                  <a:pt x="412" y="75"/>
                  <a:pt x="411" y="75"/>
                </a:cubicBezTo>
                <a:cubicBezTo>
                  <a:pt x="411" y="75"/>
                  <a:pt x="413" y="75"/>
                  <a:pt x="414" y="75"/>
                </a:cubicBezTo>
                <a:close/>
                <a:moveTo>
                  <a:pt x="399" y="77"/>
                </a:moveTo>
                <a:cubicBezTo>
                  <a:pt x="398" y="77"/>
                  <a:pt x="395" y="77"/>
                  <a:pt x="395" y="76"/>
                </a:cubicBezTo>
                <a:cubicBezTo>
                  <a:pt x="397" y="76"/>
                  <a:pt x="397" y="77"/>
                  <a:pt x="399" y="77"/>
                </a:cubicBezTo>
                <a:close/>
                <a:moveTo>
                  <a:pt x="392" y="73"/>
                </a:moveTo>
                <a:cubicBezTo>
                  <a:pt x="391" y="73"/>
                  <a:pt x="388" y="73"/>
                  <a:pt x="388" y="72"/>
                </a:cubicBezTo>
                <a:cubicBezTo>
                  <a:pt x="390" y="72"/>
                  <a:pt x="392" y="72"/>
                  <a:pt x="392" y="73"/>
                </a:cubicBezTo>
                <a:close/>
                <a:moveTo>
                  <a:pt x="386" y="74"/>
                </a:moveTo>
                <a:cubicBezTo>
                  <a:pt x="385" y="74"/>
                  <a:pt x="385" y="73"/>
                  <a:pt x="383" y="73"/>
                </a:cubicBezTo>
                <a:cubicBezTo>
                  <a:pt x="384" y="73"/>
                  <a:pt x="384" y="72"/>
                  <a:pt x="386" y="72"/>
                </a:cubicBezTo>
                <a:cubicBezTo>
                  <a:pt x="387" y="73"/>
                  <a:pt x="386" y="73"/>
                  <a:pt x="386" y="74"/>
                </a:cubicBezTo>
                <a:close/>
                <a:moveTo>
                  <a:pt x="364" y="5"/>
                </a:moveTo>
                <a:cubicBezTo>
                  <a:pt x="363" y="6"/>
                  <a:pt x="362" y="5"/>
                  <a:pt x="362" y="5"/>
                </a:cubicBezTo>
                <a:cubicBezTo>
                  <a:pt x="360" y="5"/>
                  <a:pt x="361" y="6"/>
                  <a:pt x="358" y="6"/>
                </a:cubicBezTo>
                <a:cubicBezTo>
                  <a:pt x="359" y="5"/>
                  <a:pt x="364" y="4"/>
                  <a:pt x="364" y="5"/>
                </a:cubicBezTo>
                <a:close/>
                <a:moveTo>
                  <a:pt x="375" y="79"/>
                </a:moveTo>
                <a:cubicBezTo>
                  <a:pt x="375" y="80"/>
                  <a:pt x="372" y="79"/>
                  <a:pt x="372" y="78"/>
                </a:cubicBezTo>
                <a:cubicBezTo>
                  <a:pt x="374" y="78"/>
                  <a:pt x="373" y="80"/>
                  <a:pt x="375" y="79"/>
                </a:cubicBezTo>
                <a:close/>
                <a:moveTo>
                  <a:pt x="374" y="74"/>
                </a:moveTo>
                <a:cubicBezTo>
                  <a:pt x="371" y="74"/>
                  <a:pt x="371" y="75"/>
                  <a:pt x="368" y="75"/>
                </a:cubicBezTo>
                <a:cubicBezTo>
                  <a:pt x="368" y="74"/>
                  <a:pt x="371" y="74"/>
                  <a:pt x="370" y="73"/>
                </a:cubicBezTo>
                <a:cubicBezTo>
                  <a:pt x="371" y="74"/>
                  <a:pt x="373" y="74"/>
                  <a:pt x="374" y="74"/>
                </a:cubicBezTo>
                <a:close/>
                <a:moveTo>
                  <a:pt x="346" y="5"/>
                </a:moveTo>
                <a:cubicBezTo>
                  <a:pt x="346" y="6"/>
                  <a:pt x="341" y="6"/>
                  <a:pt x="341" y="5"/>
                </a:cubicBezTo>
                <a:cubicBezTo>
                  <a:pt x="343" y="5"/>
                  <a:pt x="343" y="6"/>
                  <a:pt x="346" y="5"/>
                </a:cubicBezTo>
                <a:close/>
                <a:moveTo>
                  <a:pt x="367" y="71"/>
                </a:moveTo>
                <a:cubicBezTo>
                  <a:pt x="367" y="72"/>
                  <a:pt x="367" y="72"/>
                  <a:pt x="367" y="73"/>
                </a:cubicBezTo>
                <a:cubicBezTo>
                  <a:pt x="363" y="73"/>
                  <a:pt x="364" y="71"/>
                  <a:pt x="367" y="71"/>
                </a:cubicBezTo>
                <a:close/>
                <a:moveTo>
                  <a:pt x="365" y="69"/>
                </a:moveTo>
                <a:cubicBezTo>
                  <a:pt x="365" y="70"/>
                  <a:pt x="363" y="69"/>
                  <a:pt x="362" y="69"/>
                </a:cubicBezTo>
                <a:cubicBezTo>
                  <a:pt x="362" y="68"/>
                  <a:pt x="365" y="68"/>
                  <a:pt x="365" y="69"/>
                </a:cubicBezTo>
                <a:close/>
                <a:moveTo>
                  <a:pt x="357" y="58"/>
                </a:moveTo>
                <a:cubicBezTo>
                  <a:pt x="355" y="58"/>
                  <a:pt x="351" y="59"/>
                  <a:pt x="351" y="57"/>
                </a:cubicBezTo>
                <a:cubicBezTo>
                  <a:pt x="353" y="58"/>
                  <a:pt x="356" y="56"/>
                  <a:pt x="357" y="58"/>
                </a:cubicBezTo>
                <a:close/>
                <a:moveTo>
                  <a:pt x="338" y="9"/>
                </a:moveTo>
                <a:cubicBezTo>
                  <a:pt x="336" y="10"/>
                  <a:pt x="333" y="10"/>
                  <a:pt x="333" y="9"/>
                </a:cubicBezTo>
                <a:cubicBezTo>
                  <a:pt x="336" y="8"/>
                  <a:pt x="338" y="8"/>
                  <a:pt x="338" y="9"/>
                </a:cubicBezTo>
                <a:close/>
                <a:moveTo>
                  <a:pt x="359" y="73"/>
                </a:moveTo>
                <a:cubicBezTo>
                  <a:pt x="356" y="74"/>
                  <a:pt x="357" y="72"/>
                  <a:pt x="355" y="73"/>
                </a:cubicBezTo>
                <a:cubicBezTo>
                  <a:pt x="355" y="72"/>
                  <a:pt x="357" y="72"/>
                  <a:pt x="358" y="71"/>
                </a:cubicBezTo>
                <a:cubicBezTo>
                  <a:pt x="360" y="72"/>
                  <a:pt x="358" y="72"/>
                  <a:pt x="359" y="73"/>
                </a:cubicBezTo>
                <a:close/>
                <a:moveTo>
                  <a:pt x="353" y="73"/>
                </a:moveTo>
                <a:cubicBezTo>
                  <a:pt x="353" y="74"/>
                  <a:pt x="350" y="74"/>
                  <a:pt x="348" y="75"/>
                </a:cubicBezTo>
                <a:cubicBezTo>
                  <a:pt x="349" y="73"/>
                  <a:pt x="352" y="73"/>
                  <a:pt x="353" y="73"/>
                </a:cubicBezTo>
                <a:close/>
                <a:moveTo>
                  <a:pt x="346" y="59"/>
                </a:moveTo>
                <a:cubicBezTo>
                  <a:pt x="346" y="60"/>
                  <a:pt x="347" y="60"/>
                  <a:pt x="344" y="60"/>
                </a:cubicBezTo>
                <a:cubicBezTo>
                  <a:pt x="344" y="60"/>
                  <a:pt x="344" y="59"/>
                  <a:pt x="346" y="59"/>
                </a:cubicBezTo>
                <a:close/>
                <a:moveTo>
                  <a:pt x="348" y="66"/>
                </a:moveTo>
                <a:cubicBezTo>
                  <a:pt x="348" y="67"/>
                  <a:pt x="345" y="67"/>
                  <a:pt x="344" y="67"/>
                </a:cubicBezTo>
                <a:cubicBezTo>
                  <a:pt x="345" y="66"/>
                  <a:pt x="344" y="66"/>
                  <a:pt x="347" y="65"/>
                </a:cubicBezTo>
                <a:cubicBezTo>
                  <a:pt x="346" y="66"/>
                  <a:pt x="346" y="66"/>
                  <a:pt x="348" y="66"/>
                </a:cubicBezTo>
                <a:close/>
                <a:moveTo>
                  <a:pt x="331" y="67"/>
                </a:moveTo>
                <a:cubicBezTo>
                  <a:pt x="334" y="66"/>
                  <a:pt x="334" y="66"/>
                  <a:pt x="334" y="66"/>
                </a:cubicBezTo>
                <a:cubicBezTo>
                  <a:pt x="334" y="67"/>
                  <a:pt x="332" y="67"/>
                  <a:pt x="332" y="68"/>
                </a:cubicBezTo>
                <a:cubicBezTo>
                  <a:pt x="331" y="68"/>
                  <a:pt x="333" y="67"/>
                  <a:pt x="331" y="67"/>
                </a:cubicBezTo>
                <a:close/>
                <a:moveTo>
                  <a:pt x="296" y="18"/>
                </a:moveTo>
                <a:cubicBezTo>
                  <a:pt x="295" y="19"/>
                  <a:pt x="294" y="20"/>
                  <a:pt x="292" y="20"/>
                </a:cubicBezTo>
                <a:cubicBezTo>
                  <a:pt x="290" y="20"/>
                  <a:pt x="295" y="18"/>
                  <a:pt x="296" y="18"/>
                </a:cubicBezTo>
                <a:close/>
                <a:moveTo>
                  <a:pt x="307" y="75"/>
                </a:moveTo>
                <a:cubicBezTo>
                  <a:pt x="308" y="76"/>
                  <a:pt x="302" y="77"/>
                  <a:pt x="303" y="76"/>
                </a:cubicBezTo>
                <a:cubicBezTo>
                  <a:pt x="305" y="74"/>
                  <a:pt x="305" y="76"/>
                  <a:pt x="307" y="75"/>
                </a:cubicBezTo>
                <a:close/>
                <a:moveTo>
                  <a:pt x="289" y="45"/>
                </a:moveTo>
                <a:cubicBezTo>
                  <a:pt x="289" y="46"/>
                  <a:pt x="288" y="46"/>
                  <a:pt x="288" y="47"/>
                </a:cubicBezTo>
                <a:cubicBezTo>
                  <a:pt x="287" y="47"/>
                  <a:pt x="285" y="47"/>
                  <a:pt x="283" y="48"/>
                </a:cubicBezTo>
                <a:cubicBezTo>
                  <a:pt x="283" y="46"/>
                  <a:pt x="287" y="46"/>
                  <a:pt x="289" y="45"/>
                </a:cubicBezTo>
                <a:close/>
                <a:moveTo>
                  <a:pt x="255" y="58"/>
                </a:moveTo>
                <a:cubicBezTo>
                  <a:pt x="255" y="59"/>
                  <a:pt x="255" y="60"/>
                  <a:pt x="253" y="61"/>
                </a:cubicBezTo>
                <a:cubicBezTo>
                  <a:pt x="252" y="60"/>
                  <a:pt x="252" y="60"/>
                  <a:pt x="252" y="60"/>
                </a:cubicBezTo>
                <a:lnTo>
                  <a:pt x="255" y="58"/>
                </a:lnTo>
                <a:close/>
                <a:moveTo>
                  <a:pt x="223" y="37"/>
                </a:moveTo>
                <a:cubicBezTo>
                  <a:pt x="219" y="39"/>
                  <a:pt x="217" y="40"/>
                  <a:pt x="212" y="43"/>
                </a:cubicBezTo>
                <a:cubicBezTo>
                  <a:pt x="212" y="42"/>
                  <a:pt x="215" y="40"/>
                  <a:pt x="216" y="40"/>
                </a:cubicBezTo>
                <a:cubicBezTo>
                  <a:pt x="216" y="39"/>
                  <a:pt x="215" y="40"/>
                  <a:pt x="214" y="41"/>
                </a:cubicBezTo>
                <a:cubicBezTo>
                  <a:pt x="215" y="40"/>
                  <a:pt x="217" y="39"/>
                  <a:pt x="219" y="38"/>
                </a:cubicBezTo>
                <a:cubicBezTo>
                  <a:pt x="221" y="37"/>
                  <a:pt x="222" y="37"/>
                  <a:pt x="223" y="37"/>
                </a:cubicBezTo>
                <a:close/>
                <a:moveTo>
                  <a:pt x="165" y="64"/>
                </a:moveTo>
                <a:cubicBezTo>
                  <a:pt x="166" y="65"/>
                  <a:pt x="165" y="66"/>
                  <a:pt x="163" y="67"/>
                </a:cubicBezTo>
                <a:cubicBezTo>
                  <a:pt x="162" y="67"/>
                  <a:pt x="164" y="65"/>
                  <a:pt x="165" y="64"/>
                </a:cubicBezTo>
                <a:close/>
                <a:moveTo>
                  <a:pt x="147" y="181"/>
                </a:moveTo>
                <a:cubicBezTo>
                  <a:pt x="145" y="181"/>
                  <a:pt x="146" y="180"/>
                  <a:pt x="146" y="180"/>
                </a:cubicBezTo>
                <a:cubicBezTo>
                  <a:pt x="147" y="178"/>
                  <a:pt x="148" y="179"/>
                  <a:pt x="147" y="181"/>
                </a:cubicBezTo>
                <a:close/>
                <a:moveTo>
                  <a:pt x="69" y="158"/>
                </a:moveTo>
                <a:cubicBezTo>
                  <a:pt x="71" y="158"/>
                  <a:pt x="67" y="164"/>
                  <a:pt x="67" y="163"/>
                </a:cubicBezTo>
                <a:cubicBezTo>
                  <a:pt x="69" y="161"/>
                  <a:pt x="68" y="161"/>
                  <a:pt x="69" y="158"/>
                </a:cubicBezTo>
                <a:close/>
                <a:moveTo>
                  <a:pt x="48" y="165"/>
                </a:moveTo>
                <a:cubicBezTo>
                  <a:pt x="48" y="166"/>
                  <a:pt x="49" y="165"/>
                  <a:pt x="48" y="168"/>
                </a:cubicBezTo>
                <a:cubicBezTo>
                  <a:pt x="47" y="169"/>
                  <a:pt x="46" y="167"/>
                  <a:pt x="48" y="165"/>
                </a:cubicBezTo>
                <a:close/>
                <a:moveTo>
                  <a:pt x="19" y="253"/>
                </a:moveTo>
                <a:cubicBezTo>
                  <a:pt x="20" y="253"/>
                  <a:pt x="19" y="256"/>
                  <a:pt x="19" y="258"/>
                </a:cubicBezTo>
                <a:cubicBezTo>
                  <a:pt x="17" y="259"/>
                  <a:pt x="19" y="255"/>
                  <a:pt x="19" y="253"/>
                </a:cubicBezTo>
                <a:close/>
                <a:moveTo>
                  <a:pt x="203" y="316"/>
                </a:moveTo>
                <a:cubicBezTo>
                  <a:pt x="203" y="313"/>
                  <a:pt x="205" y="312"/>
                  <a:pt x="204" y="311"/>
                </a:cubicBezTo>
                <a:cubicBezTo>
                  <a:pt x="206" y="308"/>
                  <a:pt x="205" y="314"/>
                  <a:pt x="205" y="315"/>
                </a:cubicBezTo>
                <a:cubicBezTo>
                  <a:pt x="205" y="314"/>
                  <a:pt x="203" y="314"/>
                  <a:pt x="204" y="315"/>
                </a:cubicBezTo>
                <a:cubicBezTo>
                  <a:pt x="204" y="316"/>
                  <a:pt x="204" y="315"/>
                  <a:pt x="203" y="316"/>
                </a:cubicBezTo>
                <a:close/>
                <a:moveTo>
                  <a:pt x="28" y="304"/>
                </a:moveTo>
                <a:cubicBezTo>
                  <a:pt x="29" y="301"/>
                  <a:pt x="29" y="307"/>
                  <a:pt x="29" y="308"/>
                </a:cubicBezTo>
                <a:cubicBezTo>
                  <a:pt x="28" y="311"/>
                  <a:pt x="28" y="305"/>
                  <a:pt x="28" y="304"/>
                </a:cubicBezTo>
                <a:close/>
                <a:moveTo>
                  <a:pt x="28" y="312"/>
                </a:moveTo>
                <a:cubicBezTo>
                  <a:pt x="28" y="312"/>
                  <a:pt x="29" y="309"/>
                  <a:pt x="29" y="310"/>
                </a:cubicBezTo>
                <a:cubicBezTo>
                  <a:pt x="29" y="315"/>
                  <a:pt x="29" y="319"/>
                  <a:pt x="28" y="322"/>
                </a:cubicBezTo>
                <a:cubicBezTo>
                  <a:pt x="28" y="326"/>
                  <a:pt x="27" y="329"/>
                  <a:pt x="28" y="333"/>
                </a:cubicBezTo>
                <a:cubicBezTo>
                  <a:pt x="29" y="329"/>
                  <a:pt x="29" y="336"/>
                  <a:pt x="30" y="333"/>
                </a:cubicBezTo>
                <a:cubicBezTo>
                  <a:pt x="30" y="331"/>
                  <a:pt x="30" y="329"/>
                  <a:pt x="30" y="328"/>
                </a:cubicBezTo>
                <a:cubicBezTo>
                  <a:pt x="30" y="325"/>
                  <a:pt x="31" y="328"/>
                  <a:pt x="31" y="323"/>
                </a:cubicBezTo>
                <a:cubicBezTo>
                  <a:pt x="32" y="324"/>
                  <a:pt x="32" y="325"/>
                  <a:pt x="33" y="326"/>
                </a:cubicBezTo>
                <a:cubicBezTo>
                  <a:pt x="33" y="329"/>
                  <a:pt x="32" y="325"/>
                  <a:pt x="32" y="328"/>
                </a:cubicBezTo>
                <a:cubicBezTo>
                  <a:pt x="31" y="329"/>
                  <a:pt x="32" y="327"/>
                  <a:pt x="31" y="328"/>
                </a:cubicBezTo>
                <a:cubicBezTo>
                  <a:pt x="32" y="328"/>
                  <a:pt x="31" y="333"/>
                  <a:pt x="32" y="335"/>
                </a:cubicBezTo>
                <a:cubicBezTo>
                  <a:pt x="30" y="334"/>
                  <a:pt x="30" y="339"/>
                  <a:pt x="29" y="336"/>
                </a:cubicBezTo>
                <a:cubicBezTo>
                  <a:pt x="29" y="336"/>
                  <a:pt x="29" y="339"/>
                  <a:pt x="29" y="341"/>
                </a:cubicBezTo>
                <a:cubicBezTo>
                  <a:pt x="28" y="341"/>
                  <a:pt x="28" y="340"/>
                  <a:pt x="28" y="340"/>
                </a:cubicBezTo>
                <a:cubicBezTo>
                  <a:pt x="28" y="338"/>
                  <a:pt x="28" y="336"/>
                  <a:pt x="28" y="335"/>
                </a:cubicBezTo>
                <a:cubicBezTo>
                  <a:pt x="27" y="336"/>
                  <a:pt x="27" y="339"/>
                  <a:pt x="27" y="339"/>
                </a:cubicBezTo>
                <a:cubicBezTo>
                  <a:pt x="26" y="337"/>
                  <a:pt x="27" y="335"/>
                  <a:pt x="27" y="332"/>
                </a:cubicBezTo>
                <a:cubicBezTo>
                  <a:pt x="26" y="334"/>
                  <a:pt x="25" y="334"/>
                  <a:pt x="25" y="339"/>
                </a:cubicBezTo>
                <a:cubicBezTo>
                  <a:pt x="24" y="340"/>
                  <a:pt x="24" y="337"/>
                  <a:pt x="24" y="335"/>
                </a:cubicBezTo>
                <a:cubicBezTo>
                  <a:pt x="24" y="335"/>
                  <a:pt x="23" y="337"/>
                  <a:pt x="23" y="336"/>
                </a:cubicBezTo>
                <a:cubicBezTo>
                  <a:pt x="23" y="338"/>
                  <a:pt x="23" y="340"/>
                  <a:pt x="23" y="343"/>
                </a:cubicBezTo>
                <a:cubicBezTo>
                  <a:pt x="22" y="342"/>
                  <a:pt x="23" y="338"/>
                  <a:pt x="21" y="340"/>
                </a:cubicBezTo>
                <a:cubicBezTo>
                  <a:pt x="21" y="337"/>
                  <a:pt x="22" y="337"/>
                  <a:pt x="22" y="336"/>
                </a:cubicBezTo>
                <a:cubicBezTo>
                  <a:pt x="22" y="335"/>
                  <a:pt x="22" y="336"/>
                  <a:pt x="21" y="336"/>
                </a:cubicBezTo>
                <a:cubicBezTo>
                  <a:pt x="22" y="334"/>
                  <a:pt x="22" y="334"/>
                  <a:pt x="22" y="335"/>
                </a:cubicBezTo>
                <a:cubicBezTo>
                  <a:pt x="22" y="333"/>
                  <a:pt x="22" y="332"/>
                  <a:pt x="22" y="330"/>
                </a:cubicBezTo>
                <a:cubicBezTo>
                  <a:pt x="23" y="330"/>
                  <a:pt x="23" y="331"/>
                  <a:pt x="23" y="331"/>
                </a:cubicBezTo>
                <a:cubicBezTo>
                  <a:pt x="25" y="327"/>
                  <a:pt x="24" y="321"/>
                  <a:pt x="25" y="315"/>
                </a:cubicBezTo>
                <a:cubicBezTo>
                  <a:pt x="24" y="315"/>
                  <a:pt x="24" y="317"/>
                  <a:pt x="23" y="316"/>
                </a:cubicBezTo>
                <a:cubicBezTo>
                  <a:pt x="23" y="314"/>
                  <a:pt x="24" y="314"/>
                  <a:pt x="24" y="311"/>
                </a:cubicBezTo>
                <a:cubicBezTo>
                  <a:pt x="26" y="313"/>
                  <a:pt x="26" y="308"/>
                  <a:pt x="27" y="306"/>
                </a:cubicBezTo>
                <a:cubicBezTo>
                  <a:pt x="28" y="306"/>
                  <a:pt x="28" y="308"/>
                  <a:pt x="28" y="312"/>
                </a:cubicBezTo>
                <a:close/>
                <a:moveTo>
                  <a:pt x="32" y="318"/>
                </a:moveTo>
                <a:cubicBezTo>
                  <a:pt x="32" y="319"/>
                  <a:pt x="33" y="319"/>
                  <a:pt x="33" y="320"/>
                </a:cubicBezTo>
                <a:cubicBezTo>
                  <a:pt x="33" y="324"/>
                  <a:pt x="33" y="324"/>
                  <a:pt x="33" y="324"/>
                </a:cubicBezTo>
                <a:cubicBezTo>
                  <a:pt x="31" y="324"/>
                  <a:pt x="33" y="320"/>
                  <a:pt x="32" y="318"/>
                </a:cubicBezTo>
                <a:close/>
                <a:moveTo>
                  <a:pt x="33" y="313"/>
                </a:moveTo>
                <a:cubicBezTo>
                  <a:pt x="33" y="314"/>
                  <a:pt x="33" y="315"/>
                  <a:pt x="33" y="317"/>
                </a:cubicBezTo>
                <a:cubicBezTo>
                  <a:pt x="32" y="317"/>
                  <a:pt x="32" y="317"/>
                  <a:pt x="32" y="317"/>
                </a:cubicBezTo>
                <a:cubicBezTo>
                  <a:pt x="32" y="315"/>
                  <a:pt x="33" y="315"/>
                  <a:pt x="33" y="313"/>
                </a:cubicBezTo>
                <a:close/>
                <a:moveTo>
                  <a:pt x="5" y="320"/>
                </a:moveTo>
                <a:cubicBezTo>
                  <a:pt x="6" y="320"/>
                  <a:pt x="6" y="322"/>
                  <a:pt x="6" y="324"/>
                </a:cubicBezTo>
                <a:cubicBezTo>
                  <a:pt x="5" y="325"/>
                  <a:pt x="5" y="322"/>
                  <a:pt x="5" y="320"/>
                </a:cubicBezTo>
                <a:close/>
                <a:moveTo>
                  <a:pt x="202" y="321"/>
                </a:moveTo>
                <a:cubicBezTo>
                  <a:pt x="202" y="322"/>
                  <a:pt x="202" y="324"/>
                  <a:pt x="202" y="325"/>
                </a:cubicBezTo>
                <a:cubicBezTo>
                  <a:pt x="202" y="327"/>
                  <a:pt x="202" y="328"/>
                  <a:pt x="202" y="330"/>
                </a:cubicBezTo>
                <a:cubicBezTo>
                  <a:pt x="201" y="329"/>
                  <a:pt x="201" y="327"/>
                  <a:pt x="201" y="325"/>
                </a:cubicBezTo>
                <a:cubicBezTo>
                  <a:pt x="201" y="323"/>
                  <a:pt x="202" y="322"/>
                  <a:pt x="202" y="321"/>
                </a:cubicBezTo>
                <a:close/>
                <a:moveTo>
                  <a:pt x="22" y="323"/>
                </a:moveTo>
                <a:cubicBezTo>
                  <a:pt x="22" y="324"/>
                  <a:pt x="22" y="326"/>
                  <a:pt x="22" y="329"/>
                </a:cubicBezTo>
                <a:cubicBezTo>
                  <a:pt x="21" y="329"/>
                  <a:pt x="21" y="328"/>
                  <a:pt x="20" y="328"/>
                </a:cubicBezTo>
                <a:cubicBezTo>
                  <a:pt x="20" y="325"/>
                  <a:pt x="22" y="326"/>
                  <a:pt x="22" y="323"/>
                </a:cubicBezTo>
                <a:close/>
                <a:moveTo>
                  <a:pt x="19" y="331"/>
                </a:moveTo>
                <a:cubicBezTo>
                  <a:pt x="19" y="331"/>
                  <a:pt x="19" y="332"/>
                  <a:pt x="20" y="332"/>
                </a:cubicBezTo>
                <a:cubicBezTo>
                  <a:pt x="20" y="334"/>
                  <a:pt x="19" y="336"/>
                  <a:pt x="19" y="338"/>
                </a:cubicBezTo>
                <a:cubicBezTo>
                  <a:pt x="19" y="335"/>
                  <a:pt x="19" y="333"/>
                  <a:pt x="19" y="331"/>
                </a:cubicBezTo>
                <a:close/>
                <a:moveTo>
                  <a:pt x="29" y="339"/>
                </a:moveTo>
                <a:cubicBezTo>
                  <a:pt x="30" y="338"/>
                  <a:pt x="30" y="341"/>
                  <a:pt x="31" y="340"/>
                </a:cubicBezTo>
                <a:cubicBezTo>
                  <a:pt x="31" y="342"/>
                  <a:pt x="29" y="341"/>
                  <a:pt x="29" y="342"/>
                </a:cubicBezTo>
                <a:cubicBezTo>
                  <a:pt x="29" y="341"/>
                  <a:pt x="29" y="340"/>
                  <a:pt x="29" y="339"/>
                </a:cubicBezTo>
                <a:close/>
                <a:moveTo>
                  <a:pt x="202" y="334"/>
                </a:moveTo>
                <a:cubicBezTo>
                  <a:pt x="203" y="334"/>
                  <a:pt x="202" y="336"/>
                  <a:pt x="202" y="336"/>
                </a:cubicBezTo>
                <a:cubicBezTo>
                  <a:pt x="201" y="336"/>
                  <a:pt x="201" y="334"/>
                  <a:pt x="202" y="334"/>
                </a:cubicBezTo>
                <a:close/>
                <a:moveTo>
                  <a:pt x="193" y="360"/>
                </a:moveTo>
                <a:cubicBezTo>
                  <a:pt x="195" y="361"/>
                  <a:pt x="193" y="366"/>
                  <a:pt x="194" y="369"/>
                </a:cubicBezTo>
                <a:cubicBezTo>
                  <a:pt x="194" y="368"/>
                  <a:pt x="193" y="367"/>
                  <a:pt x="193" y="365"/>
                </a:cubicBezTo>
                <a:cubicBezTo>
                  <a:pt x="193" y="363"/>
                  <a:pt x="193" y="361"/>
                  <a:pt x="193" y="360"/>
                </a:cubicBezTo>
                <a:close/>
                <a:moveTo>
                  <a:pt x="32" y="413"/>
                </a:moveTo>
                <a:cubicBezTo>
                  <a:pt x="32" y="416"/>
                  <a:pt x="35" y="421"/>
                  <a:pt x="33" y="423"/>
                </a:cubicBezTo>
                <a:cubicBezTo>
                  <a:pt x="32" y="421"/>
                  <a:pt x="32" y="418"/>
                  <a:pt x="31" y="419"/>
                </a:cubicBezTo>
                <a:cubicBezTo>
                  <a:pt x="30" y="417"/>
                  <a:pt x="31" y="416"/>
                  <a:pt x="31" y="414"/>
                </a:cubicBezTo>
                <a:cubicBezTo>
                  <a:pt x="32" y="414"/>
                  <a:pt x="31" y="413"/>
                  <a:pt x="32" y="413"/>
                </a:cubicBezTo>
                <a:close/>
                <a:moveTo>
                  <a:pt x="197" y="372"/>
                </a:moveTo>
                <a:cubicBezTo>
                  <a:pt x="199" y="371"/>
                  <a:pt x="198" y="374"/>
                  <a:pt x="198" y="375"/>
                </a:cubicBezTo>
                <a:cubicBezTo>
                  <a:pt x="197" y="375"/>
                  <a:pt x="197" y="373"/>
                  <a:pt x="197" y="372"/>
                </a:cubicBezTo>
                <a:close/>
                <a:moveTo>
                  <a:pt x="35" y="415"/>
                </a:moveTo>
                <a:cubicBezTo>
                  <a:pt x="36" y="415"/>
                  <a:pt x="36" y="419"/>
                  <a:pt x="36" y="420"/>
                </a:cubicBezTo>
                <a:cubicBezTo>
                  <a:pt x="35" y="420"/>
                  <a:pt x="35" y="416"/>
                  <a:pt x="35" y="415"/>
                </a:cubicBezTo>
                <a:close/>
                <a:moveTo>
                  <a:pt x="198" y="376"/>
                </a:moveTo>
                <a:cubicBezTo>
                  <a:pt x="198" y="378"/>
                  <a:pt x="198" y="378"/>
                  <a:pt x="198" y="378"/>
                </a:cubicBezTo>
                <a:cubicBezTo>
                  <a:pt x="197" y="378"/>
                  <a:pt x="197" y="376"/>
                  <a:pt x="198" y="376"/>
                </a:cubicBezTo>
                <a:close/>
                <a:moveTo>
                  <a:pt x="201" y="392"/>
                </a:moveTo>
                <a:cubicBezTo>
                  <a:pt x="202" y="392"/>
                  <a:pt x="203" y="395"/>
                  <a:pt x="201" y="394"/>
                </a:cubicBezTo>
                <a:cubicBezTo>
                  <a:pt x="201" y="394"/>
                  <a:pt x="202" y="393"/>
                  <a:pt x="201" y="392"/>
                </a:cubicBezTo>
                <a:close/>
                <a:moveTo>
                  <a:pt x="195" y="397"/>
                </a:moveTo>
                <a:cubicBezTo>
                  <a:pt x="198" y="401"/>
                  <a:pt x="197" y="407"/>
                  <a:pt x="200" y="409"/>
                </a:cubicBezTo>
                <a:cubicBezTo>
                  <a:pt x="201" y="410"/>
                  <a:pt x="199" y="410"/>
                  <a:pt x="200" y="411"/>
                </a:cubicBezTo>
                <a:cubicBezTo>
                  <a:pt x="199" y="411"/>
                  <a:pt x="198" y="410"/>
                  <a:pt x="196" y="410"/>
                </a:cubicBezTo>
                <a:cubicBezTo>
                  <a:pt x="196" y="409"/>
                  <a:pt x="196" y="407"/>
                  <a:pt x="195" y="406"/>
                </a:cubicBezTo>
                <a:cubicBezTo>
                  <a:pt x="195" y="405"/>
                  <a:pt x="194" y="405"/>
                  <a:pt x="194" y="404"/>
                </a:cubicBezTo>
                <a:cubicBezTo>
                  <a:pt x="193" y="402"/>
                  <a:pt x="194" y="402"/>
                  <a:pt x="193" y="400"/>
                </a:cubicBezTo>
                <a:cubicBezTo>
                  <a:pt x="195" y="399"/>
                  <a:pt x="194" y="401"/>
                  <a:pt x="195" y="402"/>
                </a:cubicBezTo>
                <a:cubicBezTo>
                  <a:pt x="197" y="401"/>
                  <a:pt x="194" y="399"/>
                  <a:pt x="195" y="397"/>
                </a:cubicBezTo>
                <a:close/>
                <a:moveTo>
                  <a:pt x="203" y="399"/>
                </a:moveTo>
                <a:cubicBezTo>
                  <a:pt x="203" y="399"/>
                  <a:pt x="203" y="400"/>
                  <a:pt x="202" y="399"/>
                </a:cubicBezTo>
                <a:cubicBezTo>
                  <a:pt x="203" y="400"/>
                  <a:pt x="203" y="400"/>
                  <a:pt x="203" y="400"/>
                </a:cubicBezTo>
                <a:cubicBezTo>
                  <a:pt x="202" y="401"/>
                  <a:pt x="203" y="396"/>
                  <a:pt x="203" y="399"/>
                </a:cubicBezTo>
                <a:close/>
                <a:moveTo>
                  <a:pt x="200" y="401"/>
                </a:moveTo>
                <a:cubicBezTo>
                  <a:pt x="201" y="401"/>
                  <a:pt x="201" y="402"/>
                  <a:pt x="201" y="403"/>
                </a:cubicBezTo>
                <a:cubicBezTo>
                  <a:pt x="201" y="403"/>
                  <a:pt x="200" y="402"/>
                  <a:pt x="200" y="401"/>
                </a:cubicBezTo>
                <a:close/>
                <a:moveTo>
                  <a:pt x="173" y="412"/>
                </a:moveTo>
                <a:cubicBezTo>
                  <a:pt x="173" y="410"/>
                  <a:pt x="174" y="413"/>
                  <a:pt x="174" y="412"/>
                </a:cubicBezTo>
                <a:cubicBezTo>
                  <a:pt x="174" y="413"/>
                  <a:pt x="174" y="414"/>
                  <a:pt x="173" y="415"/>
                </a:cubicBezTo>
                <a:cubicBezTo>
                  <a:pt x="172" y="413"/>
                  <a:pt x="174" y="412"/>
                  <a:pt x="173" y="412"/>
                </a:cubicBezTo>
                <a:close/>
                <a:moveTo>
                  <a:pt x="170" y="416"/>
                </a:moveTo>
                <a:cubicBezTo>
                  <a:pt x="170" y="416"/>
                  <a:pt x="172" y="418"/>
                  <a:pt x="171" y="416"/>
                </a:cubicBezTo>
                <a:cubicBezTo>
                  <a:pt x="174" y="420"/>
                  <a:pt x="170" y="420"/>
                  <a:pt x="171" y="420"/>
                </a:cubicBezTo>
                <a:cubicBezTo>
                  <a:pt x="170" y="421"/>
                  <a:pt x="170" y="420"/>
                  <a:pt x="170" y="420"/>
                </a:cubicBezTo>
                <a:cubicBezTo>
                  <a:pt x="170" y="420"/>
                  <a:pt x="170" y="420"/>
                  <a:pt x="170" y="420"/>
                </a:cubicBezTo>
                <a:cubicBezTo>
                  <a:pt x="169" y="419"/>
                  <a:pt x="170" y="418"/>
                  <a:pt x="170" y="416"/>
                </a:cubicBezTo>
                <a:close/>
                <a:moveTo>
                  <a:pt x="201" y="406"/>
                </a:moveTo>
                <a:cubicBezTo>
                  <a:pt x="202" y="406"/>
                  <a:pt x="202" y="409"/>
                  <a:pt x="203" y="409"/>
                </a:cubicBezTo>
                <a:cubicBezTo>
                  <a:pt x="203" y="410"/>
                  <a:pt x="201" y="408"/>
                  <a:pt x="201" y="406"/>
                </a:cubicBezTo>
                <a:close/>
                <a:moveTo>
                  <a:pt x="179" y="415"/>
                </a:moveTo>
                <a:cubicBezTo>
                  <a:pt x="180" y="415"/>
                  <a:pt x="181" y="419"/>
                  <a:pt x="179" y="418"/>
                </a:cubicBezTo>
                <a:cubicBezTo>
                  <a:pt x="179" y="417"/>
                  <a:pt x="179" y="417"/>
                  <a:pt x="179" y="415"/>
                </a:cubicBezTo>
                <a:close/>
                <a:moveTo>
                  <a:pt x="202" y="414"/>
                </a:moveTo>
                <a:cubicBezTo>
                  <a:pt x="200" y="415"/>
                  <a:pt x="199" y="415"/>
                  <a:pt x="199" y="413"/>
                </a:cubicBezTo>
                <a:cubicBezTo>
                  <a:pt x="200" y="415"/>
                  <a:pt x="201" y="411"/>
                  <a:pt x="202" y="414"/>
                </a:cubicBezTo>
                <a:close/>
                <a:moveTo>
                  <a:pt x="207" y="410"/>
                </a:moveTo>
                <a:cubicBezTo>
                  <a:pt x="207" y="411"/>
                  <a:pt x="208" y="414"/>
                  <a:pt x="209" y="414"/>
                </a:cubicBezTo>
                <a:cubicBezTo>
                  <a:pt x="207" y="415"/>
                  <a:pt x="206" y="411"/>
                  <a:pt x="206" y="410"/>
                </a:cubicBezTo>
                <a:cubicBezTo>
                  <a:pt x="206" y="410"/>
                  <a:pt x="207" y="412"/>
                  <a:pt x="207" y="410"/>
                </a:cubicBezTo>
                <a:close/>
                <a:moveTo>
                  <a:pt x="196" y="416"/>
                </a:moveTo>
                <a:cubicBezTo>
                  <a:pt x="196" y="416"/>
                  <a:pt x="196" y="417"/>
                  <a:pt x="197" y="418"/>
                </a:cubicBezTo>
                <a:cubicBezTo>
                  <a:pt x="196" y="418"/>
                  <a:pt x="196" y="418"/>
                  <a:pt x="196" y="418"/>
                </a:cubicBezTo>
                <a:cubicBezTo>
                  <a:pt x="195" y="417"/>
                  <a:pt x="196" y="418"/>
                  <a:pt x="196" y="416"/>
                </a:cubicBezTo>
                <a:close/>
                <a:moveTo>
                  <a:pt x="202" y="421"/>
                </a:moveTo>
                <a:cubicBezTo>
                  <a:pt x="203" y="419"/>
                  <a:pt x="203" y="422"/>
                  <a:pt x="203" y="423"/>
                </a:cubicBezTo>
                <a:cubicBezTo>
                  <a:pt x="201" y="422"/>
                  <a:pt x="200" y="423"/>
                  <a:pt x="198" y="422"/>
                </a:cubicBezTo>
                <a:cubicBezTo>
                  <a:pt x="199" y="420"/>
                  <a:pt x="200" y="419"/>
                  <a:pt x="200" y="417"/>
                </a:cubicBezTo>
                <a:cubicBezTo>
                  <a:pt x="201" y="418"/>
                  <a:pt x="202" y="419"/>
                  <a:pt x="202" y="420"/>
                </a:cubicBezTo>
                <a:cubicBezTo>
                  <a:pt x="202" y="421"/>
                  <a:pt x="203" y="421"/>
                  <a:pt x="202" y="421"/>
                </a:cubicBezTo>
                <a:close/>
                <a:moveTo>
                  <a:pt x="203" y="419"/>
                </a:moveTo>
                <a:cubicBezTo>
                  <a:pt x="203" y="418"/>
                  <a:pt x="205" y="419"/>
                  <a:pt x="205" y="418"/>
                </a:cubicBezTo>
                <a:cubicBezTo>
                  <a:pt x="206" y="420"/>
                  <a:pt x="205" y="420"/>
                  <a:pt x="206" y="421"/>
                </a:cubicBezTo>
                <a:cubicBezTo>
                  <a:pt x="205" y="421"/>
                  <a:pt x="204" y="419"/>
                  <a:pt x="203" y="419"/>
                </a:cubicBezTo>
                <a:close/>
                <a:moveTo>
                  <a:pt x="187" y="426"/>
                </a:moveTo>
                <a:cubicBezTo>
                  <a:pt x="187" y="425"/>
                  <a:pt x="189" y="426"/>
                  <a:pt x="189" y="425"/>
                </a:cubicBezTo>
                <a:cubicBezTo>
                  <a:pt x="190" y="427"/>
                  <a:pt x="189" y="427"/>
                  <a:pt x="189" y="428"/>
                </a:cubicBezTo>
                <a:cubicBezTo>
                  <a:pt x="188" y="429"/>
                  <a:pt x="188" y="426"/>
                  <a:pt x="187" y="426"/>
                </a:cubicBezTo>
                <a:close/>
                <a:moveTo>
                  <a:pt x="206" y="421"/>
                </a:moveTo>
                <a:cubicBezTo>
                  <a:pt x="207" y="422"/>
                  <a:pt x="207" y="421"/>
                  <a:pt x="208" y="420"/>
                </a:cubicBezTo>
                <a:cubicBezTo>
                  <a:pt x="208" y="422"/>
                  <a:pt x="208" y="422"/>
                  <a:pt x="208" y="422"/>
                </a:cubicBezTo>
                <a:cubicBezTo>
                  <a:pt x="208" y="422"/>
                  <a:pt x="207" y="421"/>
                  <a:pt x="207" y="423"/>
                </a:cubicBezTo>
                <a:cubicBezTo>
                  <a:pt x="207" y="423"/>
                  <a:pt x="207" y="422"/>
                  <a:pt x="206" y="421"/>
                </a:cubicBezTo>
                <a:close/>
                <a:moveTo>
                  <a:pt x="69" y="497"/>
                </a:moveTo>
                <a:cubicBezTo>
                  <a:pt x="71" y="497"/>
                  <a:pt x="72" y="502"/>
                  <a:pt x="73" y="504"/>
                </a:cubicBezTo>
                <a:cubicBezTo>
                  <a:pt x="72" y="503"/>
                  <a:pt x="70" y="499"/>
                  <a:pt x="69" y="497"/>
                </a:cubicBezTo>
                <a:close/>
                <a:moveTo>
                  <a:pt x="67" y="523"/>
                </a:moveTo>
                <a:cubicBezTo>
                  <a:pt x="67" y="522"/>
                  <a:pt x="68" y="522"/>
                  <a:pt x="69" y="522"/>
                </a:cubicBezTo>
                <a:cubicBezTo>
                  <a:pt x="70" y="526"/>
                  <a:pt x="70" y="526"/>
                  <a:pt x="71" y="529"/>
                </a:cubicBezTo>
                <a:cubicBezTo>
                  <a:pt x="70" y="529"/>
                  <a:pt x="68" y="526"/>
                  <a:pt x="67" y="523"/>
                </a:cubicBezTo>
                <a:close/>
                <a:moveTo>
                  <a:pt x="65" y="533"/>
                </a:moveTo>
                <a:cubicBezTo>
                  <a:pt x="66" y="532"/>
                  <a:pt x="66" y="535"/>
                  <a:pt x="68" y="538"/>
                </a:cubicBezTo>
                <a:cubicBezTo>
                  <a:pt x="67" y="538"/>
                  <a:pt x="67" y="536"/>
                  <a:pt x="65" y="533"/>
                </a:cubicBezTo>
                <a:close/>
                <a:moveTo>
                  <a:pt x="83" y="521"/>
                </a:moveTo>
                <a:cubicBezTo>
                  <a:pt x="84" y="524"/>
                  <a:pt x="84" y="524"/>
                  <a:pt x="84" y="524"/>
                </a:cubicBezTo>
                <a:cubicBezTo>
                  <a:pt x="83" y="525"/>
                  <a:pt x="84" y="525"/>
                  <a:pt x="83" y="527"/>
                </a:cubicBezTo>
                <a:cubicBezTo>
                  <a:pt x="81" y="524"/>
                  <a:pt x="81" y="524"/>
                  <a:pt x="81" y="524"/>
                </a:cubicBezTo>
                <a:cubicBezTo>
                  <a:pt x="84" y="526"/>
                  <a:pt x="82" y="522"/>
                  <a:pt x="83" y="521"/>
                </a:cubicBezTo>
                <a:close/>
                <a:moveTo>
                  <a:pt x="164" y="467"/>
                </a:moveTo>
                <a:cubicBezTo>
                  <a:pt x="164" y="469"/>
                  <a:pt x="164" y="470"/>
                  <a:pt x="164" y="472"/>
                </a:cubicBezTo>
                <a:cubicBezTo>
                  <a:pt x="165" y="473"/>
                  <a:pt x="165" y="473"/>
                  <a:pt x="165" y="474"/>
                </a:cubicBezTo>
                <a:cubicBezTo>
                  <a:pt x="166" y="474"/>
                  <a:pt x="166" y="473"/>
                  <a:pt x="166" y="472"/>
                </a:cubicBezTo>
                <a:cubicBezTo>
                  <a:pt x="166" y="471"/>
                  <a:pt x="166" y="473"/>
                  <a:pt x="165" y="473"/>
                </a:cubicBezTo>
                <a:cubicBezTo>
                  <a:pt x="165" y="472"/>
                  <a:pt x="165" y="471"/>
                  <a:pt x="165" y="470"/>
                </a:cubicBezTo>
                <a:cubicBezTo>
                  <a:pt x="165" y="469"/>
                  <a:pt x="166" y="472"/>
                  <a:pt x="166" y="471"/>
                </a:cubicBezTo>
                <a:cubicBezTo>
                  <a:pt x="167" y="469"/>
                  <a:pt x="165" y="469"/>
                  <a:pt x="165" y="468"/>
                </a:cubicBezTo>
                <a:cubicBezTo>
                  <a:pt x="166" y="467"/>
                  <a:pt x="167" y="472"/>
                  <a:pt x="168" y="470"/>
                </a:cubicBezTo>
                <a:cubicBezTo>
                  <a:pt x="169" y="472"/>
                  <a:pt x="169" y="472"/>
                  <a:pt x="169" y="473"/>
                </a:cubicBezTo>
                <a:cubicBezTo>
                  <a:pt x="170" y="473"/>
                  <a:pt x="169" y="472"/>
                  <a:pt x="169" y="471"/>
                </a:cubicBezTo>
                <a:cubicBezTo>
                  <a:pt x="170" y="470"/>
                  <a:pt x="170" y="470"/>
                  <a:pt x="170" y="470"/>
                </a:cubicBezTo>
                <a:cubicBezTo>
                  <a:pt x="171" y="472"/>
                  <a:pt x="171" y="473"/>
                  <a:pt x="172" y="475"/>
                </a:cubicBezTo>
                <a:cubicBezTo>
                  <a:pt x="172" y="475"/>
                  <a:pt x="174" y="476"/>
                  <a:pt x="173" y="474"/>
                </a:cubicBezTo>
                <a:cubicBezTo>
                  <a:pt x="174" y="477"/>
                  <a:pt x="176" y="480"/>
                  <a:pt x="176" y="482"/>
                </a:cubicBezTo>
                <a:cubicBezTo>
                  <a:pt x="177" y="484"/>
                  <a:pt x="177" y="481"/>
                  <a:pt x="177" y="482"/>
                </a:cubicBezTo>
                <a:cubicBezTo>
                  <a:pt x="177" y="483"/>
                  <a:pt x="177" y="485"/>
                  <a:pt x="176" y="485"/>
                </a:cubicBezTo>
                <a:cubicBezTo>
                  <a:pt x="174" y="482"/>
                  <a:pt x="174" y="479"/>
                  <a:pt x="173" y="476"/>
                </a:cubicBezTo>
                <a:cubicBezTo>
                  <a:pt x="172" y="477"/>
                  <a:pt x="173" y="479"/>
                  <a:pt x="174" y="481"/>
                </a:cubicBezTo>
                <a:cubicBezTo>
                  <a:pt x="173" y="481"/>
                  <a:pt x="174" y="482"/>
                  <a:pt x="174" y="483"/>
                </a:cubicBezTo>
                <a:cubicBezTo>
                  <a:pt x="172" y="483"/>
                  <a:pt x="171" y="480"/>
                  <a:pt x="170" y="478"/>
                </a:cubicBezTo>
                <a:cubicBezTo>
                  <a:pt x="169" y="479"/>
                  <a:pt x="172" y="483"/>
                  <a:pt x="174" y="486"/>
                </a:cubicBezTo>
                <a:cubicBezTo>
                  <a:pt x="173" y="486"/>
                  <a:pt x="173" y="484"/>
                  <a:pt x="172" y="486"/>
                </a:cubicBezTo>
                <a:cubicBezTo>
                  <a:pt x="172" y="487"/>
                  <a:pt x="173" y="487"/>
                  <a:pt x="174" y="489"/>
                </a:cubicBezTo>
                <a:cubicBezTo>
                  <a:pt x="173" y="489"/>
                  <a:pt x="171" y="487"/>
                  <a:pt x="170" y="485"/>
                </a:cubicBezTo>
                <a:cubicBezTo>
                  <a:pt x="171" y="485"/>
                  <a:pt x="172" y="485"/>
                  <a:pt x="172" y="484"/>
                </a:cubicBezTo>
                <a:cubicBezTo>
                  <a:pt x="169" y="482"/>
                  <a:pt x="168" y="480"/>
                  <a:pt x="166" y="478"/>
                </a:cubicBezTo>
                <a:cubicBezTo>
                  <a:pt x="166" y="481"/>
                  <a:pt x="169" y="481"/>
                  <a:pt x="170" y="484"/>
                </a:cubicBezTo>
                <a:cubicBezTo>
                  <a:pt x="169" y="484"/>
                  <a:pt x="170" y="485"/>
                  <a:pt x="170" y="486"/>
                </a:cubicBezTo>
                <a:cubicBezTo>
                  <a:pt x="169" y="487"/>
                  <a:pt x="169" y="486"/>
                  <a:pt x="168" y="485"/>
                </a:cubicBezTo>
                <a:cubicBezTo>
                  <a:pt x="168" y="485"/>
                  <a:pt x="168" y="485"/>
                  <a:pt x="169" y="486"/>
                </a:cubicBezTo>
                <a:cubicBezTo>
                  <a:pt x="166" y="480"/>
                  <a:pt x="164" y="478"/>
                  <a:pt x="163" y="475"/>
                </a:cubicBezTo>
                <a:cubicBezTo>
                  <a:pt x="165" y="474"/>
                  <a:pt x="165" y="474"/>
                  <a:pt x="165" y="474"/>
                </a:cubicBezTo>
                <a:cubicBezTo>
                  <a:pt x="163" y="472"/>
                  <a:pt x="164" y="471"/>
                  <a:pt x="163" y="469"/>
                </a:cubicBezTo>
                <a:cubicBezTo>
                  <a:pt x="164" y="470"/>
                  <a:pt x="163" y="468"/>
                  <a:pt x="164" y="467"/>
                </a:cubicBezTo>
                <a:close/>
                <a:moveTo>
                  <a:pt x="171" y="468"/>
                </a:moveTo>
                <a:cubicBezTo>
                  <a:pt x="172" y="470"/>
                  <a:pt x="172" y="471"/>
                  <a:pt x="173" y="469"/>
                </a:cubicBezTo>
                <a:cubicBezTo>
                  <a:pt x="173" y="471"/>
                  <a:pt x="172" y="472"/>
                  <a:pt x="174" y="472"/>
                </a:cubicBezTo>
                <a:cubicBezTo>
                  <a:pt x="175" y="474"/>
                  <a:pt x="174" y="474"/>
                  <a:pt x="175" y="476"/>
                </a:cubicBezTo>
                <a:cubicBezTo>
                  <a:pt x="174" y="474"/>
                  <a:pt x="172" y="474"/>
                  <a:pt x="171" y="472"/>
                </a:cubicBezTo>
                <a:cubicBezTo>
                  <a:pt x="174" y="472"/>
                  <a:pt x="169" y="469"/>
                  <a:pt x="171" y="468"/>
                </a:cubicBezTo>
                <a:close/>
                <a:moveTo>
                  <a:pt x="159" y="471"/>
                </a:moveTo>
                <a:cubicBezTo>
                  <a:pt x="160" y="471"/>
                  <a:pt x="161" y="473"/>
                  <a:pt x="161" y="474"/>
                </a:cubicBezTo>
                <a:cubicBezTo>
                  <a:pt x="160" y="475"/>
                  <a:pt x="159" y="473"/>
                  <a:pt x="159" y="471"/>
                </a:cubicBezTo>
                <a:close/>
                <a:moveTo>
                  <a:pt x="175" y="473"/>
                </a:moveTo>
                <a:cubicBezTo>
                  <a:pt x="177" y="474"/>
                  <a:pt x="177" y="477"/>
                  <a:pt x="178" y="476"/>
                </a:cubicBezTo>
                <a:cubicBezTo>
                  <a:pt x="180" y="478"/>
                  <a:pt x="178" y="477"/>
                  <a:pt x="178" y="478"/>
                </a:cubicBezTo>
                <a:cubicBezTo>
                  <a:pt x="180" y="479"/>
                  <a:pt x="181" y="483"/>
                  <a:pt x="182" y="483"/>
                </a:cubicBezTo>
                <a:cubicBezTo>
                  <a:pt x="181" y="484"/>
                  <a:pt x="181" y="482"/>
                  <a:pt x="180" y="482"/>
                </a:cubicBezTo>
                <a:cubicBezTo>
                  <a:pt x="179" y="483"/>
                  <a:pt x="181" y="485"/>
                  <a:pt x="182" y="487"/>
                </a:cubicBezTo>
                <a:cubicBezTo>
                  <a:pt x="181" y="487"/>
                  <a:pt x="180" y="486"/>
                  <a:pt x="180" y="487"/>
                </a:cubicBezTo>
                <a:cubicBezTo>
                  <a:pt x="179" y="485"/>
                  <a:pt x="180" y="486"/>
                  <a:pt x="178" y="484"/>
                </a:cubicBezTo>
                <a:cubicBezTo>
                  <a:pt x="179" y="484"/>
                  <a:pt x="180" y="485"/>
                  <a:pt x="180" y="484"/>
                </a:cubicBezTo>
                <a:cubicBezTo>
                  <a:pt x="178" y="483"/>
                  <a:pt x="176" y="480"/>
                  <a:pt x="175" y="477"/>
                </a:cubicBezTo>
                <a:cubicBezTo>
                  <a:pt x="176" y="479"/>
                  <a:pt x="178" y="481"/>
                  <a:pt x="180" y="482"/>
                </a:cubicBezTo>
                <a:cubicBezTo>
                  <a:pt x="179" y="480"/>
                  <a:pt x="174" y="475"/>
                  <a:pt x="175" y="473"/>
                </a:cubicBezTo>
                <a:close/>
                <a:moveTo>
                  <a:pt x="195" y="463"/>
                </a:moveTo>
                <a:cubicBezTo>
                  <a:pt x="196" y="463"/>
                  <a:pt x="197" y="466"/>
                  <a:pt x="196" y="466"/>
                </a:cubicBezTo>
                <a:cubicBezTo>
                  <a:pt x="195" y="465"/>
                  <a:pt x="195" y="464"/>
                  <a:pt x="195" y="463"/>
                </a:cubicBezTo>
                <a:close/>
                <a:moveTo>
                  <a:pt x="103" y="538"/>
                </a:moveTo>
                <a:cubicBezTo>
                  <a:pt x="104" y="540"/>
                  <a:pt x="104" y="540"/>
                  <a:pt x="104" y="540"/>
                </a:cubicBezTo>
                <a:cubicBezTo>
                  <a:pt x="103" y="542"/>
                  <a:pt x="103" y="542"/>
                  <a:pt x="103" y="542"/>
                </a:cubicBezTo>
                <a:cubicBezTo>
                  <a:pt x="102" y="540"/>
                  <a:pt x="102" y="539"/>
                  <a:pt x="103" y="538"/>
                </a:cubicBezTo>
                <a:close/>
                <a:moveTo>
                  <a:pt x="195" y="469"/>
                </a:moveTo>
                <a:cubicBezTo>
                  <a:pt x="195" y="469"/>
                  <a:pt x="195" y="470"/>
                  <a:pt x="195" y="471"/>
                </a:cubicBezTo>
                <a:cubicBezTo>
                  <a:pt x="194" y="471"/>
                  <a:pt x="193" y="469"/>
                  <a:pt x="193" y="468"/>
                </a:cubicBezTo>
                <a:cubicBezTo>
                  <a:pt x="194" y="469"/>
                  <a:pt x="195" y="468"/>
                  <a:pt x="196" y="469"/>
                </a:cubicBezTo>
                <a:cubicBezTo>
                  <a:pt x="195" y="470"/>
                  <a:pt x="195" y="469"/>
                  <a:pt x="195" y="469"/>
                </a:cubicBezTo>
                <a:close/>
                <a:moveTo>
                  <a:pt x="178" y="485"/>
                </a:moveTo>
                <a:cubicBezTo>
                  <a:pt x="179" y="487"/>
                  <a:pt x="179" y="487"/>
                  <a:pt x="179" y="487"/>
                </a:cubicBezTo>
                <a:cubicBezTo>
                  <a:pt x="178" y="487"/>
                  <a:pt x="178" y="487"/>
                  <a:pt x="178" y="487"/>
                </a:cubicBezTo>
                <a:cubicBezTo>
                  <a:pt x="177" y="486"/>
                  <a:pt x="177" y="485"/>
                  <a:pt x="178" y="485"/>
                </a:cubicBezTo>
                <a:close/>
                <a:moveTo>
                  <a:pt x="197" y="471"/>
                </a:moveTo>
                <a:cubicBezTo>
                  <a:pt x="198" y="470"/>
                  <a:pt x="199" y="475"/>
                  <a:pt x="198" y="474"/>
                </a:cubicBezTo>
                <a:cubicBezTo>
                  <a:pt x="197" y="473"/>
                  <a:pt x="197" y="472"/>
                  <a:pt x="197" y="471"/>
                </a:cubicBezTo>
                <a:close/>
                <a:moveTo>
                  <a:pt x="173" y="496"/>
                </a:moveTo>
                <a:cubicBezTo>
                  <a:pt x="174" y="495"/>
                  <a:pt x="174" y="495"/>
                  <a:pt x="174" y="495"/>
                </a:cubicBezTo>
                <a:cubicBezTo>
                  <a:pt x="174" y="496"/>
                  <a:pt x="174" y="496"/>
                  <a:pt x="175" y="496"/>
                </a:cubicBezTo>
                <a:cubicBezTo>
                  <a:pt x="175" y="497"/>
                  <a:pt x="173" y="497"/>
                  <a:pt x="173" y="496"/>
                </a:cubicBezTo>
                <a:close/>
                <a:moveTo>
                  <a:pt x="189" y="487"/>
                </a:moveTo>
                <a:cubicBezTo>
                  <a:pt x="190" y="486"/>
                  <a:pt x="191" y="489"/>
                  <a:pt x="190" y="489"/>
                </a:cubicBezTo>
                <a:cubicBezTo>
                  <a:pt x="190" y="488"/>
                  <a:pt x="190" y="488"/>
                  <a:pt x="189" y="487"/>
                </a:cubicBezTo>
                <a:close/>
                <a:moveTo>
                  <a:pt x="193" y="490"/>
                </a:moveTo>
                <a:cubicBezTo>
                  <a:pt x="194" y="491"/>
                  <a:pt x="194" y="492"/>
                  <a:pt x="195" y="493"/>
                </a:cubicBezTo>
                <a:cubicBezTo>
                  <a:pt x="194" y="493"/>
                  <a:pt x="193" y="491"/>
                  <a:pt x="193" y="492"/>
                </a:cubicBezTo>
                <a:cubicBezTo>
                  <a:pt x="192" y="491"/>
                  <a:pt x="192" y="490"/>
                  <a:pt x="193" y="490"/>
                </a:cubicBezTo>
                <a:close/>
                <a:moveTo>
                  <a:pt x="165" y="567"/>
                </a:moveTo>
                <a:cubicBezTo>
                  <a:pt x="167" y="568"/>
                  <a:pt x="164" y="564"/>
                  <a:pt x="165" y="563"/>
                </a:cubicBezTo>
                <a:cubicBezTo>
                  <a:pt x="167" y="566"/>
                  <a:pt x="169" y="568"/>
                  <a:pt x="171" y="570"/>
                </a:cubicBezTo>
                <a:cubicBezTo>
                  <a:pt x="173" y="571"/>
                  <a:pt x="175" y="573"/>
                  <a:pt x="176" y="576"/>
                </a:cubicBezTo>
                <a:cubicBezTo>
                  <a:pt x="176" y="577"/>
                  <a:pt x="175" y="578"/>
                  <a:pt x="177" y="579"/>
                </a:cubicBezTo>
                <a:cubicBezTo>
                  <a:pt x="176" y="579"/>
                  <a:pt x="177" y="581"/>
                  <a:pt x="176" y="582"/>
                </a:cubicBezTo>
                <a:cubicBezTo>
                  <a:pt x="175" y="580"/>
                  <a:pt x="175" y="579"/>
                  <a:pt x="174" y="577"/>
                </a:cubicBezTo>
                <a:cubicBezTo>
                  <a:pt x="171" y="576"/>
                  <a:pt x="169" y="573"/>
                  <a:pt x="167" y="572"/>
                </a:cubicBezTo>
                <a:cubicBezTo>
                  <a:pt x="166" y="571"/>
                  <a:pt x="166" y="570"/>
                  <a:pt x="167" y="569"/>
                </a:cubicBezTo>
                <a:cubicBezTo>
                  <a:pt x="164" y="567"/>
                  <a:pt x="163" y="566"/>
                  <a:pt x="164" y="564"/>
                </a:cubicBezTo>
                <a:cubicBezTo>
                  <a:pt x="165" y="565"/>
                  <a:pt x="166" y="566"/>
                  <a:pt x="165" y="567"/>
                </a:cubicBezTo>
                <a:close/>
                <a:moveTo>
                  <a:pt x="164" y="566"/>
                </a:moveTo>
                <a:cubicBezTo>
                  <a:pt x="161" y="565"/>
                  <a:pt x="164" y="568"/>
                  <a:pt x="163" y="569"/>
                </a:cubicBezTo>
                <a:cubicBezTo>
                  <a:pt x="161" y="566"/>
                  <a:pt x="157" y="562"/>
                  <a:pt x="154" y="558"/>
                </a:cubicBezTo>
                <a:cubicBezTo>
                  <a:pt x="150" y="554"/>
                  <a:pt x="148" y="551"/>
                  <a:pt x="148" y="548"/>
                </a:cubicBezTo>
                <a:cubicBezTo>
                  <a:pt x="146" y="547"/>
                  <a:pt x="145" y="546"/>
                  <a:pt x="145" y="544"/>
                </a:cubicBezTo>
                <a:cubicBezTo>
                  <a:pt x="143" y="543"/>
                  <a:pt x="145" y="545"/>
                  <a:pt x="144" y="545"/>
                </a:cubicBezTo>
                <a:cubicBezTo>
                  <a:pt x="143" y="543"/>
                  <a:pt x="142" y="540"/>
                  <a:pt x="142" y="539"/>
                </a:cubicBezTo>
                <a:cubicBezTo>
                  <a:pt x="147" y="545"/>
                  <a:pt x="148" y="547"/>
                  <a:pt x="151" y="551"/>
                </a:cubicBezTo>
                <a:cubicBezTo>
                  <a:pt x="151" y="551"/>
                  <a:pt x="151" y="550"/>
                  <a:pt x="150" y="549"/>
                </a:cubicBezTo>
                <a:cubicBezTo>
                  <a:pt x="155" y="551"/>
                  <a:pt x="155" y="556"/>
                  <a:pt x="162" y="561"/>
                </a:cubicBezTo>
                <a:cubicBezTo>
                  <a:pt x="162" y="563"/>
                  <a:pt x="162" y="564"/>
                  <a:pt x="162" y="564"/>
                </a:cubicBezTo>
                <a:cubicBezTo>
                  <a:pt x="162" y="565"/>
                  <a:pt x="163" y="564"/>
                  <a:pt x="164" y="566"/>
                </a:cubicBezTo>
                <a:close/>
                <a:moveTo>
                  <a:pt x="139" y="571"/>
                </a:moveTo>
                <a:cubicBezTo>
                  <a:pt x="139" y="569"/>
                  <a:pt x="142" y="573"/>
                  <a:pt x="141" y="573"/>
                </a:cubicBezTo>
                <a:lnTo>
                  <a:pt x="139" y="571"/>
                </a:lnTo>
                <a:close/>
                <a:moveTo>
                  <a:pt x="188" y="517"/>
                </a:moveTo>
                <a:cubicBezTo>
                  <a:pt x="190" y="515"/>
                  <a:pt x="191" y="520"/>
                  <a:pt x="188" y="517"/>
                </a:cubicBezTo>
                <a:close/>
                <a:moveTo>
                  <a:pt x="188" y="518"/>
                </a:moveTo>
                <a:cubicBezTo>
                  <a:pt x="189" y="517"/>
                  <a:pt x="191" y="520"/>
                  <a:pt x="190" y="521"/>
                </a:cubicBezTo>
                <a:cubicBezTo>
                  <a:pt x="189" y="520"/>
                  <a:pt x="189" y="519"/>
                  <a:pt x="188" y="518"/>
                </a:cubicBezTo>
                <a:close/>
                <a:moveTo>
                  <a:pt x="140" y="575"/>
                </a:moveTo>
                <a:cubicBezTo>
                  <a:pt x="142" y="577"/>
                  <a:pt x="141" y="578"/>
                  <a:pt x="143" y="579"/>
                </a:cubicBezTo>
                <a:cubicBezTo>
                  <a:pt x="142" y="579"/>
                  <a:pt x="141" y="578"/>
                  <a:pt x="139" y="577"/>
                </a:cubicBezTo>
                <a:cubicBezTo>
                  <a:pt x="139" y="576"/>
                  <a:pt x="139" y="575"/>
                  <a:pt x="140" y="575"/>
                </a:cubicBezTo>
                <a:close/>
                <a:moveTo>
                  <a:pt x="153" y="587"/>
                </a:moveTo>
                <a:cubicBezTo>
                  <a:pt x="154" y="587"/>
                  <a:pt x="155" y="588"/>
                  <a:pt x="157" y="589"/>
                </a:cubicBezTo>
                <a:cubicBezTo>
                  <a:pt x="157" y="588"/>
                  <a:pt x="155" y="588"/>
                  <a:pt x="155" y="587"/>
                </a:cubicBezTo>
                <a:cubicBezTo>
                  <a:pt x="155" y="585"/>
                  <a:pt x="158" y="589"/>
                  <a:pt x="159" y="590"/>
                </a:cubicBezTo>
                <a:cubicBezTo>
                  <a:pt x="158" y="591"/>
                  <a:pt x="161" y="593"/>
                  <a:pt x="161" y="594"/>
                </a:cubicBezTo>
                <a:cubicBezTo>
                  <a:pt x="159" y="592"/>
                  <a:pt x="156" y="590"/>
                  <a:pt x="156" y="591"/>
                </a:cubicBezTo>
                <a:cubicBezTo>
                  <a:pt x="154" y="589"/>
                  <a:pt x="154" y="589"/>
                  <a:pt x="153" y="587"/>
                </a:cubicBezTo>
                <a:close/>
                <a:moveTo>
                  <a:pt x="202" y="537"/>
                </a:moveTo>
                <a:cubicBezTo>
                  <a:pt x="203" y="537"/>
                  <a:pt x="205" y="539"/>
                  <a:pt x="204" y="540"/>
                </a:cubicBezTo>
                <a:cubicBezTo>
                  <a:pt x="203" y="539"/>
                  <a:pt x="202" y="538"/>
                  <a:pt x="202" y="537"/>
                </a:cubicBezTo>
                <a:close/>
                <a:moveTo>
                  <a:pt x="204" y="547"/>
                </a:moveTo>
                <a:cubicBezTo>
                  <a:pt x="203" y="546"/>
                  <a:pt x="201" y="545"/>
                  <a:pt x="202" y="544"/>
                </a:cubicBezTo>
                <a:cubicBezTo>
                  <a:pt x="203" y="545"/>
                  <a:pt x="205" y="546"/>
                  <a:pt x="204" y="547"/>
                </a:cubicBezTo>
                <a:close/>
                <a:moveTo>
                  <a:pt x="208" y="548"/>
                </a:moveTo>
                <a:cubicBezTo>
                  <a:pt x="208" y="549"/>
                  <a:pt x="210" y="551"/>
                  <a:pt x="207" y="550"/>
                </a:cubicBezTo>
                <a:cubicBezTo>
                  <a:pt x="209" y="552"/>
                  <a:pt x="213" y="554"/>
                  <a:pt x="212" y="556"/>
                </a:cubicBezTo>
                <a:cubicBezTo>
                  <a:pt x="208" y="553"/>
                  <a:pt x="205" y="550"/>
                  <a:pt x="204" y="547"/>
                </a:cubicBezTo>
                <a:cubicBezTo>
                  <a:pt x="204" y="547"/>
                  <a:pt x="206" y="548"/>
                  <a:pt x="207" y="549"/>
                </a:cubicBezTo>
                <a:cubicBezTo>
                  <a:pt x="206" y="546"/>
                  <a:pt x="203" y="544"/>
                  <a:pt x="201" y="542"/>
                </a:cubicBezTo>
                <a:cubicBezTo>
                  <a:pt x="201" y="540"/>
                  <a:pt x="206" y="545"/>
                  <a:pt x="207" y="548"/>
                </a:cubicBezTo>
                <a:cubicBezTo>
                  <a:pt x="207" y="548"/>
                  <a:pt x="209" y="548"/>
                  <a:pt x="208" y="547"/>
                </a:cubicBezTo>
                <a:cubicBezTo>
                  <a:pt x="209" y="548"/>
                  <a:pt x="211" y="551"/>
                  <a:pt x="212" y="552"/>
                </a:cubicBezTo>
                <a:cubicBezTo>
                  <a:pt x="211" y="553"/>
                  <a:pt x="209" y="549"/>
                  <a:pt x="208" y="548"/>
                </a:cubicBezTo>
                <a:close/>
                <a:moveTo>
                  <a:pt x="175" y="583"/>
                </a:moveTo>
                <a:cubicBezTo>
                  <a:pt x="176" y="583"/>
                  <a:pt x="177" y="585"/>
                  <a:pt x="179" y="586"/>
                </a:cubicBezTo>
                <a:cubicBezTo>
                  <a:pt x="179" y="585"/>
                  <a:pt x="177" y="584"/>
                  <a:pt x="177" y="583"/>
                </a:cubicBezTo>
                <a:cubicBezTo>
                  <a:pt x="178" y="582"/>
                  <a:pt x="179" y="583"/>
                  <a:pt x="181" y="584"/>
                </a:cubicBezTo>
                <a:cubicBezTo>
                  <a:pt x="183" y="588"/>
                  <a:pt x="180" y="587"/>
                  <a:pt x="182" y="592"/>
                </a:cubicBezTo>
                <a:cubicBezTo>
                  <a:pt x="179" y="589"/>
                  <a:pt x="180" y="592"/>
                  <a:pt x="177" y="589"/>
                </a:cubicBezTo>
                <a:cubicBezTo>
                  <a:pt x="179" y="589"/>
                  <a:pt x="179" y="589"/>
                  <a:pt x="178" y="587"/>
                </a:cubicBezTo>
                <a:cubicBezTo>
                  <a:pt x="176" y="586"/>
                  <a:pt x="176" y="585"/>
                  <a:pt x="175" y="583"/>
                </a:cubicBezTo>
                <a:close/>
                <a:moveTo>
                  <a:pt x="214" y="554"/>
                </a:moveTo>
                <a:cubicBezTo>
                  <a:pt x="216" y="554"/>
                  <a:pt x="216" y="555"/>
                  <a:pt x="218" y="557"/>
                </a:cubicBezTo>
                <a:cubicBezTo>
                  <a:pt x="216" y="557"/>
                  <a:pt x="215" y="556"/>
                  <a:pt x="214" y="554"/>
                </a:cubicBezTo>
                <a:close/>
                <a:moveTo>
                  <a:pt x="520" y="133"/>
                </a:moveTo>
                <a:cubicBezTo>
                  <a:pt x="517" y="132"/>
                  <a:pt x="515" y="131"/>
                  <a:pt x="514" y="130"/>
                </a:cubicBezTo>
                <a:cubicBezTo>
                  <a:pt x="514" y="130"/>
                  <a:pt x="516" y="130"/>
                  <a:pt x="515" y="129"/>
                </a:cubicBezTo>
                <a:cubicBezTo>
                  <a:pt x="516" y="131"/>
                  <a:pt x="519" y="131"/>
                  <a:pt x="520" y="133"/>
                </a:cubicBezTo>
                <a:close/>
                <a:moveTo>
                  <a:pt x="505" y="122"/>
                </a:moveTo>
                <a:cubicBezTo>
                  <a:pt x="506" y="122"/>
                  <a:pt x="507" y="123"/>
                  <a:pt x="508" y="122"/>
                </a:cubicBezTo>
                <a:cubicBezTo>
                  <a:pt x="510" y="123"/>
                  <a:pt x="510" y="123"/>
                  <a:pt x="512" y="124"/>
                </a:cubicBezTo>
                <a:cubicBezTo>
                  <a:pt x="512" y="124"/>
                  <a:pt x="511" y="124"/>
                  <a:pt x="509" y="124"/>
                </a:cubicBezTo>
                <a:cubicBezTo>
                  <a:pt x="508" y="123"/>
                  <a:pt x="507" y="123"/>
                  <a:pt x="505" y="122"/>
                </a:cubicBezTo>
                <a:close/>
                <a:moveTo>
                  <a:pt x="509" y="124"/>
                </a:moveTo>
                <a:cubicBezTo>
                  <a:pt x="512" y="126"/>
                  <a:pt x="508" y="125"/>
                  <a:pt x="506" y="124"/>
                </a:cubicBezTo>
                <a:cubicBezTo>
                  <a:pt x="507" y="124"/>
                  <a:pt x="508" y="124"/>
                  <a:pt x="509" y="124"/>
                </a:cubicBezTo>
                <a:cubicBezTo>
                  <a:pt x="510" y="125"/>
                  <a:pt x="512" y="125"/>
                  <a:pt x="513" y="126"/>
                </a:cubicBezTo>
                <a:cubicBezTo>
                  <a:pt x="511" y="127"/>
                  <a:pt x="511" y="125"/>
                  <a:pt x="509" y="124"/>
                </a:cubicBezTo>
                <a:close/>
              </a:path>
            </a:pathLst>
          </a:custGeom>
          <a:solidFill>
            <a:srgbClr val="28C2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p>
            <a:endParaRPr lang="zh-CN" altLang="en-US" sz="2000">
              <a:solidFill>
                <a:srgbClr val="FFFFFF"/>
              </a:solidFill>
            </a:endParaRPr>
          </a:p>
        </p:txBody>
      </p:sp>
      <p:sp>
        <p:nvSpPr>
          <p:cNvPr id="44" name="Freeform 919"/>
          <p:cNvSpPr>
            <a:spLocks noEditPoints="1"/>
          </p:cNvSpPr>
          <p:nvPr>
            <p:custDataLst>
              <p:tags r:id="rId18"/>
            </p:custDataLst>
          </p:nvPr>
        </p:nvSpPr>
        <p:spPr bwMode="auto">
          <a:xfrm>
            <a:off x="9739666" y="3598822"/>
            <a:ext cx="1245269" cy="976137"/>
          </a:xfrm>
          <a:custGeom>
            <a:avLst/>
            <a:gdLst>
              <a:gd name="T0" fmla="*/ 13 w 738"/>
              <a:gd name="T1" fmla="*/ 294 h 578"/>
              <a:gd name="T2" fmla="*/ 53 w 738"/>
              <a:gd name="T3" fmla="*/ 390 h 578"/>
              <a:gd name="T4" fmla="*/ 174 w 738"/>
              <a:gd name="T5" fmla="*/ 498 h 578"/>
              <a:gd name="T6" fmla="*/ 356 w 738"/>
              <a:gd name="T7" fmla="*/ 551 h 578"/>
              <a:gd name="T8" fmla="*/ 352 w 738"/>
              <a:gd name="T9" fmla="*/ 574 h 578"/>
              <a:gd name="T10" fmla="*/ 616 w 738"/>
              <a:gd name="T11" fmla="*/ 462 h 578"/>
              <a:gd name="T12" fmla="*/ 629 w 738"/>
              <a:gd name="T13" fmla="*/ 447 h 578"/>
              <a:gd name="T14" fmla="*/ 689 w 738"/>
              <a:gd name="T15" fmla="*/ 353 h 578"/>
              <a:gd name="T16" fmla="*/ 709 w 738"/>
              <a:gd name="T17" fmla="*/ 293 h 578"/>
              <a:gd name="T18" fmla="*/ 714 w 738"/>
              <a:gd name="T19" fmla="*/ 216 h 578"/>
              <a:gd name="T20" fmla="*/ 725 w 738"/>
              <a:gd name="T21" fmla="*/ 189 h 578"/>
              <a:gd name="T22" fmla="*/ 725 w 738"/>
              <a:gd name="T23" fmla="*/ 144 h 578"/>
              <a:gd name="T24" fmla="*/ 698 w 738"/>
              <a:gd name="T25" fmla="*/ 87 h 578"/>
              <a:gd name="T26" fmla="*/ 641 w 738"/>
              <a:gd name="T27" fmla="*/ 49 h 578"/>
              <a:gd name="T28" fmla="*/ 618 w 738"/>
              <a:gd name="T29" fmla="*/ 93 h 578"/>
              <a:gd name="T30" fmla="*/ 617 w 738"/>
              <a:gd name="T31" fmla="*/ 149 h 578"/>
              <a:gd name="T32" fmla="*/ 592 w 738"/>
              <a:gd name="T33" fmla="*/ 179 h 578"/>
              <a:gd name="T34" fmla="*/ 571 w 738"/>
              <a:gd name="T35" fmla="*/ 210 h 578"/>
              <a:gd name="T36" fmla="*/ 526 w 738"/>
              <a:gd name="T37" fmla="*/ 271 h 578"/>
              <a:gd name="T38" fmla="*/ 535 w 738"/>
              <a:gd name="T39" fmla="*/ 275 h 578"/>
              <a:gd name="T40" fmla="*/ 351 w 738"/>
              <a:gd name="T41" fmla="*/ 389 h 578"/>
              <a:gd name="T42" fmla="*/ 189 w 738"/>
              <a:gd name="T43" fmla="*/ 341 h 578"/>
              <a:gd name="T44" fmla="*/ 165 w 738"/>
              <a:gd name="T45" fmla="*/ 342 h 578"/>
              <a:gd name="T46" fmla="*/ 161 w 738"/>
              <a:gd name="T47" fmla="*/ 357 h 578"/>
              <a:gd name="T48" fmla="*/ 120 w 738"/>
              <a:gd name="T49" fmla="*/ 318 h 578"/>
              <a:gd name="T50" fmla="*/ 162 w 738"/>
              <a:gd name="T51" fmla="*/ 370 h 578"/>
              <a:gd name="T52" fmla="*/ 123 w 738"/>
              <a:gd name="T53" fmla="*/ 326 h 578"/>
              <a:gd name="T54" fmla="*/ 149 w 738"/>
              <a:gd name="T55" fmla="*/ 370 h 578"/>
              <a:gd name="T56" fmla="*/ 88 w 738"/>
              <a:gd name="T57" fmla="*/ 286 h 578"/>
              <a:gd name="T58" fmla="*/ 116 w 738"/>
              <a:gd name="T59" fmla="*/ 352 h 578"/>
              <a:gd name="T60" fmla="*/ 183 w 738"/>
              <a:gd name="T61" fmla="*/ 415 h 578"/>
              <a:gd name="T62" fmla="*/ 219 w 738"/>
              <a:gd name="T63" fmla="*/ 445 h 578"/>
              <a:gd name="T64" fmla="*/ 229 w 738"/>
              <a:gd name="T65" fmla="*/ 453 h 578"/>
              <a:gd name="T66" fmla="*/ 213 w 738"/>
              <a:gd name="T67" fmla="*/ 458 h 578"/>
              <a:gd name="T68" fmla="*/ 126 w 738"/>
              <a:gd name="T69" fmla="*/ 396 h 578"/>
              <a:gd name="T70" fmla="*/ 86 w 738"/>
              <a:gd name="T71" fmla="*/ 346 h 578"/>
              <a:gd name="T72" fmla="*/ 71 w 738"/>
              <a:gd name="T73" fmla="*/ 349 h 578"/>
              <a:gd name="T74" fmla="*/ 47 w 738"/>
              <a:gd name="T75" fmla="*/ 310 h 578"/>
              <a:gd name="T76" fmla="*/ 35 w 738"/>
              <a:gd name="T77" fmla="*/ 313 h 578"/>
              <a:gd name="T78" fmla="*/ 29 w 738"/>
              <a:gd name="T79" fmla="*/ 205 h 578"/>
              <a:gd name="T80" fmla="*/ 12 w 738"/>
              <a:gd name="T81" fmla="*/ 238 h 578"/>
              <a:gd name="T82" fmla="*/ 83 w 738"/>
              <a:gd name="T83" fmla="*/ 366 h 578"/>
              <a:gd name="T84" fmla="*/ 173 w 738"/>
              <a:gd name="T85" fmla="*/ 394 h 578"/>
              <a:gd name="T86" fmla="*/ 163 w 738"/>
              <a:gd name="T87" fmla="*/ 379 h 578"/>
              <a:gd name="T88" fmla="*/ 7 w 738"/>
              <a:gd name="T89" fmla="*/ 157 h 578"/>
              <a:gd name="T90" fmla="*/ 24 w 738"/>
              <a:gd name="T91" fmla="*/ 266 h 578"/>
              <a:gd name="T92" fmla="*/ 40 w 738"/>
              <a:gd name="T93" fmla="*/ 327 h 578"/>
              <a:gd name="T94" fmla="*/ 68 w 738"/>
              <a:gd name="T95" fmla="*/ 351 h 578"/>
              <a:gd name="T96" fmla="*/ 88 w 738"/>
              <a:gd name="T97" fmla="*/ 374 h 578"/>
              <a:gd name="T98" fmla="*/ 126 w 738"/>
              <a:gd name="T99" fmla="*/ 431 h 578"/>
              <a:gd name="T100" fmla="*/ 93 w 738"/>
              <a:gd name="T101" fmla="*/ 392 h 578"/>
              <a:gd name="T102" fmla="*/ 132 w 738"/>
              <a:gd name="T103" fmla="*/ 367 h 578"/>
              <a:gd name="T104" fmla="*/ 162 w 738"/>
              <a:gd name="T105" fmla="*/ 396 h 578"/>
              <a:gd name="T106" fmla="*/ 195 w 738"/>
              <a:gd name="T107" fmla="*/ 410 h 578"/>
              <a:gd name="T108" fmla="*/ 234 w 738"/>
              <a:gd name="T109" fmla="*/ 446 h 578"/>
              <a:gd name="T110" fmla="*/ 296 w 738"/>
              <a:gd name="T111" fmla="*/ 511 h 578"/>
              <a:gd name="T112" fmla="*/ 662 w 738"/>
              <a:gd name="T113" fmla="*/ 383 h 578"/>
              <a:gd name="T114" fmla="*/ 511 w 738"/>
              <a:gd name="T115" fmla="*/ 296 h 578"/>
              <a:gd name="T116" fmla="*/ 583 w 738"/>
              <a:gd name="T117" fmla="*/ 237 h 578"/>
              <a:gd name="T118" fmla="*/ 725 w 738"/>
              <a:gd name="T119" fmla="*/ 196 h 578"/>
              <a:gd name="T120" fmla="*/ 607 w 738"/>
              <a:gd name="T121" fmla="*/ 194 h 578"/>
              <a:gd name="T122" fmla="*/ 601 w 738"/>
              <a:gd name="T123" fmla="*/ 166 h 578"/>
              <a:gd name="T124" fmla="*/ 618 w 738"/>
              <a:gd name="T125" fmla="*/ 1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578">
                <a:moveTo>
                  <a:pt x="20" y="106"/>
                </a:moveTo>
                <a:cubicBezTo>
                  <a:pt x="20" y="107"/>
                  <a:pt x="19" y="109"/>
                  <a:pt x="19" y="110"/>
                </a:cubicBezTo>
                <a:cubicBezTo>
                  <a:pt x="20" y="106"/>
                  <a:pt x="18" y="110"/>
                  <a:pt x="18" y="110"/>
                </a:cubicBezTo>
                <a:cubicBezTo>
                  <a:pt x="18" y="108"/>
                  <a:pt x="18" y="108"/>
                  <a:pt x="19" y="106"/>
                </a:cubicBezTo>
                <a:cubicBezTo>
                  <a:pt x="17" y="106"/>
                  <a:pt x="17" y="108"/>
                  <a:pt x="16" y="111"/>
                </a:cubicBezTo>
                <a:cubicBezTo>
                  <a:pt x="16" y="113"/>
                  <a:pt x="16" y="116"/>
                  <a:pt x="15" y="118"/>
                </a:cubicBezTo>
                <a:cubicBezTo>
                  <a:pt x="15" y="122"/>
                  <a:pt x="13" y="120"/>
                  <a:pt x="12" y="125"/>
                </a:cubicBezTo>
                <a:cubicBezTo>
                  <a:pt x="12" y="125"/>
                  <a:pt x="13" y="123"/>
                  <a:pt x="13" y="123"/>
                </a:cubicBezTo>
                <a:cubicBezTo>
                  <a:pt x="13" y="125"/>
                  <a:pt x="13" y="127"/>
                  <a:pt x="12" y="129"/>
                </a:cubicBezTo>
                <a:cubicBezTo>
                  <a:pt x="12" y="130"/>
                  <a:pt x="12" y="132"/>
                  <a:pt x="11" y="133"/>
                </a:cubicBezTo>
                <a:cubicBezTo>
                  <a:pt x="11" y="130"/>
                  <a:pt x="10" y="133"/>
                  <a:pt x="9" y="135"/>
                </a:cubicBezTo>
                <a:cubicBezTo>
                  <a:pt x="10" y="136"/>
                  <a:pt x="9" y="138"/>
                  <a:pt x="9" y="141"/>
                </a:cubicBezTo>
                <a:cubicBezTo>
                  <a:pt x="8" y="138"/>
                  <a:pt x="8" y="145"/>
                  <a:pt x="7" y="142"/>
                </a:cubicBezTo>
                <a:cubicBezTo>
                  <a:pt x="7" y="146"/>
                  <a:pt x="8" y="144"/>
                  <a:pt x="8" y="146"/>
                </a:cubicBezTo>
                <a:cubicBezTo>
                  <a:pt x="6" y="148"/>
                  <a:pt x="8" y="146"/>
                  <a:pt x="8" y="149"/>
                </a:cubicBezTo>
                <a:cubicBezTo>
                  <a:pt x="7" y="150"/>
                  <a:pt x="7" y="152"/>
                  <a:pt x="7" y="150"/>
                </a:cubicBezTo>
                <a:cubicBezTo>
                  <a:pt x="6" y="155"/>
                  <a:pt x="6" y="157"/>
                  <a:pt x="5" y="161"/>
                </a:cubicBezTo>
                <a:cubicBezTo>
                  <a:pt x="6" y="162"/>
                  <a:pt x="6" y="162"/>
                  <a:pt x="6" y="163"/>
                </a:cubicBezTo>
                <a:cubicBezTo>
                  <a:pt x="6" y="166"/>
                  <a:pt x="5" y="170"/>
                  <a:pt x="5" y="175"/>
                </a:cubicBezTo>
                <a:cubicBezTo>
                  <a:pt x="3" y="174"/>
                  <a:pt x="2" y="187"/>
                  <a:pt x="1" y="191"/>
                </a:cubicBezTo>
                <a:cubicBezTo>
                  <a:pt x="1" y="191"/>
                  <a:pt x="2" y="190"/>
                  <a:pt x="2" y="191"/>
                </a:cubicBezTo>
                <a:cubicBezTo>
                  <a:pt x="1" y="194"/>
                  <a:pt x="0" y="193"/>
                  <a:pt x="1" y="196"/>
                </a:cubicBezTo>
                <a:cubicBezTo>
                  <a:pt x="2" y="196"/>
                  <a:pt x="1" y="192"/>
                  <a:pt x="2" y="193"/>
                </a:cubicBezTo>
                <a:cubicBezTo>
                  <a:pt x="2" y="197"/>
                  <a:pt x="4" y="205"/>
                  <a:pt x="3" y="209"/>
                </a:cubicBezTo>
                <a:cubicBezTo>
                  <a:pt x="3" y="206"/>
                  <a:pt x="2" y="205"/>
                  <a:pt x="2" y="206"/>
                </a:cubicBezTo>
                <a:cubicBezTo>
                  <a:pt x="2" y="208"/>
                  <a:pt x="3" y="209"/>
                  <a:pt x="3" y="213"/>
                </a:cubicBezTo>
                <a:cubicBezTo>
                  <a:pt x="3" y="212"/>
                  <a:pt x="2" y="212"/>
                  <a:pt x="2" y="211"/>
                </a:cubicBezTo>
                <a:cubicBezTo>
                  <a:pt x="1" y="216"/>
                  <a:pt x="3" y="220"/>
                  <a:pt x="3" y="224"/>
                </a:cubicBezTo>
                <a:cubicBezTo>
                  <a:pt x="2" y="223"/>
                  <a:pt x="2" y="223"/>
                  <a:pt x="2" y="222"/>
                </a:cubicBezTo>
                <a:cubicBezTo>
                  <a:pt x="1" y="219"/>
                  <a:pt x="1" y="215"/>
                  <a:pt x="1" y="212"/>
                </a:cubicBezTo>
                <a:cubicBezTo>
                  <a:pt x="1" y="209"/>
                  <a:pt x="1" y="205"/>
                  <a:pt x="0" y="204"/>
                </a:cubicBezTo>
                <a:cubicBezTo>
                  <a:pt x="1" y="210"/>
                  <a:pt x="0" y="217"/>
                  <a:pt x="1" y="225"/>
                </a:cubicBezTo>
                <a:cubicBezTo>
                  <a:pt x="0" y="225"/>
                  <a:pt x="3" y="236"/>
                  <a:pt x="2" y="238"/>
                </a:cubicBezTo>
                <a:cubicBezTo>
                  <a:pt x="2" y="240"/>
                  <a:pt x="3" y="243"/>
                  <a:pt x="3" y="245"/>
                </a:cubicBezTo>
                <a:cubicBezTo>
                  <a:pt x="4" y="248"/>
                  <a:pt x="4" y="251"/>
                  <a:pt x="4" y="254"/>
                </a:cubicBezTo>
                <a:cubicBezTo>
                  <a:pt x="5" y="257"/>
                  <a:pt x="5" y="259"/>
                  <a:pt x="5" y="262"/>
                </a:cubicBezTo>
                <a:cubicBezTo>
                  <a:pt x="6" y="264"/>
                  <a:pt x="6" y="266"/>
                  <a:pt x="6" y="268"/>
                </a:cubicBezTo>
                <a:cubicBezTo>
                  <a:pt x="6" y="267"/>
                  <a:pt x="5" y="267"/>
                  <a:pt x="5" y="267"/>
                </a:cubicBezTo>
                <a:cubicBezTo>
                  <a:pt x="6" y="270"/>
                  <a:pt x="6" y="271"/>
                  <a:pt x="7" y="272"/>
                </a:cubicBezTo>
                <a:cubicBezTo>
                  <a:pt x="7" y="271"/>
                  <a:pt x="6" y="270"/>
                  <a:pt x="7" y="270"/>
                </a:cubicBezTo>
                <a:cubicBezTo>
                  <a:pt x="8" y="276"/>
                  <a:pt x="8" y="278"/>
                  <a:pt x="9" y="281"/>
                </a:cubicBezTo>
                <a:cubicBezTo>
                  <a:pt x="9" y="281"/>
                  <a:pt x="8" y="280"/>
                  <a:pt x="8" y="280"/>
                </a:cubicBezTo>
                <a:cubicBezTo>
                  <a:pt x="10" y="284"/>
                  <a:pt x="8" y="285"/>
                  <a:pt x="10" y="290"/>
                </a:cubicBezTo>
                <a:cubicBezTo>
                  <a:pt x="11" y="289"/>
                  <a:pt x="10" y="287"/>
                  <a:pt x="11" y="289"/>
                </a:cubicBezTo>
                <a:cubicBezTo>
                  <a:pt x="11" y="289"/>
                  <a:pt x="11" y="291"/>
                  <a:pt x="11" y="293"/>
                </a:cubicBezTo>
                <a:cubicBezTo>
                  <a:pt x="12" y="294"/>
                  <a:pt x="12" y="291"/>
                  <a:pt x="13" y="294"/>
                </a:cubicBezTo>
                <a:cubicBezTo>
                  <a:pt x="15" y="299"/>
                  <a:pt x="15" y="299"/>
                  <a:pt x="17" y="304"/>
                </a:cubicBezTo>
                <a:cubicBezTo>
                  <a:pt x="16" y="304"/>
                  <a:pt x="17" y="309"/>
                  <a:pt x="16" y="307"/>
                </a:cubicBezTo>
                <a:cubicBezTo>
                  <a:pt x="17" y="312"/>
                  <a:pt x="17" y="313"/>
                  <a:pt x="19" y="315"/>
                </a:cubicBezTo>
                <a:cubicBezTo>
                  <a:pt x="18" y="315"/>
                  <a:pt x="19" y="318"/>
                  <a:pt x="17" y="316"/>
                </a:cubicBezTo>
                <a:cubicBezTo>
                  <a:pt x="18" y="317"/>
                  <a:pt x="18" y="317"/>
                  <a:pt x="19" y="319"/>
                </a:cubicBezTo>
                <a:cubicBezTo>
                  <a:pt x="19" y="318"/>
                  <a:pt x="19" y="316"/>
                  <a:pt x="21" y="318"/>
                </a:cubicBezTo>
                <a:cubicBezTo>
                  <a:pt x="21" y="321"/>
                  <a:pt x="22" y="323"/>
                  <a:pt x="23" y="325"/>
                </a:cubicBezTo>
                <a:cubicBezTo>
                  <a:pt x="24" y="328"/>
                  <a:pt x="25" y="330"/>
                  <a:pt x="25" y="332"/>
                </a:cubicBezTo>
                <a:cubicBezTo>
                  <a:pt x="27" y="337"/>
                  <a:pt x="29" y="341"/>
                  <a:pt x="31" y="343"/>
                </a:cubicBezTo>
                <a:cubicBezTo>
                  <a:pt x="31" y="343"/>
                  <a:pt x="31" y="343"/>
                  <a:pt x="30" y="343"/>
                </a:cubicBezTo>
                <a:cubicBezTo>
                  <a:pt x="32" y="347"/>
                  <a:pt x="32" y="347"/>
                  <a:pt x="32" y="347"/>
                </a:cubicBezTo>
                <a:cubicBezTo>
                  <a:pt x="32" y="346"/>
                  <a:pt x="33" y="346"/>
                  <a:pt x="34" y="348"/>
                </a:cubicBezTo>
                <a:cubicBezTo>
                  <a:pt x="32" y="347"/>
                  <a:pt x="34" y="350"/>
                  <a:pt x="33" y="351"/>
                </a:cubicBezTo>
                <a:cubicBezTo>
                  <a:pt x="31" y="348"/>
                  <a:pt x="30" y="344"/>
                  <a:pt x="28" y="340"/>
                </a:cubicBezTo>
                <a:cubicBezTo>
                  <a:pt x="26" y="339"/>
                  <a:pt x="22" y="329"/>
                  <a:pt x="23" y="327"/>
                </a:cubicBezTo>
                <a:cubicBezTo>
                  <a:pt x="22" y="331"/>
                  <a:pt x="27" y="342"/>
                  <a:pt x="30" y="345"/>
                </a:cubicBezTo>
                <a:cubicBezTo>
                  <a:pt x="30" y="348"/>
                  <a:pt x="31" y="350"/>
                  <a:pt x="32" y="353"/>
                </a:cubicBezTo>
                <a:cubicBezTo>
                  <a:pt x="33" y="355"/>
                  <a:pt x="34" y="358"/>
                  <a:pt x="36" y="361"/>
                </a:cubicBezTo>
                <a:cubicBezTo>
                  <a:pt x="36" y="360"/>
                  <a:pt x="37" y="362"/>
                  <a:pt x="37" y="362"/>
                </a:cubicBezTo>
                <a:cubicBezTo>
                  <a:pt x="39" y="362"/>
                  <a:pt x="37" y="360"/>
                  <a:pt x="38" y="360"/>
                </a:cubicBezTo>
                <a:cubicBezTo>
                  <a:pt x="37" y="357"/>
                  <a:pt x="37" y="360"/>
                  <a:pt x="36" y="357"/>
                </a:cubicBezTo>
                <a:cubicBezTo>
                  <a:pt x="38" y="357"/>
                  <a:pt x="35" y="354"/>
                  <a:pt x="36" y="354"/>
                </a:cubicBezTo>
                <a:cubicBezTo>
                  <a:pt x="38" y="357"/>
                  <a:pt x="40" y="363"/>
                  <a:pt x="42" y="363"/>
                </a:cubicBezTo>
                <a:cubicBezTo>
                  <a:pt x="42" y="364"/>
                  <a:pt x="43" y="365"/>
                  <a:pt x="44" y="367"/>
                </a:cubicBezTo>
                <a:cubicBezTo>
                  <a:pt x="43" y="366"/>
                  <a:pt x="43" y="367"/>
                  <a:pt x="42" y="366"/>
                </a:cubicBezTo>
                <a:cubicBezTo>
                  <a:pt x="44" y="370"/>
                  <a:pt x="43" y="364"/>
                  <a:pt x="45" y="369"/>
                </a:cubicBezTo>
                <a:cubicBezTo>
                  <a:pt x="46" y="370"/>
                  <a:pt x="45" y="371"/>
                  <a:pt x="47" y="372"/>
                </a:cubicBezTo>
                <a:cubicBezTo>
                  <a:pt x="47" y="375"/>
                  <a:pt x="45" y="371"/>
                  <a:pt x="45" y="373"/>
                </a:cubicBezTo>
                <a:cubicBezTo>
                  <a:pt x="46" y="373"/>
                  <a:pt x="49" y="378"/>
                  <a:pt x="48" y="378"/>
                </a:cubicBezTo>
                <a:cubicBezTo>
                  <a:pt x="48" y="379"/>
                  <a:pt x="47" y="379"/>
                  <a:pt x="47" y="377"/>
                </a:cubicBezTo>
                <a:cubicBezTo>
                  <a:pt x="49" y="378"/>
                  <a:pt x="44" y="373"/>
                  <a:pt x="42" y="371"/>
                </a:cubicBezTo>
                <a:cubicBezTo>
                  <a:pt x="42" y="370"/>
                  <a:pt x="43" y="369"/>
                  <a:pt x="42" y="368"/>
                </a:cubicBezTo>
                <a:cubicBezTo>
                  <a:pt x="41" y="369"/>
                  <a:pt x="40" y="364"/>
                  <a:pt x="39" y="363"/>
                </a:cubicBezTo>
                <a:cubicBezTo>
                  <a:pt x="38" y="365"/>
                  <a:pt x="41" y="369"/>
                  <a:pt x="42" y="371"/>
                </a:cubicBezTo>
                <a:cubicBezTo>
                  <a:pt x="41" y="371"/>
                  <a:pt x="40" y="368"/>
                  <a:pt x="39" y="368"/>
                </a:cubicBezTo>
                <a:cubicBezTo>
                  <a:pt x="41" y="371"/>
                  <a:pt x="43" y="373"/>
                  <a:pt x="43" y="375"/>
                </a:cubicBezTo>
                <a:cubicBezTo>
                  <a:pt x="44" y="375"/>
                  <a:pt x="46" y="380"/>
                  <a:pt x="46" y="378"/>
                </a:cubicBezTo>
                <a:cubicBezTo>
                  <a:pt x="45" y="376"/>
                  <a:pt x="43" y="375"/>
                  <a:pt x="43" y="374"/>
                </a:cubicBezTo>
                <a:cubicBezTo>
                  <a:pt x="46" y="376"/>
                  <a:pt x="46" y="378"/>
                  <a:pt x="48" y="381"/>
                </a:cubicBezTo>
                <a:cubicBezTo>
                  <a:pt x="49" y="381"/>
                  <a:pt x="46" y="379"/>
                  <a:pt x="48" y="379"/>
                </a:cubicBezTo>
                <a:cubicBezTo>
                  <a:pt x="48" y="380"/>
                  <a:pt x="48" y="380"/>
                  <a:pt x="49" y="380"/>
                </a:cubicBezTo>
                <a:cubicBezTo>
                  <a:pt x="51" y="384"/>
                  <a:pt x="51" y="385"/>
                  <a:pt x="52" y="388"/>
                </a:cubicBezTo>
                <a:cubicBezTo>
                  <a:pt x="54" y="390"/>
                  <a:pt x="52" y="387"/>
                  <a:pt x="53" y="387"/>
                </a:cubicBezTo>
                <a:cubicBezTo>
                  <a:pt x="53" y="388"/>
                  <a:pt x="54" y="388"/>
                  <a:pt x="54" y="389"/>
                </a:cubicBezTo>
                <a:cubicBezTo>
                  <a:pt x="55" y="390"/>
                  <a:pt x="55" y="391"/>
                  <a:pt x="55" y="391"/>
                </a:cubicBezTo>
                <a:cubicBezTo>
                  <a:pt x="54" y="392"/>
                  <a:pt x="53" y="389"/>
                  <a:pt x="53" y="390"/>
                </a:cubicBezTo>
                <a:cubicBezTo>
                  <a:pt x="55" y="393"/>
                  <a:pt x="55" y="394"/>
                  <a:pt x="56" y="396"/>
                </a:cubicBezTo>
                <a:cubicBezTo>
                  <a:pt x="58" y="397"/>
                  <a:pt x="58" y="396"/>
                  <a:pt x="60" y="398"/>
                </a:cubicBezTo>
                <a:cubicBezTo>
                  <a:pt x="61" y="400"/>
                  <a:pt x="60" y="400"/>
                  <a:pt x="61" y="402"/>
                </a:cubicBezTo>
                <a:cubicBezTo>
                  <a:pt x="62" y="402"/>
                  <a:pt x="66" y="406"/>
                  <a:pt x="68" y="410"/>
                </a:cubicBezTo>
                <a:cubicBezTo>
                  <a:pt x="69" y="410"/>
                  <a:pt x="70" y="411"/>
                  <a:pt x="71" y="412"/>
                </a:cubicBezTo>
                <a:cubicBezTo>
                  <a:pt x="69" y="409"/>
                  <a:pt x="67" y="408"/>
                  <a:pt x="67" y="406"/>
                </a:cubicBezTo>
                <a:cubicBezTo>
                  <a:pt x="67" y="406"/>
                  <a:pt x="68" y="407"/>
                  <a:pt x="69" y="407"/>
                </a:cubicBezTo>
                <a:cubicBezTo>
                  <a:pt x="67" y="405"/>
                  <a:pt x="67" y="405"/>
                  <a:pt x="66" y="404"/>
                </a:cubicBezTo>
                <a:cubicBezTo>
                  <a:pt x="67" y="404"/>
                  <a:pt x="62" y="400"/>
                  <a:pt x="62" y="399"/>
                </a:cubicBezTo>
                <a:cubicBezTo>
                  <a:pt x="63" y="399"/>
                  <a:pt x="64" y="400"/>
                  <a:pt x="64" y="399"/>
                </a:cubicBezTo>
                <a:cubicBezTo>
                  <a:pt x="60" y="396"/>
                  <a:pt x="56" y="390"/>
                  <a:pt x="55" y="386"/>
                </a:cubicBezTo>
                <a:cubicBezTo>
                  <a:pt x="54" y="388"/>
                  <a:pt x="50" y="379"/>
                  <a:pt x="53" y="382"/>
                </a:cubicBezTo>
                <a:cubicBezTo>
                  <a:pt x="51" y="378"/>
                  <a:pt x="52" y="381"/>
                  <a:pt x="50" y="379"/>
                </a:cubicBezTo>
                <a:cubicBezTo>
                  <a:pt x="50" y="378"/>
                  <a:pt x="49" y="377"/>
                  <a:pt x="50" y="377"/>
                </a:cubicBezTo>
                <a:cubicBezTo>
                  <a:pt x="53" y="379"/>
                  <a:pt x="54" y="382"/>
                  <a:pt x="56" y="384"/>
                </a:cubicBezTo>
                <a:cubicBezTo>
                  <a:pt x="57" y="387"/>
                  <a:pt x="59" y="390"/>
                  <a:pt x="60" y="393"/>
                </a:cubicBezTo>
                <a:cubicBezTo>
                  <a:pt x="64" y="397"/>
                  <a:pt x="65" y="399"/>
                  <a:pt x="67" y="401"/>
                </a:cubicBezTo>
                <a:cubicBezTo>
                  <a:pt x="67" y="402"/>
                  <a:pt x="67" y="402"/>
                  <a:pt x="67" y="402"/>
                </a:cubicBezTo>
                <a:cubicBezTo>
                  <a:pt x="68" y="402"/>
                  <a:pt x="73" y="409"/>
                  <a:pt x="72" y="406"/>
                </a:cubicBezTo>
                <a:cubicBezTo>
                  <a:pt x="70" y="405"/>
                  <a:pt x="67" y="401"/>
                  <a:pt x="67" y="400"/>
                </a:cubicBezTo>
                <a:cubicBezTo>
                  <a:pt x="71" y="404"/>
                  <a:pt x="72" y="406"/>
                  <a:pt x="76" y="410"/>
                </a:cubicBezTo>
                <a:cubicBezTo>
                  <a:pt x="74" y="410"/>
                  <a:pt x="75" y="411"/>
                  <a:pt x="76" y="413"/>
                </a:cubicBezTo>
                <a:cubicBezTo>
                  <a:pt x="77" y="411"/>
                  <a:pt x="80" y="416"/>
                  <a:pt x="79" y="416"/>
                </a:cubicBezTo>
                <a:cubicBezTo>
                  <a:pt x="81" y="418"/>
                  <a:pt x="84" y="421"/>
                  <a:pt x="86" y="424"/>
                </a:cubicBezTo>
                <a:cubicBezTo>
                  <a:pt x="89" y="427"/>
                  <a:pt x="92" y="430"/>
                  <a:pt x="95" y="433"/>
                </a:cubicBezTo>
                <a:cubicBezTo>
                  <a:pt x="96" y="435"/>
                  <a:pt x="99" y="439"/>
                  <a:pt x="102" y="440"/>
                </a:cubicBezTo>
                <a:cubicBezTo>
                  <a:pt x="102" y="440"/>
                  <a:pt x="101" y="440"/>
                  <a:pt x="101" y="440"/>
                </a:cubicBezTo>
                <a:cubicBezTo>
                  <a:pt x="103" y="442"/>
                  <a:pt x="104" y="443"/>
                  <a:pt x="104" y="444"/>
                </a:cubicBezTo>
                <a:cubicBezTo>
                  <a:pt x="107" y="446"/>
                  <a:pt x="102" y="441"/>
                  <a:pt x="104" y="442"/>
                </a:cubicBezTo>
                <a:cubicBezTo>
                  <a:pt x="106" y="444"/>
                  <a:pt x="108" y="446"/>
                  <a:pt x="108" y="447"/>
                </a:cubicBezTo>
                <a:cubicBezTo>
                  <a:pt x="110" y="449"/>
                  <a:pt x="114" y="452"/>
                  <a:pt x="117" y="455"/>
                </a:cubicBezTo>
                <a:cubicBezTo>
                  <a:pt x="121" y="457"/>
                  <a:pt x="124" y="460"/>
                  <a:pt x="126" y="462"/>
                </a:cubicBezTo>
                <a:cubicBezTo>
                  <a:pt x="128" y="463"/>
                  <a:pt x="135" y="468"/>
                  <a:pt x="140" y="471"/>
                </a:cubicBezTo>
                <a:cubicBezTo>
                  <a:pt x="145" y="475"/>
                  <a:pt x="149" y="478"/>
                  <a:pt x="144" y="476"/>
                </a:cubicBezTo>
                <a:cubicBezTo>
                  <a:pt x="149" y="479"/>
                  <a:pt x="155" y="482"/>
                  <a:pt x="158" y="484"/>
                </a:cubicBezTo>
                <a:cubicBezTo>
                  <a:pt x="155" y="482"/>
                  <a:pt x="159" y="485"/>
                  <a:pt x="158" y="485"/>
                </a:cubicBezTo>
                <a:cubicBezTo>
                  <a:pt x="160" y="486"/>
                  <a:pt x="160" y="486"/>
                  <a:pt x="161" y="488"/>
                </a:cubicBezTo>
                <a:cubicBezTo>
                  <a:pt x="162" y="486"/>
                  <a:pt x="166" y="491"/>
                  <a:pt x="168" y="491"/>
                </a:cubicBezTo>
                <a:cubicBezTo>
                  <a:pt x="168" y="490"/>
                  <a:pt x="167" y="490"/>
                  <a:pt x="168" y="490"/>
                </a:cubicBezTo>
                <a:cubicBezTo>
                  <a:pt x="168" y="491"/>
                  <a:pt x="168" y="491"/>
                  <a:pt x="169" y="493"/>
                </a:cubicBezTo>
                <a:cubicBezTo>
                  <a:pt x="167" y="493"/>
                  <a:pt x="167" y="492"/>
                  <a:pt x="164" y="491"/>
                </a:cubicBezTo>
                <a:cubicBezTo>
                  <a:pt x="165" y="492"/>
                  <a:pt x="163" y="491"/>
                  <a:pt x="162" y="492"/>
                </a:cubicBezTo>
                <a:cubicBezTo>
                  <a:pt x="164" y="493"/>
                  <a:pt x="166" y="494"/>
                  <a:pt x="167" y="494"/>
                </a:cubicBezTo>
                <a:cubicBezTo>
                  <a:pt x="169" y="495"/>
                  <a:pt x="169" y="496"/>
                  <a:pt x="170" y="496"/>
                </a:cubicBezTo>
                <a:cubicBezTo>
                  <a:pt x="172" y="497"/>
                  <a:pt x="174" y="498"/>
                  <a:pt x="178" y="501"/>
                </a:cubicBezTo>
                <a:cubicBezTo>
                  <a:pt x="179" y="500"/>
                  <a:pt x="174" y="498"/>
                  <a:pt x="174" y="498"/>
                </a:cubicBezTo>
                <a:cubicBezTo>
                  <a:pt x="178" y="499"/>
                  <a:pt x="178" y="499"/>
                  <a:pt x="178" y="499"/>
                </a:cubicBezTo>
                <a:cubicBezTo>
                  <a:pt x="178" y="499"/>
                  <a:pt x="178" y="498"/>
                  <a:pt x="177" y="498"/>
                </a:cubicBezTo>
                <a:cubicBezTo>
                  <a:pt x="177" y="499"/>
                  <a:pt x="175" y="496"/>
                  <a:pt x="174" y="497"/>
                </a:cubicBezTo>
                <a:cubicBezTo>
                  <a:pt x="173" y="496"/>
                  <a:pt x="171" y="495"/>
                  <a:pt x="172" y="495"/>
                </a:cubicBezTo>
                <a:cubicBezTo>
                  <a:pt x="173" y="495"/>
                  <a:pt x="176" y="497"/>
                  <a:pt x="175" y="496"/>
                </a:cubicBezTo>
                <a:cubicBezTo>
                  <a:pt x="173" y="495"/>
                  <a:pt x="172" y="494"/>
                  <a:pt x="171" y="493"/>
                </a:cubicBezTo>
                <a:cubicBezTo>
                  <a:pt x="175" y="494"/>
                  <a:pt x="184" y="500"/>
                  <a:pt x="190" y="502"/>
                </a:cubicBezTo>
                <a:cubicBezTo>
                  <a:pt x="191" y="503"/>
                  <a:pt x="195" y="505"/>
                  <a:pt x="199" y="507"/>
                </a:cubicBezTo>
                <a:cubicBezTo>
                  <a:pt x="203" y="508"/>
                  <a:pt x="207" y="509"/>
                  <a:pt x="206" y="508"/>
                </a:cubicBezTo>
                <a:cubicBezTo>
                  <a:pt x="208" y="510"/>
                  <a:pt x="208" y="509"/>
                  <a:pt x="209" y="511"/>
                </a:cubicBezTo>
                <a:cubicBezTo>
                  <a:pt x="206" y="510"/>
                  <a:pt x="200" y="507"/>
                  <a:pt x="200" y="508"/>
                </a:cubicBezTo>
                <a:cubicBezTo>
                  <a:pt x="203" y="509"/>
                  <a:pt x="209" y="511"/>
                  <a:pt x="205" y="511"/>
                </a:cubicBezTo>
                <a:cubicBezTo>
                  <a:pt x="207" y="512"/>
                  <a:pt x="207" y="511"/>
                  <a:pt x="209" y="512"/>
                </a:cubicBezTo>
                <a:cubicBezTo>
                  <a:pt x="209" y="513"/>
                  <a:pt x="209" y="513"/>
                  <a:pt x="209" y="513"/>
                </a:cubicBezTo>
                <a:cubicBezTo>
                  <a:pt x="207" y="512"/>
                  <a:pt x="201" y="510"/>
                  <a:pt x="204" y="512"/>
                </a:cubicBezTo>
                <a:cubicBezTo>
                  <a:pt x="206" y="511"/>
                  <a:pt x="209" y="513"/>
                  <a:pt x="210" y="514"/>
                </a:cubicBezTo>
                <a:cubicBezTo>
                  <a:pt x="211" y="514"/>
                  <a:pt x="214" y="515"/>
                  <a:pt x="216" y="516"/>
                </a:cubicBezTo>
                <a:cubicBezTo>
                  <a:pt x="219" y="517"/>
                  <a:pt x="221" y="518"/>
                  <a:pt x="221" y="519"/>
                </a:cubicBezTo>
                <a:cubicBezTo>
                  <a:pt x="221" y="519"/>
                  <a:pt x="220" y="519"/>
                  <a:pt x="220" y="519"/>
                </a:cubicBezTo>
                <a:cubicBezTo>
                  <a:pt x="218" y="518"/>
                  <a:pt x="217" y="518"/>
                  <a:pt x="215" y="517"/>
                </a:cubicBezTo>
                <a:cubicBezTo>
                  <a:pt x="214" y="517"/>
                  <a:pt x="213" y="516"/>
                  <a:pt x="213" y="517"/>
                </a:cubicBezTo>
                <a:cubicBezTo>
                  <a:pt x="212" y="516"/>
                  <a:pt x="212" y="515"/>
                  <a:pt x="213" y="515"/>
                </a:cubicBezTo>
                <a:cubicBezTo>
                  <a:pt x="209" y="514"/>
                  <a:pt x="212" y="516"/>
                  <a:pt x="210" y="515"/>
                </a:cubicBezTo>
                <a:cubicBezTo>
                  <a:pt x="209" y="514"/>
                  <a:pt x="208" y="513"/>
                  <a:pt x="206" y="514"/>
                </a:cubicBezTo>
                <a:cubicBezTo>
                  <a:pt x="207" y="514"/>
                  <a:pt x="211" y="516"/>
                  <a:pt x="215" y="518"/>
                </a:cubicBezTo>
                <a:cubicBezTo>
                  <a:pt x="220" y="520"/>
                  <a:pt x="224" y="521"/>
                  <a:pt x="227" y="522"/>
                </a:cubicBezTo>
                <a:cubicBezTo>
                  <a:pt x="230" y="524"/>
                  <a:pt x="240" y="525"/>
                  <a:pt x="241" y="528"/>
                </a:cubicBezTo>
                <a:cubicBezTo>
                  <a:pt x="243" y="528"/>
                  <a:pt x="248" y="530"/>
                  <a:pt x="248" y="531"/>
                </a:cubicBezTo>
                <a:cubicBezTo>
                  <a:pt x="251" y="532"/>
                  <a:pt x="250" y="530"/>
                  <a:pt x="253" y="531"/>
                </a:cubicBezTo>
                <a:cubicBezTo>
                  <a:pt x="257" y="533"/>
                  <a:pt x="256" y="534"/>
                  <a:pt x="258" y="536"/>
                </a:cubicBezTo>
                <a:cubicBezTo>
                  <a:pt x="258" y="534"/>
                  <a:pt x="265" y="536"/>
                  <a:pt x="268" y="537"/>
                </a:cubicBezTo>
                <a:cubicBezTo>
                  <a:pt x="267" y="537"/>
                  <a:pt x="266" y="537"/>
                  <a:pt x="266" y="537"/>
                </a:cubicBezTo>
                <a:cubicBezTo>
                  <a:pt x="269" y="539"/>
                  <a:pt x="270" y="537"/>
                  <a:pt x="273" y="538"/>
                </a:cubicBezTo>
                <a:cubicBezTo>
                  <a:pt x="274" y="540"/>
                  <a:pt x="268" y="538"/>
                  <a:pt x="271" y="539"/>
                </a:cubicBezTo>
                <a:cubicBezTo>
                  <a:pt x="274" y="539"/>
                  <a:pt x="275" y="541"/>
                  <a:pt x="277" y="540"/>
                </a:cubicBezTo>
                <a:cubicBezTo>
                  <a:pt x="278" y="540"/>
                  <a:pt x="278" y="541"/>
                  <a:pt x="279" y="541"/>
                </a:cubicBezTo>
                <a:cubicBezTo>
                  <a:pt x="281" y="541"/>
                  <a:pt x="297" y="542"/>
                  <a:pt x="295" y="544"/>
                </a:cubicBezTo>
                <a:cubicBezTo>
                  <a:pt x="310" y="545"/>
                  <a:pt x="333" y="549"/>
                  <a:pt x="348" y="548"/>
                </a:cubicBezTo>
                <a:cubicBezTo>
                  <a:pt x="347" y="549"/>
                  <a:pt x="348" y="549"/>
                  <a:pt x="345" y="549"/>
                </a:cubicBezTo>
                <a:cubicBezTo>
                  <a:pt x="345" y="549"/>
                  <a:pt x="344" y="548"/>
                  <a:pt x="342" y="549"/>
                </a:cubicBezTo>
                <a:cubicBezTo>
                  <a:pt x="343" y="549"/>
                  <a:pt x="344" y="549"/>
                  <a:pt x="344" y="550"/>
                </a:cubicBezTo>
                <a:cubicBezTo>
                  <a:pt x="341" y="550"/>
                  <a:pt x="338" y="549"/>
                  <a:pt x="337" y="550"/>
                </a:cubicBezTo>
                <a:cubicBezTo>
                  <a:pt x="339" y="550"/>
                  <a:pt x="345" y="551"/>
                  <a:pt x="347" y="551"/>
                </a:cubicBezTo>
                <a:cubicBezTo>
                  <a:pt x="348" y="550"/>
                  <a:pt x="347" y="549"/>
                  <a:pt x="349" y="549"/>
                </a:cubicBezTo>
                <a:cubicBezTo>
                  <a:pt x="348" y="551"/>
                  <a:pt x="353" y="549"/>
                  <a:pt x="355" y="550"/>
                </a:cubicBezTo>
                <a:cubicBezTo>
                  <a:pt x="352" y="550"/>
                  <a:pt x="355" y="551"/>
                  <a:pt x="356" y="551"/>
                </a:cubicBezTo>
                <a:cubicBezTo>
                  <a:pt x="354" y="551"/>
                  <a:pt x="356" y="550"/>
                  <a:pt x="357" y="550"/>
                </a:cubicBezTo>
                <a:cubicBezTo>
                  <a:pt x="360" y="550"/>
                  <a:pt x="361" y="553"/>
                  <a:pt x="364" y="551"/>
                </a:cubicBezTo>
                <a:cubicBezTo>
                  <a:pt x="364" y="551"/>
                  <a:pt x="360" y="552"/>
                  <a:pt x="361" y="551"/>
                </a:cubicBezTo>
                <a:cubicBezTo>
                  <a:pt x="362" y="549"/>
                  <a:pt x="366" y="550"/>
                  <a:pt x="369" y="550"/>
                </a:cubicBezTo>
                <a:cubicBezTo>
                  <a:pt x="370" y="548"/>
                  <a:pt x="374" y="547"/>
                  <a:pt x="379" y="547"/>
                </a:cubicBezTo>
                <a:cubicBezTo>
                  <a:pt x="375" y="548"/>
                  <a:pt x="377" y="548"/>
                  <a:pt x="377" y="549"/>
                </a:cubicBezTo>
                <a:cubicBezTo>
                  <a:pt x="383" y="548"/>
                  <a:pt x="386" y="548"/>
                  <a:pt x="391" y="548"/>
                </a:cubicBezTo>
                <a:cubicBezTo>
                  <a:pt x="390" y="548"/>
                  <a:pt x="383" y="549"/>
                  <a:pt x="385" y="549"/>
                </a:cubicBezTo>
                <a:cubicBezTo>
                  <a:pt x="390" y="548"/>
                  <a:pt x="390" y="549"/>
                  <a:pt x="388" y="550"/>
                </a:cubicBezTo>
                <a:cubicBezTo>
                  <a:pt x="392" y="549"/>
                  <a:pt x="393" y="550"/>
                  <a:pt x="396" y="549"/>
                </a:cubicBezTo>
                <a:cubicBezTo>
                  <a:pt x="396" y="549"/>
                  <a:pt x="397" y="549"/>
                  <a:pt x="397" y="549"/>
                </a:cubicBezTo>
                <a:cubicBezTo>
                  <a:pt x="397" y="550"/>
                  <a:pt x="396" y="550"/>
                  <a:pt x="394" y="551"/>
                </a:cubicBezTo>
                <a:cubicBezTo>
                  <a:pt x="397" y="551"/>
                  <a:pt x="398" y="551"/>
                  <a:pt x="401" y="552"/>
                </a:cubicBezTo>
                <a:cubicBezTo>
                  <a:pt x="402" y="551"/>
                  <a:pt x="398" y="551"/>
                  <a:pt x="400" y="551"/>
                </a:cubicBezTo>
                <a:cubicBezTo>
                  <a:pt x="404" y="550"/>
                  <a:pt x="403" y="549"/>
                  <a:pt x="406" y="549"/>
                </a:cubicBezTo>
                <a:cubicBezTo>
                  <a:pt x="406" y="551"/>
                  <a:pt x="410" y="549"/>
                  <a:pt x="412" y="549"/>
                </a:cubicBezTo>
                <a:cubicBezTo>
                  <a:pt x="411" y="550"/>
                  <a:pt x="409" y="550"/>
                  <a:pt x="407" y="550"/>
                </a:cubicBezTo>
                <a:cubicBezTo>
                  <a:pt x="405" y="550"/>
                  <a:pt x="404" y="550"/>
                  <a:pt x="403" y="551"/>
                </a:cubicBezTo>
                <a:cubicBezTo>
                  <a:pt x="405" y="551"/>
                  <a:pt x="409" y="551"/>
                  <a:pt x="408" y="552"/>
                </a:cubicBezTo>
                <a:cubicBezTo>
                  <a:pt x="406" y="553"/>
                  <a:pt x="402" y="553"/>
                  <a:pt x="401" y="554"/>
                </a:cubicBezTo>
                <a:cubicBezTo>
                  <a:pt x="406" y="553"/>
                  <a:pt x="409" y="552"/>
                  <a:pt x="411" y="554"/>
                </a:cubicBezTo>
                <a:cubicBezTo>
                  <a:pt x="411" y="552"/>
                  <a:pt x="417" y="552"/>
                  <a:pt x="420" y="551"/>
                </a:cubicBezTo>
                <a:cubicBezTo>
                  <a:pt x="422" y="551"/>
                  <a:pt x="420" y="551"/>
                  <a:pt x="422" y="552"/>
                </a:cubicBezTo>
                <a:cubicBezTo>
                  <a:pt x="424" y="551"/>
                  <a:pt x="426" y="552"/>
                  <a:pt x="426" y="551"/>
                </a:cubicBezTo>
                <a:cubicBezTo>
                  <a:pt x="424" y="551"/>
                  <a:pt x="426" y="550"/>
                  <a:pt x="427" y="550"/>
                </a:cubicBezTo>
                <a:cubicBezTo>
                  <a:pt x="427" y="551"/>
                  <a:pt x="430" y="550"/>
                  <a:pt x="432" y="549"/>
                </a:cubicBezTo>
                <a:cubicBezTo>
                  <a:pt x="432" y="550"/>
                  <a:pt x="434" y="550"/>
                  <a:pt x="434" y="551"/>
                </a:cubicBezTo>
                <a:cubicBezTo>
                  <a:pt x="438" y="549"/>
                  <a:pt x="441" y="548"/>
                  <a:pt x="445" y="548"/>
                </a:cubicBezTo>
                <a:cubicBezTo>
                  <a:pt x="448" y="547"/>
                  <a:pt x="452" y="547"/>
                  <a:pt x="456" y="545"/>
                </a:cubicBezTo>
                <a:cubicBezTo>
                  <a:pt x="457" y="545"/>
                  <a:pt x="456" y="547"/>
                  <a:pt x="457" y="546"/>
                </a:cubicBezTo>
                <a:cubicBezTo>
                  <a:pt x="459" y="545"/>
                  <a:pt x="461" y="544"/>
                  <a:pt x="464" y="544"/>
                </a:cubicBezTo>
                <a:cubicBezTo>
                  <a:pt x="464" y="544"/>
                  <a:pt x="462" y="544"/>
                  <a:pt x="462" y="545"/>
                </a:cubicBezTo>
                <a:cubicBezTo>
                  <a:pt x="466" y="544"/>
                  <a:pt x="478" y="539"/>
                  <a:pt x="475" y="542"/>
                </a:cubicBezTo>
                <a:cubicBezTo>
                  <a:pt x="476" y="541"/>
                  <a:pt x="479" y="540"/>
                  <a:pt x="481" y="539"/>
                </a:cubicBezTo>
                <a:cubicBezTo>
                  <a:pt x="483" y="538"/>
                  <a:pt x="485" y="538"/>
                  <a:pt x="485" y="539"/>
                </a:cubicBezTo>
                <a:cubicBezTo>
                  <a:pt x="488" y="537"/>
                  <a:pt x="485" y="537"/>
                  <a:pt x="486" y="537"/>
                </a:cubicBezTo>
                <a:cubicBezTo>
                  <a:pt x="491" y="536"/>
                  <a:pt x="495" y="534"/>
                  <a:pt x="500" y="532"/>
                </a:cubicBezTo>
                <a:cubicBezTo>
                  <a:pt x="504" y="530"/>
                  <a:pt x="509" y="528"/>
                  <a:pt x="513" y="527"/>
                </a:cubicBezTo>
                <a:cubicBezTo>
                  <a:pt x="513" y="526"/>
                  <a:pt x="521" y="525"/>
                  <a:pt x="522" y="522"/>
                </a:cubicBezTo>
                <a:cubicBezTo>
                  <a:pt x="524" y="522"/>
                  <a:pt x="525" y="521"/>
                  <a:pt x="525" y="522"/>
                </a:cubicBezTo>
                <a:cubicBezTo>
                  <a:pt x="515" y="528"/>
                  <a:pt x="510" y="530"/>
                  <a:pt x="499" y="535"/>
                </a:cubicBezTo>
                <a:cubicBezTo>
                  <a:pt x="500" y="536"/>
                  <a:pt x="504" y="534"/>
                  <a:pt x="505" y="535"/>
                </a:cubicBezTo>
                <a:cubicBezTo>
                  <a:pt x="488" y="545"/>
                  <a:pt x="471" y="552"/>
                  <a:pt x="453" y="555"/>
                </a:cubicBezTo>
                <a:cubicBezTo>
                  <a:pt x="434" y="562"/>
                  <a:pt x="413" y="565"/>
                  <a:pt x="394" y="570"/>
                </a:cubicBezTo>
                <a:cubicBezTo>
                  <a:pt x="389" y="571"/>
                  <a:pt x="381" y="572"/>
                  <a:pt x="374" y="573"/>
                </a:cubicBezTo>
                <a:cubicBezTo>
                  <a:pt x="367" y="574"/>
                  <a:pt x="359" y="574"/>
                  <a:pt x="352" y="574"/>
                </a:cubicBezTo>
                <a:cubicBezTo>
                  <a:pt x="355" y="575"/>
                  <a:pt x="360" y="575"/>
                  <a:pt x="365" y="574"/>
                </a:cubicBezTo>
                <a:cubicBezTo>
                  <a:pt x="368" y="574"/>
                  <a:pt x="371" y="574"/>
                  <a:pt x="373" y="574"/>
                </a:cubicBezTo>
                <a:cubicBezTo>
                  <a:pt x="376" y="574"/>
                  <a:pt x="378" y="574"/>
                  <a:pt x="380" y="574"/>
                </a:cubicBezTo>
                <a:cubicBezTo>
                  <a:pt x="379" y="575"/>
                  <a:pt x="379" y="576"/>
                  <a:pt x="379" y="576"/>
                </a:cubicBezTo>
                <a:cubicBezTo>
                  <a:pt x="384" y="576"/>
                  <a:pt x="389" y="577"/>
                  <a:pt x="392" y="578"/>
                </a:cubicBezTo>
                <a:cubicBezTo>
                  <a:pt x="397" y="577"/>
                  <a:pt x="403" y="576"/>
                  <a:pt x="408" y="576"/>
                </a:cubicBezTo>
                <a:cubicBezTo>
                  <a:pt x="413" y="576"/>
                  <a:pt x="417" y="576"/>
                  <a:pt x="421" y="576"/>
                </a:cubicBezTo>
                <a:cubicBezTo>
                  <a:pt x="424" y="575"/>
                  <a:pt x="422" y="575"/>
                  <a:pt x="425" y="574"/>
                </a:cubicBezTo>
                <a:cubicBezTo>
                  <a:pt x="425" y="575"/>
                  <a:pt x="427" y="575"/>
                  <a:pt x="426" y="575"/>
                </a:cubicBezTo>
                <a:cubicBezTo>
                  <a:pt x="429" y="575"/>
                  <a:pt x="433" y="574"/>
                  <a:pt x="434" y="574"/>
                </a:cubicBezTo>
                <a:cubicBezTo>
                  <a:pt x="439" y="572"/>
                  <a:pt x="439" y="574"/>
                  <a:pt x="445" y="571"/>
                </a:cubicBezTo>
                <a:cubicBezTo>
                  <a:pt x="445" y="572"/>
                  <a:pt x="445" y="572"/>
                  <a:pt x="445" y="572"/>
                </a:cubicBezTo>
                <a:cubicBezTo>
                  <a:pt x="450" y="571"/>
                  <a:pt x="454" y="570"/>
                  <a:pt x="458" y="569"/>
                </a:cubicBezTo>
                <a:cubicBezTo>
                  <a:pt x="463" y="568"/>
                  <a:pt x="467" y="567"/>
                  <a:pt x="471" y="565"/>
                </a:cubicBezTo>
                <a:cubicBezTo>
                  <a:pt x="471" y="566"/>
                  <a:pt x="473" y="566"/>
                  <a:pt x="473" y="566"/>
                </a:cubicBezTo>
                <a:cubicBezTo>
                  <a:pt x="478" y="564"/>
                  <a:pt x="480" y="563"/>
                  <a:pt x="483" y="563"/>
                </a:cubicBezTo>
                <a:cubicBezTo>
                  <a:pt x="485" y="563"/>
                  <a:pt x="486" y="562"/>
                  <a:pt x="488" y="561"/>
                </a:cubicBezTo>
                <a:cubicBezTo>
                  <a:pt x="490" y="561"/>
                  <a:pt x="492" y="560"/>
                  <a:pt x="494" y="559"/>
                </a:cubicBezTo>
                <a:cubicBezTo>
                  <a:pt x="497" y="558"/>
                  <a:pt x="501" y="557"/>
                  <a:pt x="504" y="556"/>
                </a:cubicBezTo>
                <a:cubicBezTo>
                  <a:pt x="511" y="553"/>
                  <a:pt x="518" y="550"/>
                  <a:pt x="525" y="545"/>
                </a:cubicBezTo>
                <a:cubicBezTo>
                  <a:pt x="526" y="546"/>
                  <a:pt x="527" y="545"/>
                  <a:pt x="528" y="545"/>
                </a:cubicBezTo>
                <a:cubicBezTo>
                  <a:pt x="530" y="543"/>
                  <a:pt x="535" y="541"/>
                  <a:pt x="539" y="538"/>
                </a:cubicBezTo>
                <a:cubicBezTo>
                  <a:pt x="543" y="536"/>
                  <a:pt x="547" y="533"/>
                  <a:pt x="550" y="532"/>
                </a:cubicBezTo>
                <a:cubicBezTo>
                  <a:pt x="551" y="530"/>
                  <a:pt x="551" y="529"/>
                  <a:pt x="552" y="528"/>
                </a:cubicBezTo>
                <a:cubicBezTo>
                  <a:pt x="554" y="527"/>
                  <a:pt x="551" y="530"/>
                  <a:pt x="554" y="528"/>
                </a:cubicBezTo>
                <a:cubicBezTo>
                  <a:pt x="557" y="526"/>
                  <a:pt x="551" y="529"/>
                  <a:pt x="553" y="527"/>
                </a:cubicBezTo>
                <a:cubicBezTo>
                  <a:pt x="554" y="527"/>
                  <a:pt x="555" y="526"/>
                  <a:pt x="557" y="526"/>
                </a:cubicBezTo>
                <a:cubicBezTo>
                  <a:pt x="555" y="525"/>
                  <a:pt x="560" y="523"/>
                  <a:pt x="562" y="521"/>
                </a:cubicBezTo>
                <a:cubicBezTo>
                  <a:pt x="565" y="517"/>
                  <a:pt x="573" y="511"/>
                  <a:pt x="575" y="507"/>
                </a:cubicBezTo>
                <a:cubicBezTo>
                  <a:pt x="580" y="503"/>
                  <a:pt x="584" y="500"/>
                  <a:pt x="586" y="497"/>
                </a:cubicBezTo>
                <a:cubicBezTo>
                  <a:pt x="589" y="494"/>
                  <a:pt x="590" y="491"/>
                  <a:pt x="592" y="489"/>
                </a:cubicBezTo>
                <a:cubicBezTo>
                  <a:pt x="594" y="488"/>
                  <a:pt x="594" y="486"/>
                  <a:pt x="596" y="486"/>
                </a:cubicBezTo>
                <a:cubicBezTo>
                  <a:pt x="593" y="486"/>
                  <a:pt x="593" y="487"/>
                  <a:pt x="592" y="486"/>
                </a:cubicBezTo>
                <a:cubicBezTo>
                  <a:pt x="592" y="485"/>
                  <a:pt x="592" y="485"/>
                  <a:pt x="593" y="484"/>
                </a:cubicBezTo>
                <a:cubicBezTo>
                  <a:pt x="594" y="484"/>
                  <a:pt x="593" y="485"/>
                  <a:pt x="594" y="485"/>
                </a:cubicBezTo>
                <a:cubicBezTo>
                  <a:pt x="596" y="482"/>
                  <a:pt x="596" y="482"/>
                  <a:pt x="598" y="480"/>
                </a:cubicBezTo>
                <a:cubicBezTo>
                  <a:pt x="596" y="481"/>
                  <a:pt x="596" y="480"/>
                  <a:pt x="597" y="479"/>
                </a:cubicBezTo>
                <a:cubicBezTo>
                  <a:pt x="599" y="477"/>
                  <a:pt x="600" y="476"/>
                  <a:pt x="601" y="475"/>
                </a:cubicBezTo>
                <a:cubicBezTo>
                  <a:pt x="600" y="476"/>
                  <a:pt x="598" y="477"/>
                  <a:pt x="597" y="478"/>
                </a:cubicBezTo>
                <a:cubicBezTo>
                  <a:pt x="596" y="479"/>
                  <a:pt x="595" y="480"/>
                  <a:pt x="594" y="481"/>
                </a:cubicBezTo>
                <a:cubicBezTo>
                  <a:pt x="594" y="481"/>
                  <a:pt x="593" y="481"/>
                  <a:pt x="594" y="480"/>
                </a:cubicBezTo>
                <a:cubicBezTo>
                  <a:pt x="598" y="476"/>
                  <a:pt x="602" y="474"/>
                  <a:pt x="607" y="469"/>
                </a:cubicBezTo>
                <a:cubicBezTo>
                  <a:pt x="608" y="467"/>
                  <a:pt x="605" y="469"/>
                  <a:pt x="609" y="466"/>
                </a:cubicBezTo>
                <a:cubicBezTo>
                  <a:pt x="609" y="467"/>
                  <a:pt x="612" y="464"/>
                  <a:pt x="610" y="467"/>
                </a:cubicBezTo>
                <a:cubicBezTo>
                  <a:pt x="614" y="465"/>
                  <a:pt x="612" y="464"/>
                  <a:pt x="615" y="462"/>
                </a:cubicBezTo>
                <a:cubicBezTo>
                  <a:pt x="616" y="462"/>
                  <a:pt x="616" y="462"/>
                  <a:pt x="616" y="462"/>
                </a:cubicBezTo>
                <a:cubicBezTo>
                  <a:pt x="618" y="461"/>
                  <a:pt x="616" y="461"/>
                  <a:pt x="618" y="459"/>
                </a:cubicBezTo>
                <a:cubicBezTo>
                  <a:pt x="622" y="457"/>
                  <a:pt x="625" y="455"/>
                  <a:pt x="628" y="453"/>
                </a:cubicBezTo>
                <a:cubicBezTo>
                  <a:pt x="625" y="456"/>
                  <a:pt x="622" y="460"/>
                  <a:pt x="619" y="462"/>
                </a:cubicBezTo>
                <a:cubicBezTo>
                  <a:pt x="620" y="460"/>
                  <a:pt x="622" y="458"/>
                  <a:pt x="622" y="457"/>
                </a:cubicBezTo>
                <a:cubicBezTo>
                  <a:pt x="618" y="460"/>
                  <a:pt x="619" y="462"/>
                  <a:pt x="615" y="464"/>
                </a:cubicBezTo>
                <a:cubicBezTo>
                  <a:pt x="611" y="470"/>
                  <a:pt x="603" y="474"/>
                  <a:pt x="601" y="478"/>
                </a:cubicBezTo>
                <a:cubicBezTo>
                  <a:pt x="607" y="473"/>
                  <a:pt x="614" y="471"/>
                  <a:pt x="615" y="468"/>
                </a:cubicBezTo>
                <a:cubicBezTo>
                  <a:pt x="615" y="469"/>
                  <a:pt x="611" y="472"/>
                  <a:pt x="611" y="471"/>
                </a:cubicBezTo>
                <a:cubicBezTo>
                  <a:pt x="611" y="470"/>
                  <a:pt x="611" y="470"/>
                  <a:pt x="613" y="468"/>
                </a:cubicBezTo>
                <a:cubicBezTo>
                  <a:pt x="616" y="467"/>
                  <a:pt x="616" y="466"/>
                  <a:pt x="620" y="462"/>
                </a:cubicBezTo>
                <a:cubicBezTo>
                  <a:pt x="619" y="464"/>
                  <a:pt x="624" y="459"/>
                  <a:pt x="621" y="463"/>
                </a:cubicBezTo>
                <a:cubicBezTo>
                  <a:pt x="623" y="462"/>
                  <a:pt x="626" y="457"/>
                  <a:pt x="628" y="458"/>
                </a:cubicBezTo>
                <a:cubicBezTo>
                  <a:pt x="627" y="459"/>
                  <a:pt x="623" y="462"/>
                  <a:pt x="624" y="463"/>
                </a:cubicBezTo>
                <a:cubicBezTo>
                  <a:pt x="626" y="461"/>
                  <a:pt x="622" y="466"/>
                  <a:pt x="625" y="463"/>
                </a:cubicBezTo>
                <a:cubicBezTo>
                  <a:pt x="627" y="460"/>
                  <a:pt x="630" y="460"/>
                  <a:pt x="632" y="456"/>
                </a:cubicBezTo>
                <a:cubicBezTo>
                  <a:pt x="632" y="457"/>
                  <a:pt x="631" y="458"/>
                  <a:pt x="632" y="458"/>
                </a:cubicBezTo>
                <a:cubicBezTo>
                  <a:pt x="634" y="455"/>
                  <a:pt x="634" y="456"/>
                  <a:pt x="635" y="455"/>
                </a:cubicBezTo>
                <a:cubicBezTo>
                  <a:pt x="635" y="453"/>
                  <a:pt x="633" y="457"/>
                  <a:pt x="632" y="456"/>
                </a:cubicBezTo>
                <a:cubicBezTo>
                  <a:pt x="639" y="448"/>
                  <a:pt x="640" y="446"/>
                  <a:pt x="645" y="444"/>
                </a:cubicBezTo>
                <a:cubicBezTo>
                  <a:pt x="645" y="445"/>
                  <a:pt x="644" y="446"/>
                  <a:pt x="644" y="446"/>
                </a:cubicBezTo>
                <a:cubicBezTo>
                  <a:pt x="645" y="445"/>
                  <a:pt x="645" y="445"/>
                  <a:pt x="646" y="445"/>
                </a:cubicBezTo>
                <a:cubicBezTo>
                  <a:pt x="649" y="442"/>
                  <a:pt x="649" y="440"/>
                  <a:pt x="650" y="439"/>
                </a:cubicBezTo>
                <a:cubicBezTo>
                  <a:pt x="654" y="435"/>
                  <a:pt x="660" y="430"/>
                  <a:pt x="664" y="425"/>
                </a:cubicBezTo>
                <a:cubicBezTo>
                  <a:pt x="669" y="419"/>
                  <a:pt x="675" y="413"/>
                  <a:pt x="679" y="406"/>
                </a:cubicBezTo>
                <a:cubicBezTo>
                  <a:pt x="680" y="406"/>
                  <a:pt x="678" y="408"/>
                  <a:pt x="679" y="408"/>
                </a:cubicBezTo>
                <a:cubicBezTo>
                  <a:pt x="681" y="404"/>
                  <a:pt x="682" y="401"/>
                  <a:pt x="679" y="403"/>
                </a:cubicBezTo>
                <a:cubicBezTo>
                  <a:pt x="680" y="401"/>
                  <a:pt x="681" y="402"/>
                  <a:pt x="682" y="400"/>
                </a:cubicBezTo>
                <a:cubicBezTo>
                  <a:pt x="680" y="399"/>
                  <a:pt x="680" y="399"/>
                  <a:pt x="680" y="399"/>
                </a:cubicBezTo>
                <a:cubicBezTo>
                  <a:pt x="683" y="396"/>
                  <a:pt x="683" y="394"/>
                  <a:pt x="682" y="393"/>
                </a:cubicBezTo>
                <a:cubicBezTo>
                  <a:pt x="681" y="394"/>
                  <a:pt x="680" y="392"/>
                  <a:pt x="678" y="394"/>
                </a:cubicBezTo>
                <a:cubicBezTo>
                  <a:pt x="678" y="397"/>
                  <a:pt x="677" y="398"/>
                  <a:pt x="675" y="400"/>
                </a:cubicBezTo>
                <a:cubicBezTo>
                  <a:pt x="675" y="401"/>
                  <a:pt x="677" y="400"/>
                  <a:pt x="675" y="403"/>
                </a:cubicBezTo>
                <a:cubicBezTo>
                  <a:pt x="675" y="400"/>
                  <a:pt x="674" y="402"/>
                  <a:pt x="672" y="405"/>
                </a:cubicBezTo>
                <a:cubicBezTo>
                  <a:pt x="671" y="404"/>
                  <a:pt x="673" y="399"/>
                  <a:pt x="676" y="397"/>
                </a:cubicBezTo>
                <a:cubicBezTo>
                  <a:pt x="675" y="397"/>
                  <a:pt x="675" y="397"/>
                  <a:pt x="675" y="397"/>
                </a:cubicBezTo>
                <a:cubicBezTo>
                  <a:pt x="672" y="401"/>
                  <a:pt x="671" y="403"/>
                  <a:pt x="669" y="407"/>
                </a:cubicBezTo>
                <a:cubicBezTo>
                  <a:pt x="669" y="406"/>
                  <a:pt x="670" y="404"/>
                  <a:pt x="671" y="402"/>
                </a:cubicBezTo>
                <a:cubicBezTo>
                  <a:pt x="669" y="404"/>
                  <a:pt x="668" y="406"/>
                  <a:pt x="666" y="409"/>
                </a:cubicBezTo>
                <a:cubicBezTo>
                  <a:pt x="663" y="412"/>
                  <a:pt x="661" y="414"/>
                  <a:pt x="659" y="417"/>
                </a:cubicBezTo>
                <a:cubicBezTo>
                  <a:pt x="657" y="419"/>
                  <a:pt x="655" y="422"/>
                  <a:pt x="653" y="423"/>
                </a:cubicBezTo>
                <a:cubicBezTo>
                  <a:pt x="651" y="424"/>
                  <a:pt x="650" y="425"/>
                  <a:pt x="649" y="424"/>
                </a:cubicBezTo>
                <a:cubicBezTo>
                  <a:pt x="647" y="426"/>
                  <a:pt x="643" y="429"/>
                  <a:pt x="641" y="433"/>
                </a:cubicBezTo>
                <a:cubicBezTo>
                  <a:pt x="641" y="434"/>
                  <a:pt x="643" y="432"/>
                  <a:pt x="644" y="432"/>
                </a:cubicBezTo>
                <a:cubicBezTo>
                  <a:pt x="642" y="435"/>
                  <a:pt x="639" y="437"/>
                  <a:pt x="637" y="438"/>
                </a:cubicBezTo>
                <a:cubicBezTo>
                  <a:pt x="638" y="438"/>
                  <a:pt x="634" y="442"/>
                  <a:pt x="633" y="442"/>
                </a:cubicBezTo>
                <a:cubicBezTo>
                  <a:pt x="633" y="444"/>
                  <a:pt x="630" y="447"/>
                  <a:pt x="629" y="447"/>
                </a:cubicBezTo>
                <a:cubicBezTo>
                  <a:pt x="629" y="447"/>
                  <a:pt x="629" y="446"/>
                  <a:pt x="629" y="446"/>
                </a:cubicBezTo>
                <a:cubicBezTo>
                  <a:pt x="630" y="445"/>
                  <a:pt x="631" y="444"/>
                  <a:pt x="631" y="443"/>
                </a:cubicBezTo>
                <a:cubicBezTo>
                  <a:pt x="629" y="445"/>
                  <a:pt x="629" y="445"/>
                  <a:pt x="628" y="445"/>
                </a:cubicBezTo>
                <a:cubicBezTo>
                  <a:pt x="627" y="447"/>
                  <a:pt x="626" y="448"/>
                  <a:pt x="626" y="449"/>
                </a:cubicBezTo>
                <a:cubicBezTo>
                  <a:pt x="627" y="448"/>
                  <a:pt x="627" y="446"/>
                  <a:pt x="629" y="446"/>
                </a:cubicBezTo>
                <a:cubicBezTo>
                  <a:pt x="628" y="447"/>
                  <a:pt x="628" y="448"/>
                  <a:pt x="626" y="451"/>
                </a:cubicBezTo>
                <a:cubicBezTo>
                  <a:pt x="621" y="453"/>
                  <a:pt x="623" y="450"/>
                  <a:pt x="629" y="442"/>
                </a:cubicBezTo>
                <a:cubicBezTo>
                  <a:pt x="631" y="441"/>
                  <a:pt x="633" y="440"/>
                  <a:pt x="635" y="438"/>
                </a:cubicBezTo>
                <a:cubicBezTo>
                  <a:pt x="635" y="436"/>
                  <a:pt x="632" y="439"/>
                  <a:pt x="634" y="437"/>
                </a:cubicBezTo>
                <a:cubicBezTo>
                  <a:pt x="635" y="435"/>
                  <a:pt x="637" y="435"/>
                  <a:pt x="637" y="433"/>
                </a:cubicBezTo>
                <a:cubicBezTo>
                  <a:pt x="637" y="431"/>
                  <a:pt x="635" y="436"/>
                  <a:pt x="635" y="434"/>
                </a:cubicBezTo>
                <a:cubicBezTo>
                  <a:pt x="636" y="431"/>
                  <a:pt x="639" y="430"/>
                  <a:pt x="641" y="426"/>
                </a:cubicBezTo>
                <a:cubicBezTo>
                  <a:pt x="641" y="426"/>
                  <a:pt x="641" y="426"/>
                  <a:pt x="642" y="426"/>
                </a:cubicBezTo>
                <a:cubicBezTo>
                  <a:pt x="643" y="424"/>
                  <a:pt x="645" y="422"/>
                  <a:pt x="647" y="419"/>
                </a:cubicBezTo>
                <a:cubicBezTo>
                  <a:pt x="648" y="417"/>
                  <a:pt x="651" y="415"/>
                  <a:pt x="653" y="411"/>
                </a:cubicBezTo>
                <a:cubicBezTo>
                  <a:pt x="653" y="412"/>
                  <a:pt x="655" y="409"/>
                  <a:pt x="656" y="410"/>
                </a:cubicBezTo>
                <a:cubicBezTo>
                  <a:pt x="657" y="408"/>
                  <a:pt x="658" y="406"/>
                  <a:pt x="660" y="404"/>
                </a:cubicBezTo>
                <a:cubicBezTo>
                  <a:pt x="661" y="402"/>
                  <a:pt x="662" y="401"/>
                  <a:pt x="663" y="400"/>
                </a:cubicBezTo>
                <a:cubicBezTo>
                  <a:pt x="661" y="403"/>
                  <a:pt x="659" y="407"/>
                  <a:pt x="656" y="410"/>
                </a:cubicBezTo>
                <a:cubicBezTo>
                  <a:pt x="653" y="414"/>
                  <a:pt x="650" y="417"/>
                  <a:pt x="648" y="419"/>
                </a:cubicBezTo>
                <a:cubicBezTo>
                  <a:pt x="650" y="418"/>
                  <a:pt x="653" y="414"/>
                  <a:pt x="655" y="413"/>
                </a:cubicBezTo>
                <a:cubicBezTo>
                  <a:pt x="657" y="411"/>
                  <a:pt x="655" y="412"/>
                  <a:pt x="657" y="409"/>
                </a:cubicBezTo>
                <a:cubicBezTo>
                  <a:pt x="659" y="409"/>
                  <a:pt x="661" y="407"/>
                  <a:pt x="659" y="410"/>
                </a:cubicBezTo>
                <a:cubicBezTo>
                  <a:pt x="661" y="408"/>
                  <a:pt x="662" y="407"/>
                  <a:pt x="662" y="404"/>
                </a:cubicBezTo>
                <a:cubicBezTo>
                  <a:pt x="661" y="405"/>
                  <a:pt x="661" y="407"/>
                  <a:pt x="660" y="407"/>
                </a:cubicBezTo>
                <a:cubicBezTo>
                  <a:pt x="660" y="405"/>
                  <a:pt x="664" y="402"/>
                  <a:pt x="666" y="400"/>
                </a:cubicBezTo>
                <a:cubicBezTo>
                  <a:pt x="665" y="400"/>
                  <a:pt x="663" y="403"/>
                  <a:pt x="662" y="403"/>
                </a:cubicBezTo>
                <a:cubicBezTo>
                  <a:pt x="664" y="400"/>
                  <a:pt x="664" y="400"/>
                  <a:pt x="666" y="397"/>
                </a:cubicBezTo>
                <a:cubicBezTo>
                  <a:pt x="666" y="396"/>
                  <a:pt x="665" y="396"/>
                  <a:pt x="665" y="397"/>
                </a:cubicBezTo>
                <a:cubicBezTo>
                  <a:pt x="667" y="392"/>
                  <a:pt x="672" y="386"/>
                  <a:pt x="672" y="383"/>
                </a:cubicBezTo>
                <a:cubicBezTo>
                  <a:pt x="671" y="384"/>
                  <a:pt x="670" y="386"/>
                  <a:pt x="668" y="386"/>
                </a:cubicBezTo>
                <a:cubicBezTo>
                  <a:pt x="671" y="383"/>
                  <a:pt x="675" y="379"/>
                  <a:pt x="677" y="375"/>
                </a:cubicBezTo>
                <a:cubicBezTo>
                  <a:pt x="677" y="376"/>
                  <a:pt x="675" y="379"/>
                  <a:pt x="674" y="381"/>
                </a:cubicBezTo>
                <a:cubicBezTo>
                  <a:pt x="677" y="379"/>
                  <a:pt x="678" y="376"/>
                  <a:pt x="678" y="374"/>
                </a:cubicBezTo>
                <a:cubicBezTo>
                  <a:pt x="679" y="373"/>
                  <a:pt x="681" y="374"/>
                  <a:pt x="680" y="373"/>
                </a:cubicBezTo>
                <a:cubicBezTo>
                  <a:pt x="682" y="371"/>
                  <a:pt x="678" y="375"/>
                  <a:pt x="680" y="372"/>
                </a:cubicBezTo>
                <a:cubicBezTo>
                  <a:pt x="681" y="371"/>
                  <a:pt x="681" y="371"/>
                  <a:pt x="681" y="371"/>
                </a:cubicBezTo>
                <a:cubicBezTo>
                  <a:pt x="681" y="372"/>
                  <a:pt x="682" y="372"/>
                  <a:pt x="683" y="371"/>
                </a:cubicBezTo>
                <a:cubicBezTo>
                  <a:pt x="682" y="370"/>
                  <a:pt x="684" y="368"/>
                  <a:pt x="683" y="368"/>
                </a:cubicBezTo>
                <a:cubicBezTo>
                  <a:pt x="682" y="370"/>
                  <a:pt x="682" y="371"/>
                  <a:pt x="681" y="371"/>
                </a:cubicBezTo>
                <a:cubicBezTo>
                  <a:pt x="683" y="368"/>
                  <a:pt x="684" y="366"/>
                  <a:pt x="685" y="362"/>
                </a:cubicBezTo>
                <a:cubicBezTo>
                  <a:pt x="686" y="363"/>
                  <a:pt x="689" y="360"/>
                  <a:pt x="689" y="357"/>
                </a:cubicBezTo>
                <a:cubicBezTo>
                  <a:pt x="688" y="359"/>
                  <a:pt x="687" y="361"/>
                  <a:pt x="687" y="361"/>
                </a:cubicBezTo>
                <a:cubicBezTo>
                  <a:pt x="689" y="358"/>
                  <a:pt x="690" y="354"/>
                  <a:pt x="691" y="351"/>
                </a:cubicBezTo>
                <a:cubicBezTo>
                  <a:pt x="690" y="350"/>
                  <a:pt x="688" y="352"/>
                  <a:pt x="687" y="353"/>
                </a:cubicBezTo>
                <a:cubicBezTo>
                  <a:pt x="688" y="354"/>
                  <a:pt x="689" y="351"/>
                  <a:pt x="689" y="353"/>
                </a:cubicBezTo>
                <a:cubicBezTo>
                  <a:pt x="687" y="357"/>
                  <a:pt x="685" y="359"/>
                  <a:pt x="684" y="363"/>
                </a:cubicBezTo>
                <a:cubicBezTo>
                  <a:pt x="682" y="365"/>
                  <a:pt x="681" y="363"/>
                  <a:pt x="680" y="365"/>
                </a:cubicBezTo>
                <a:cubicBezTo>
                  <a:pt x="680" y="363"/>
                  <a:pt x="679" y="364"/>
                  <a:pt x="679" y="363"/>
                </a:cubicBezTo>
                <a:cubicBezTo>
                  <a:pt x="678" y="365"/>
                  <a:pt x="677" y="365"/>
                  <a:pt x="677" y="364"/>
                </a:cubicBezTo>
                <a:cubicBezTo>
                  <a:pt x="676" y="367"/>
                  <a:pt x="676" y="366"/>
                  <a:pt x="675" y="368"/>
                </a:cubicBezTo>
                <a:cubicBezTo>
                  <a:pt x="673" y="369"/>
                  <a:pt x="671" y="370"/>
                  <a:pt x="669" y="373"/>
                </a:cubicBezTo>
                <a:cubicBezTo>
                  <a:pt x="669" y="373"/>
                  <a:pt x="672" y="370"/>
                  <a:pt x="672" y="372"/>
                </a:cubicBezTo>
                <a:cubicBezTo>
                  <a:pt x="670" y="374"/>
                  <a:pt x="670" y="373"/>
                  <a:pt x="669" y="375"/>
                </a:cubicBezTo>
                <a:cubicBezTo>
                  <a:pt x="669" y="377"/>
                  <a:pt x="675" y="368"/>
                  <a:pt x="675" y="370"/>
                </a:cubicBezTo>
                <a:cubicBezTo>
                  <a:pt x="674" y="372"/>
                  <a:pt x="673" y="372"/>
                  <a:pt x="671" y="375"/>
                </a:cubicBezTo>
                <a:cubicBezTo>
                  <a:pt x="670" y="374"/>
                  <a:pt x="667" y="379"/>
                  <a:pt x="665" y="380"/>
                </a:cubicBezTo>
                <a:cubicBezTo>
                  <a:pt x="666" y="379"/>
                  <a:pt x="668" y="378"/>
                  <a:pt x="668" y="377"/>
                </a:cubicBezTo>
                <a:cubicBezTo>
                  <a:pt x="665" y="379"/>
                  <a:pt x="668" y="375"/>
                  <a:pt x="668" y="375"/>
                </a:cubicBezTo>
                <a:cubicBezTo>
                  <a:pt x="668" y="375"/>
                  <a:pt x="666" y="376"/>
                  <a:pt x="666" y="375"/>
                </a:cubicBezTo>
                <a:cubicBezTo>
                  <a:pt x="670" y="370"/>
                  <a:pt x="673" y="363"/>
                  <a:pt x="674" y="359"/>
                </a:cubicBezTo>
                <a:cubicBezTo>
                  <a:pt x="672" y="362"/>
                  <a:pt x="669" y="371"/>
                  <a:pt x="666" y="373"/>
                </a:cubicBezTo>
                <a:cubicBezTo>
                  <a:pt x="666" y="373"/>
                  <a:pt x="664" y="372"/>
                  <a:pt x="664" y="372"/>
                </a:cubicBezTo>
                <a:cubicBezTo>
                  <a:pt x="664" y="374"/>
                  <a:pt x="662" y="374"/>
                  <a:pt x="661" y="376"/>
                </a:cubicBezTo>
                <a:cubicBezTo>
                  <a:pt x="661" y="376"/>
                  <a:pt x="662" y="376"/>
                  <a:pt x="661" y="378"/>
                </a:cubicBezTo>
                <a:cubicBezTo>
                  <a:pt x="660" y="377"/>
                  <a:pt x="660" y="377"/>
                  <a:pt x="660" y="377"/>
                </a:cubicBezTo>
                <a:cubicBezTo>
                  <a:pt x="662" y="373"/>
                  <a:pt x="664" y="370"/>
                  <a:pt x="665" y="368"/>
                </a:cubicBezTo>
                <a:cubicBezTo>
                  <a:pt x="665" y="368"/>
                  <a:pt x="664" y="369"/>
                  <a:pt x="664" y="369"/>
                </a:cubicBezTo>
                <a:cubicBezTo>
                  <a:pt x="665" y="367"/>
                  <a:pt x="666" y="367"/>
                  <a:pt x="666" y="364"/>
                </a:cubicBezTo>
                <a:cubicBezTo>
                  <a:pt x="669" y="364"/>
                  <a:pt x="672" y="355"/>
                  <a:pt x="676" y="352"/>
                </a:cubicBezTo>
                <a:cubicBezTo>
                  <a:pt x="675" y="356"/>
                  <a:pt x="676" y="355"/>
                  <a:pt x="676" y="355"/>
                </a:cubicBezTo>
                <a:cubicBezTo>
                  <a:pt x="676" y="353"/>
                  <a:pt x="679" y="349"/>
                  <a:pt x="680" y="350"/>
                </a:cubicBezTo>
                <a:cubicBezTo>
                  <a:pt x="678" y="353"/>
                  <a:pt x="678" y="351"/>
                  <a:pt x="677" y="353"/>
                </a:cubicBezTo>
                <a:cubicBezTo>
                  <a:pt x="678" y="354"/>
                  <a:pt x="679" y="351"/>
                  <a:pt x="680" y="349"/>
                </a:cubicBezTo>
                <a:cubicBezTo>
                  <a:pt x="679" y="349"/>
                  <a:pt x="679" y="348"/>
                  <a:pt x="680" y="346"/>
                </a:cubicBezTo>
                <a:cubicBezTo>
                  <a:pt x="681" y="346"/>
                  <a:pt x="682" y="344"/>
                  <a:pt x="683" y="345"/>
                </a:cubicBezTo>
                <a:cubicBezTo>
                  <a:pt x="686" y="339"/>
                  <a:pt x="686" y="341"/>
                  <a:pt x="687" y="340"/>
                </a:cubicBezTo>
                <a:cubicBezTo>
                  <a:pt x="689" y="336"/>
                  <a:pt x="686" y="341"/>
                  <a:pt x="687" y="338"/>
                </a:cubicBezTo>
                <a:cubicBezTo>
                  <a:pt x="690" y="333"/>
                  <a:pt x="692" y="331"/>
                  <a:pt x="694" y="326"/>
                </a:cubicBezTo>
                <a:cubicBezTo>
                  <a:pt x="695" y="326"/>
                  <a:pt x="695" y="326"/>
                  <a:pt x="695" y="327"/>
                </a:cubicBezTo>
                <a:cubicBezTo>
                  <a:pt x="696" y="324"/>
                  <a:pt x="699" y="322"/>
                  <a:pt x="698" y="323"/>
                </a:cubicBezTo>
                <a:cubicBezTo>
                  <a:pt x="698" y="325"/>
                  <a:pt x="696" y="324"/>
                  <a:pt x="697" y="326"/>
                </a:cubicBezTo>
                <a:cubicBezTo>
                  <a:pt x="697" y="325"/>
                  <a:pt x="698" y="324"/>
                  <a:pt x="698" y="324"/>
                </a:cubicBezTo>
                <a:cubicBezTo>
                  <a:pt x="699" y="322"/>
                  <a:pt x="700" y="320"/>
                  <a:pt x="701" y="320"/>
                </a:cubicBezTo>
                <a:cubicBezTo>
                  <a:pt x="701" y="318"/>
                  <a:pt x="704" y="312"/>
                  <a:pt x="705" y="310"/>
                </a:cubicBezTo>
                <a:cubicBezTo>
                  <a:pt x="706" y="310"/>
                  <a:pt x="705" y="314"/>
                  <a:pt x="705" y="314"/>
                </a:cubicBezTo>
                <a:cubicBezTo>
                  <a:pt x="706" y="313"/>
                  <a:pt x="707" y="312"/>
                  <a:pt x="707" y="312"/>
                </a:cubicBezTo>
                <a:cubicBezTo>
                  <a:pt x="707" y="313"/>
                  <a:pt x="706" y="314"/>
                  <a:pt x="707" y="315"/>
                </a:cubicBezTo>
                <a:cubicBezTo>
                  <a:pt x="707" y="313"/>
                  <a:pt x="708" y="311"/>
                  <a:pt x="708" y="310"/>
                </a:cubicBezTo>
                <a:cubicBezTo>
                  <a:pt x="704" y="312"/>
                  <a:pt x="708" y="304"/>
                  <a:pt x="708" y="303"/>
                </a:cubicBezTo>
                <a:cubicBezTo>
                  <a:pt x="709" y="301"/>
                  <a:pt x="709" y="299"/>
                  <a:pt x="710" y="296"/>
                </a:cubicBezTo>
                <a:cubicBezTo>
                  <a:pt x="709" y="297"/>
                  <a:pt x="709" y="296"/>
                  <a:pt x="709" y="293"/>
                </a:cubicBezTo>
                <a:cubicBezTo>
                  <a:pt x="707" y="293"/>
                  <a:pt x="705" y="292"/>
                  <a:pt x="707" y="288"/>
                </a:cubicBezTo>
                <a:cubicBezTo>
                  <a:pt x="706" y="289"/>
                  <a:pt x="706" y="289"/>
                  <a:pt x="706" y="289"/>
                </a:cubicBezTo>
                <a:cubicBezTo>
                  <a:pt x="705" y="290"/>
                  <a:pt x="705" y="294"/>
                  <a:pt x="704" y="294"/>
                </a:cubicBezTo>
                <a:cubicBezTo>
                  <a:pt x="704" y="293"/>
                  <a:pt x="704" y="293"/>
                  <a:pt x="705" y="290"/>
                </a:cubicBezTo>
                <a:cubicBezTo>
                  <a:pt x="704" y="291"/>
                  <a:pt x="706" y="288"/>
                  <a:pt x="704" y="289"/>
                </a:cubicBezTo>
                <a:cubicBezTo>
                  <a:pt x="704" y="291"/>
                  <a:pt x="703" y="293"/>
                  <a:pt x="702" y="293"/>
                </a:cubicBezTo>
                <a:cubicBezTo>
                  <a:pt x="700" y="298"/>
                  <a:pt x="701" y="300"/>
                  <a:pt x="699" y="305"/>
                </a:cubicBezTo>
                <a:cubicBezTo>
                  <a:pt x="699" y="305"/>
                  <a:pt x="699" y="304"/>
                  <a:pt x="699" y="304"/>
                </a:cubicBezTo>
                <a:cubicBezTo>
                  <a:pt x="697" y="308"/>
                  <a:pt x="696" y="312"/>
                  <a:pt x="695" y="316"/>
                </a:cubicBezTo>
                <a:cubicBezTo>
                  <a:pt x="695" y="316"/>
                  <a:pt x="695" y="316"/>
                  <a:pt x="694" y="316"/>
                </a:cubicBezTo>
                <a:cubicBezTo>
                  <a:pt x="693" y="315"/>
                  <a:pt x="695" y="314"/>
                  <a:pt x="694" y="313"/>
                </a:cubicBezTo>
                <a:cubicBezTo>
                  <a:pt x="696" y="311"/>
                  <a:pt x="694" y="310"/>
                  <a:pt x="696" y="309"/>
                </a:cubicBezTo>
                <a:cubicBezTo>
                  <a:pt x="696" y="309"/>
                  <a:pt x="697" y="307"/>
                  <a:pt x="696" y="307"/>
                </a:cubicBezTo>
                <a:cubicBezTo>
                  <a:pt x="695" y="308"/>
                  <a:pt x="694" y="311"/>
                  <a:pt x="694" y="309"/>
                </a:cubicBezTo>
                <a:cubicBezTo>
                  <a:pt x="693" y="312"/>
                  <a:pt x="693" y="314"/>
                  <a:pt x="691" y="315"/>
                </a:cubicBezTo>
                <a:cubicBezTo>
                  <a:pt x="693" y="313"/>
                  <a:pt x="692" y="312"/>
                  <a:pt x="692" y="311"/>
                </a:cubicBezTo>
                <a:cubicBezTo>
                  <a:pt x="693" y="310"/>
                  <a:pt x="695" y="306"/>
                  <a:pt x="693" y="309"/>
                </a:cubicBezTo>
                <a:cubicBezTo>
                  <a:pt x="694" y="306"/>
                  <a:pt x="695" y="305"/>
                  <a:pt x="695" y="303"/>
                </a:cubicBezTo>
                <a:cubicBezTo>
                  <a:pt x="695" y="304"/>
                  <a:pt x="693" y="306"/>
                  <a:pt x="694" y="304"/>
                </a:cubicBezTo>
                <a:cubicBezTo>
                  <a:pt x="695" y="301"/>
                  <a:pt x="696" y="302"/>
                  <a:pt x="697" y="300"/>
                </a:cubicBezTo>
                <a:cubicBezTo>
                  <a:pt x="697" y="298"/>
                  <a:pt x="696" y="301"/>
                  <a:pt x="696" y="298"/>
                </a:cubicBezTo>
                <a:cubicBezTo>
                  <a:pt x="696" y="301"/>
                  <a:pt x="698" y="296"/>
                  <a:pt x="698" y="294"/>
                </a:cubicBezTo>
                <a:cubicBezTo>
                  <a:pt x="697" y="295"/>
                  <a:pt x="698" y="293"/>
                  <a:pt x="699" y="291"/>
                </a:cubicBezTo>
                <a:cubicBezTo>
                  <a:pt x="697" y="289"/>
                  <a:pt x="695" y="287"/>
                  <a:pt x="696" y="282"/>
                </a:cubicBezTo>
                <a:cubicBezTo>
                  <a:pt x="697" y="280"/>
                  <a:pt x="696" y="280"/>
                  <a:pt x="697" y="277"/>
                </a:cubicBezTo>
                <a:cubicBezTo>
                  <a:pt x="698" y="275"/>
                  <a:pt x="696" y="277"/>
                  <a:pt x="696" y="275"/>
                </a:cubicBezTo>
                <a:cubicBezTo>
                  <a:pt x="697" y="275"/>
                  <a:pt x="698" y="275"/>
                  <a:pt x="698" y="274"/>
                </a:cubicBezTo>
                <a:cubicBezTo>
                  <a:pt x="698" y="273"/>
                  <a:pt x="697" y="273"/>
                  <a:pt x="697" y="272"/>
                </a:cubicBezTo>
                <a:cubicBezTo>
                  <a:pt x="699" y="269"/>
                  <a:pt x="700" y="272"/>
                  <a:pt x="701" y="268"/>
                </a:cubicBezTo>
                <a:cubicBezTo>
                  <a:pt x="701" y="268"/>
                  <a:pt x="700" y="270"/>
                  <a:pt x="700" y="269"/>
                </a:cubicBezTo>
                <a:cubicBezTo>
                  <a:pt x="701" y="264"/>
                  <a:pt x="701" y="261"/>
                  <a:pt x="703" y="257"/>
                </a:cubicBezTo>
                <a:cubicBezTo>
                  <a:pt x="705" y="258"/>
                  <a:pt x="705" y="255"/>
                  <a:pt x="706" y="253"/>
                </a:cubicBezTo>
                <a:cubicBezTo>
                  <a:pt x="708" y="255"/>
                  <a:pt x="706" y="255"/>
                  <a:pt x="709" y="252"/>
                </a:cubicBezTo>
                <a:cubicBezTo>
                  <a:pt x="709" y="253"/>
                  <a:pt x="708" y="255"/>
                  <a:pt x="708" y="256"/>
                </a:cubicBezTo>
                <a:cubicBezTo>
                  <a:pt x="709" y="254"/>
                  <a:pt x="710" y="253"/>
                  <a:pt x="711" y="253"/>
                </a:cubicBezTo>
                <a:cubicBezTo>
                  <a:pt x="711" y="254"/>
                  <a:pt x="710" y="256"/>
                  <a:pt x="710" y="256"/>
                </a:cubicBezTo>
                <a:cubicBezTo>
                  <a:pt x="711" y="252"/>
                  <a:pt x="713" y="256"/>
                  <a:pt x="714" y="252"/>
                </a:cubicBezTo>
                <a:cubicBezTo>
                  <a:pt x="712" y="253"/>
                  <a:pt x="711" y="250"/>
                  <a:pt x="711" y="247"/>
                </a:cubicBezTo>
                <a:cubicBezTo>
                  <a:pt x="710" y="248"/>
                  <a:pt x="710" y="250"/>
                  <a:pt x="710" y="250"/>
                </a:cubicBezTo>
                <a:cubicBezTo>
                  <a:pt x="711" y="244"/>
                  <a:pt x="708" y="245"/>
                  <a:pt x="710" y="238"/>
                </a:cubicBezTo>
                <a:cubicBezTo>
                  <a:pt x="710" y="237"/>
                  <a:pt x="711" y="238"/>
                  <a:pt x="711" y="237"/>
                </a:cubicBezTo>
                <a:cubicBezTo>
                  <a:pt x="710" y="235"/>
                  <a:pt x="709" y="232"/>
                  <a:pt x="709" y="228"/>
                </a:cubicBezTo>
                <a:cubicBezTo>
                  <a:pt x="710" y="227"/>
                  <a:pt x="711" y="226"/>
                  <a:pt x="711" y="224"/>
                </a:cubicBezTo>
                <a:cubicBezTo>
                  <a:pt x="711" y="225"/>
                  <a:pt x="712" y="226"/>
                  <a:pt x="712" y="227"/>
                </a:cubicBezTo>
                <a:cubicBezTo>
                  <a:pt x="712" y="222"/>
                  <a:pt x="714" y="221"/>
                  <a:pt x="714" y="223"/>
                </a:cubicBezTo>
                <a:cubicBezTo>
                  <a:pt x="715" y="220"/>
                  <a:pt x="714" y="219"/>
                  <a:pt x="714" y="216"/>
                </a:cubicBezTo>
                <a:cubicBezTo>
                  <a:pt x="715" y="217"/>
                  <a:pt x="715" y="214"/>
                  <a:pt x="715" y="213"/>
                </a:cubicBezTo>
                <a:cubicBezTo>
                  <a:pt x="717" y="215"/>
                  <a:pt x="715" y="219"/>
                  <a:pt x="715" y="221"/>
                </a:cubicBezTo>
                <a:cubicBezTo>
                  <a:pt x="718" y="218"/>
                  <a:pt x="715" y="231"/>
                  <a:pt x="716" y="233"/>
                </a:cubicBezTo>
                <a:cubicBezTo>
                  <a:pt x="718" y="232"/>
                  <a:pt x="717" y="228"/>
                  <a:pt x="717" y="223"/>
                </a:cubicBezTo>
                <a:cubicBezTo>
                  <a:pt x="718" y="221"/>
                  <a:pt x="719" y="220"/>
                  <a:pt x="719" y="221"/>
                </a:cubicBezTo>
                <a:cubicBezTo>
                  <a:pt x="719" y="216"/>
                  <a:pt x="719" y="212"/>
                  <a:pt x="721" y="208"/>
                </a:cubicBezTo>
                <a:cubicBezTo>
                  <a:pt x="720" y="206"/>
                  <a:pt x="720" y="209"/>
                  <a:pt x="720" y="207"/>
                </a:cubicBezTo>
                <a:cubicBezTo>
                  <a:pt x="720" y="206"/>
                  <a:pt x="720" y="205"/>
                  <a:pt x="720" y="205"/>
                </a:cubicBezTo>
                <a:cubicBezTo>
                  <a:pt x="720" y="206"/>
                  <a:pt x="720" y="207"/>
                  <a:pt x="721" y="207"/>
                </a:cubicBezTo>
                <a:cubicBezTo>
                  <a:pt x="721" y="205"/>
                  <a:pt x="721" y="202"/>
                  <a:pt x="723" y="201"/>
                </a:cubicBezTo>
                <a:cubicBezTo>
                  <a:pt x="722" y="201"/>
                  <a:pt x="722" y="197"/>
                  <a:pt x="723" y="197"/>
                </a:cubicBezTo>
                <a:cubicBezTo>
                  <a:pt x="723" y="198"/>
                  <a:pt x="723" y="197"/>
                  <a:pt x="723" y="198"/>
                </a:cubicBezTo>
                <a:cubicBezTo>
                  <a:pt x="723" y="203"/>
                  <a:pt x="723" y="207"/>
                  <a:pt x="724" y="208"/>
                </a:cubicBezTo>
                <a:cubicBezTo>
                  <a:pt x="726" y="204"/>
                  <a:pt x="728" y="201"/>
                  <a:pt x="729" y="196"/>
                </a:cubicBezTo>
                <a:cubicBezTo>
                  <a:pt x="729" y="200"/>
                  <a:pt x="728" y="201"/>
                  <a:pt x="727" y="201"/>
                </a:cubicBezTo>
                <a:cubicBezTo>
                  <a:pt x="728" y="202"/>
                  <a:pt x="727" y="205"/>
                  <a:pt x="728" y="205"/>
                </a:cubicBezTo>
                <a:cubicBezTo>
                  <a:pt x="729" y="203"/>
                  <a:pt x="729" y="200"/>
                  <a:pt x="730" y="199"/>
                </a:cubicBezTo>
                <a:cubicBezTo>
                  <a:pt x="731" y="198"/>
                  <a:pt x="731" y="201"/>
                  <a:pt x="731" y="202"/>
                </a:cubicBezTo>
                <a:cubicBezTo>
                  <a:pt x="732" y="200"/>
                  <a:pt x="732" y="197"/>
                  <a:pt x="733" y="196"/>
                </a:cubicBezTo>
                <a:cubicBezTo>
                  <a:pt x="734" y="194"/>
                  <a:pt x="734" y="193"/>
                  <a:pt x="735" y="193"/>
                </a:cubicBezTo>
                <a:cubicBezTo>
                  <a:pt x="735" y="190"/>
                  <a:pt x="734" y="192"/>
                  <a:pt x="735" y="189"/>
                </a:cubicBezTo>
                <a:cubicBezTo>
                  <a:pt x="736" y="188"/>
                  <a:pt x="736" y="191"/>
                  <a:pt x="737" y="189"/>
                </a:cubicBezTo>
                <a:cubicBezTo>
                  <a:pt x="736" y="187"/>
                  <a:pt x="735" y="187"/>
                  <a:pt x="735" y="184"/>
                </a:cubicBezTo>
                <a:cubicBezTo>
                  <a:pt x="736" y="184"/>
                  <a:pt x="736" y="183"/>
                  <a:pt x="736" y="182"/>
                </a:cubicBezTo>
                <a:cubicBezTo>
                  <a:pt x="737" y="183"/>
                  <a:pt x="736" y="188"/>
                  <a:pt x="737" y="187"/>
                </a:cubicBezTo>
                <a:cubicBezTo>
                  <a:pt x="737" y="185"/>
                  <a:pt x="738" y="183"/>
                  <a:pt x="738" y="180"/>
                </a:cubicBezTo>
                <a:cubicBezTo>
                  <a:pt x="737" y="181"/>
                  <a:pt x="736" y="184"/>
                  <a:pt x="736" y="180"/>
                </a:cubicBezTo>
                <a:cubicBezTo>
                  <a:pt x="737" y="178"/>
                  <a:pt x="738" y="177"/>
                  <a:pt x="738" y="175"/>
                </a:cubicBezTo>
                <a:cubicBezTo>
                  <a:pt x="736" y="178"/>
                  <a:pt x="735" y="178"/>
                  <a:pt x="733" y="175"/>
                </a:cubicBezTo>
                <a:cubicBezTo>
                  <a:pt x="733" y="178"/>
                  <a:pt x="732" y="177"/>
                  <a:pt x="732" y="178"/>
                </a:cubicBezTo>
                <a:cubicBezTo>
                  <a:pt x="732" y="176"/>
                  <a:pt x="732" y="173"/>
                  <a:pt x="731" y="174"/>
                </a:cubicBezTo>
                <a:cubicBezTo>
                  <a:pt x="731" y="177"/>
                  <a:pt x="731" y="176"/>
                  <a:pt x="730" y="178"/>
                </a:cubicBezTo>
                <a:cubicBezTo>
                  <a:pt x="732" y="177"/>
                  <a:pt x="734" y="183"/>
                  <a:pt x="732" y="186"/>
                </a:cubicBezTo>
                <a:cubicBezTo>
                  <a:pt x="732" y="185"/>
                  <a:pt x="731" y="184"/>
                  <a:pt x="731" y="185"/>
                </a:cubicBezTo>
                <a:cubicBezTo>
                  <a:pt x="731" y="188"/>
                  <a:pt x="732" y="188"/>
                  <a:pt x="731" y="190"/>
                </a:cubicBezTo>
                <a:cubicBezTo>
                  <a:pt x="731" y="185"/>
                  <a:pt x="730" y="190"/>
                  <a:pt x="729" y="191"/>
                </a:cubicBezTo>
                <a:cubicBezTo>
                  <a:pt x="728" y="191"/>
                  <a:pt x="728" y="191"/>
                  <a:pt x="728" y="191"/>
                </a:cubicBezTo>
                <a:cubicBezTo>
                  <a:pt x="728" y="188"/>
                  <a:pt x="727" y="184"/>
                  <a:pt x="728" y="181"/>
                </a:cubicBezTo>
                <a:cubicBezTo>
                  <a:pt x="728" y="182"/>
                  <a:pt x="728" y="186"/>
                  <a:pt x="729" y="186"/>
                </a:cubicBezTo>
                <a:cubicBezTo>
                  <a:pt x="729" y="182"/>
                  <a:pt x="729" y="180"/>
                  <a:pt x="730" y="178"/>
                </a:cubicBezTo>
                <a:cubicBezTo>
                  <a:pt x="729" y="176"/>
                  <a:pt x="729" y="176"/>
                  <a:pt x="729" y="175"/>
                </a:cubicBezTo>
                <a:cubicBezTo>
                  <a:pt x="728" y="176"/>
                  <a:pt x="728" y="178"/>
                  <a:pt x="728" y="178"/>
                </a:cubicBezTo>
                <a:cubicBezTo>
                  <a:pt x="728" y="177"/>
                  <a:pt x="728" y="177"/>
                  <a:pt x="728" y="175"/>
                </a:cubicBezTo>
                <a:cubicBezTo>
                  <a:pt x="727" y="175"/>
                  <a:pt x="727" y="175"/>
                  <a:pt x="727" y="175"/>
                </a:cubicBezTo>
                <a:cubicBezTo>
                  <a:pt x="727" y="176"/>
                  <a:pt x="727" y="176"/>
                  <a:pt x="727" y="176"/>
                </a:cubicBezTo>
                <a:cubicBezTo>
                  <a:pt x="727" y="182"/>
                  <a:pt x="726" y="187"/>
                  <a:pt x="725" y="189"/>
                </a:cubicBezTo>
                <a:cubicBezTo>
                  <a:pt x="726" y="185"/>
                  <a:pt x="725" y="186"/>
                  <a:pt x="725" y="181"/>
                </a:cubicBezTo>
                <a:cubicBezTo>
                  <a:pt x="726" y="181"/>
                  <a:pt x="726" y="181"/>
                  <a:pt x="726" y="181"/>
                </a:cubicBezTo>
                <a:cubicBezTo>
                  <a:pt x="726" y="178"/>
                  <a:pt x="726" y="178"/>
                  <a:pt x="726" y="175"/>
                </a:cubicBezTo>
                <a:cubicBezTo>
                  <a:pt x="726" y="177"/>
                  <a:pt x="726" y="179"/>
                  <a:pt x="724" y="179"/>
                </a:cubicBezTo>
                <a:cubicBezTo>
                  <a:pt x="725" y="182"/>
                  <a:pt x="725" y="188"/>
                  <a:pt x="724" y="191"/>
                </a:cubicBezTo>
                <a:cubicBezTo>
                  <a:pt x="725" y="187"/>
                  <a:pt x="722" y="190"/>
                  <a:pt x="722" y="190"/>
                </a:cubicBezTo>
                <a:cubicBezTo>
                  <a:pt x="723" y="194"/>
                  <a:pt x="725" y="192"/>
                  <a:pt x="723" y="197"/>
                </a:cubicBezTo>
                <a:cubicBezTo>
                  <a:pt x="723" y="194"/>
                  <a:pt x="723" y="194"/>
                  <a:pt x="722" y="194"/>
                </a:cubicBezTo>
                <a:cubicBezTo>
                  <a:pt x="722" y="197"/>
                  <a:pt x="721" y="197"/>
                  <a:pt x="720" y="199"/>
                </a:cubicBezTo>
                <a:cubicBezTo>
                  <a:pt x="721" y="196"/>
                  <a:pt x="720" y="196"/>
                  <a:pt x="720" y="195"/>
                </a:cubicBezTo>
                <a:cubicBezTo>
                  <a:pt x="719" y="196"/>
                  <a:pt x="719" y="195"/>
                  <a:pt x="719" y="194"/>
                </a:cubicBezTo>
                <a:cubicBezTo>
                  <a:pt x="719" y="193"/>
                  <a:pt x="719" y="192"/>
                  <a:pt x="718" y="194"/>
                </a:cubicBezTo>
                <a:cubicBezTo>
                  <a:pt x="719" y="196"/>
                  <a:pt x="719" y="197"/>
                  <a:pt x="719" y="199"/>
                </a:cubicBezTo>
                <a:cubicBezTo>
                  <a:pt x="717" y="199"/>
                  <a:pt x="716" y="206"/>
                  <a:pt x="715" y="202"/>
                </a:cubicBezTo>
                <a:cubicBezTo>
                  <a:pt x="716" y="199"/>
                  <a:pt x="716" y="198"/>
                  <a:pt x="716" y="195"/>
                </a:cubicBezTo>
                <a:cubicBezTo>
                  <a:pt x="715" y="195"/>
                  <a:pt x="715" y="197"/>
                  <a:pt x="715" y="197"/>
                </a:cubicBezTo>
                <a:cubicBezTo>
                  <a:pt x="715" y="194"/>
                  <a:pt x="715" y="191"/>
                  <a:pt x="714" y="189"/>
                </a:cubicBezTo>
                <a:cubicBezTo>
                  <a:pt x="714" y="191"/>
                  <a:pt x="712" y="191"/>
                  <a:pt x="712" y="191"/>
                </a:cubicBezTo>
                <a:cubicBezTo>
                  <a:pt x="714" y="189"/>
                  <a:pt x="712" y="183"/>
                  <a:pt x="713" y="181"/>
                </a:cubicBezTo>
                <a:cubicBezTo>
                  <a:pt x="713" y="183"/>
                  <a:pt x="712" y="182"/>
                  <a:pt x="711" y="181"/>
                </a:cubicBezTo>
                <a:cubicBezTo>
                  <a:pt x="711" y="183"/>
                  <a:pt x="712" y="186"/>
                  <a:pt x="710" y="185"/>
                </a:cubicBezTo>
                <a:cubicBezTo>
                  <a:pt x="711" y="182"/>
                  <a:pt x="711" y="179"/>
                  <a:pt x="710" y="176"/>
                </a:cubicBezTo>
                <a:cubicBezTo>
                  <a:pt x="711" y="175"/>
                  <a:pt x="711" y="174"/>
                  <a:pt x="713" y="174"/>
                </a:cubicBezTo>
                <a:cubicBezTo>
                  <a:pt x="712" y="172"/>
                  <a:pt x="712" y="171"/>
                  <a:pt x="712" y="171"/>
                </a:cubicBezTo>
                <a:cubicBezTo>
                  <a:pt x="712" y="174"/>
                  <a:pt x="710" y="171"/>
                  <a:pt x="709" y="172"/>
                </a:cubicBezTo>
                <a:cubicBezTo>
                  <a:pt x="709" y="169"/>
                  <a:pt x="708" y="170"/>
                  <a:pt x="708" y="167"/>
                </a:cubicBezTo>
                <a:cubicBezTo>
                  <a:pt x="709" y="167"/>
                  <a:pt x="710" y="164"/>
                  <a:pt x="711" y="167"/>
                </a:cubicBezTo>
                <a:cubicBezTo>
                  <a:pt x="711" y="164"/>
                  <a:pt x="711" y="163"/>
                  <a:pt x="711" y="160"/>
                </a:cubicBezTo>
                <a:cubicBezTo>
                  <a:pt x="712" y="159"/>
                  <a:pt x="713" y="157"/>
                  <a:pt x="714" y="153"/>
                </a:cubicBezTo>
                <a:cubicBezTo>
                  <a:pt x="713" y="151"/>
                  <a:pt x="713" y="154"/>
                  <a:pt x="713" y="151"/>
                </a:cubicBezTo>
                <a:cubicBezTo>
                  <a:pt x="713" y="150"/>
                  <a:pt x="713" y="148"/>
                  <a:pt x="714" y="148"/>
                </a:cubicBezTo>
                <a:cubicBezTo>
                  <a:pt x="714" y="150"/>
                  <a:pt x="713" y="152"/>
                  <a:pt x="714" y="151"/>
                </a:cubicBezTo>
                <a:cubicBezTo>
                  <a:pt x="714" y="146"/>
                  <a:pt x="715" y="144"/>
                  <a:pt x="715" y="141"/>
                </a:cubicBezTo>
                <a:cubicBezTo>
                  <a:pt x="716" y="144"/>
                  <a:pt x="718" y="149"/>
                  <a:pt x="717" y="153"/>
                </a:cubicBezTo>
                <a:cubicBezTo>
                  <a:pt x="716" y="153"/>
                  <a:pt x="716" y="151"/>
                  <a:pt x="716" y="151"/>
                </a:cubicBezTo>
                <a:cubicBezTo>
                  <a:pt x="715" y="154"/>
                  <a:pt x="716" y="155"/>
                  <a:pt x="716" y="158"/>
                </a:cubicBezTo>
                <a:cubicBezTo>
                  <a:pt x="716" y="159"/>
                  <a:pt x="717" y="159"/>
                  <a:pt x="717" y="159"/>
                </a:cubicBezTo>
                <a:cubicBezTo>
                  <a:pt x="717" y="158"/>
                  <a:pt x="717" y="156"/>
                  <a:pt x="717" y="156"/>
                </a:cubicBezTo>
                <a:cubicBezTo>
                  <a:pt x="719" y="156"/>
                  <a:pt x="719" y="159"/>
                  <a:pt x="719" y="162"/>
                </a:cubicBezTo>
                <a:cubicBezTo>
                  <a:pt x="720" y="158"/>
                  <a:pt x="722" y="157"/>
                  <a:pt x="724" y="158"/>
                </a:cubicBezTo>
                <a:cubicBezTo>
                  <a:pt x="724" y="156"/>
                  <a:pt x="724" y="154"/>
                  <a:pt x="724" y="151"/>
                </a:cubicBezTo>
                <a:cubicBezTo>
                  <a:pt x="725" y="154"/>
                  <a:pt x="724" y="148"/>
                  <a:pt x="724" y="147"/>
                </a:cubicBezTo>
                <a:cubicBezTo>
                  <a:pt x="725" y="150"/>
                  <a:pt x="725" y="148"/>
                  <a:pt x="726" y="146"/>
                </a:cubicBezTo>
                <a:cubicBezTo>
                  <a:pt x="726" y="146"/>
                  <a:pt x="726" y="149"/>
                  <a:pt x="727" y="149"/>
                </a:cubicBezTo>
                <a:cubicBezTo>
                  <a:pt x="727" y="148"/>
                  <a:pt x="727" y="145"/>
                  <a:pt x="728" y="144"/>
                </a:cubicBezTo>
                <a:cubicBezTo>
                  <a:pt x="726" y="145"/>
                  <a:pt x="726" y="145"/>
                  <a:pt x="725" y="144"/>
                </a:cubicBezTo>
                <a:cubicBezTo>
                  <a:pt x="725" y="147"/>
                  <a:pt x="723" y="146"/>
                  <a:pt x="724" y="148"/>
                </a:cubicBezTo>
                <a:cubicBezTo>
                  <a:pt x="723" y="149"/>
                  <a:pt x="723" y="145"/>
                  <a:pt x="723" y="145"/>
                </a:cubicBezTo>
                <a:cubicBezTo>
                  <a:pt x="722" y="147"/>
                  <a:pt x="722" y="148"/>
                  <a:pt x="722" y="149"/>
                </a:cubicBezTo>
                <a:cubicBezTo>
                  <a:pt x="723" y="149"/>
                  <a:pt x="723" y="148"/>
                  <a:pt x="723" y="149"/>
                </a:cubicBezTo>
                <a:cubicBezTo>
                  <a:pt x="723" y="151"/>
                  <a:pt x="722" y="154"/>
                  <a:pt x="721" y="155"/>
                </a:cubicBezTo>
                <a:cubicBezTo>
                  <a:pt x="720" y="150"/>
                  <a:pt x="722" y="150"/>
                  <a:pt x="722" y="145"/>
                </a:cubicBezTo>
                <a:cubicBezTo>
                  <a:pt x="722" y="146"/>
                  <a:pt x="722" y="144"/>
                  <a:pt x="723" y="143"/>
                </a:cubicBezTo>
                <a:cubicBezTo>
                  <a:pt x="723" y="140"/>
                  <a:pt x="722" y="143"/>
                  <a:pt x="722" y="139"/>
                </a:cubicBezTo>
                <a:cubicBezTo>
                  <a:pt x="722" y="137"/>
                  <a:pt x="723" y="139"/>
                  <a:pt x="723" y="137"/>
                </a:cubicBezTo>
                <a:cubicBezTo>
                  <a:pt x="722" y="136"/>
                  <a:pt x="722" y="138"/>
                  <a:pt x="721" y="137"/>
                </a:cubicBezTo>
                <a:cubicBezTo>
                  <a:pt x="721" y="140"/>
                  <a:pt x="721" y="141"/>
                  <a:pt x="720" y="141"/>
                </a:cubicBezTo>
                <a:cubicBezTo>
                  <a:pt x="719" y="137"/>
                  <a:pt x="722" y="133"/>
                  <a:pt x="720" y="131"/>
                </a:cubicBezTo>
                <a:cubicBezTo>
                  <a:pt x="720" y="133"/>
                  <a:pt x="720" y="134"/>
                  <a:pt x="720" y="135"/>
                </a:cubicBezTo>
                <a:cubicBezTo>
                  <a:pt x="719" y="135"/>
                  <a:pt x="719" y="138"/>
                  <a:pt x="719" y="135"/>
                </a:cubicBezTo>
                <a:cubicBezTo>
                  <a:pt x="720" y="133"/>
                  <a:pt x="718" y="133"/>
                  <a:pt x="717" y="130"/>
                </a:cubicBezTo>
                <a:cubicBezTo>
                  <a:pt x="716" y="133"/>
                  <a:pt x="717" y="134"/>
                  <a:pt x="716" y="136"/>
                </a:cubicBezTo>
                <a:cubicBezTo>
                  <a:pt x="716" y="134"/>
                  <a:pt x="715" y="137"/>
                  <a:pt x="715" y="135"/>
                </a:cubicBezTo>
                <a:cubicBezTo>
                  <a:pt x="715" y="133"/>
                  <a:pt x="717" y="132"/>
                  <a:pt x="715" y="131"/>
                </a:cubicBezTo>
                <a:cubicBezTo>
                  <a:pt x="715" y="133"/>
                  <a:pt x="714" y="132"/>
                  <a:pt x="714" y="133"/>
                </a:cubicBezTo>
                <a:cubicBezTo>
                  <a:pt x="714" y="136"/>
                  <a:pt x="715" y="136"/>
                  <a:pt x="714" y="137"/>
                </a:cubicBezTo>
                <a:cubicBezTo>
                  <a:pt x="713" y="135"/>
                  <a:pt x="714" y="130"/>
                  <a:pt x="713" y="130"/>
                </a:cubicBezTo>
                <a:cubicBezTo>
                  <a:pt x="713" y="131"/>
                  <a:pt x="712" y="133"/>
                  <a:pt x="712" y="134"/>
                </a:cubicBezTo>
                <a:cubicBezTo>
                  <a:pt x="711" y="131"/>
                  <a:pt x="710" y="130"/>
                  <a:pt x="710" y="127"/>
                </a:cubicBezTo>
                <a:cubicBezTo>
                  <a:pt x="711" y="128"/>
                  <a:pt x="709" y="122"/>
                  <a:pt x="710" y="121"/>
                </a:cubicBezTo>
                <a:cubicBezTo>
                  <a:pt x="711" y="122"/>
                  <a:pt x="711" y="125"/>
                  <a:pt x="711" y="128"/>
                </a:cubicBezTo>
                <a:cubicBezTo>
                  <a:pt x="712" y="126"/>
                  <a:pt x="712" y="126"/>
                  <a:pt x="713" y="127"/>
                </a:cubicBezTo>
                <a:cubicBezTo>
                  <a:pt x="712" y="124"/>
                  <a:pt x="712" y="122"/>
                  <a:pt x="714" y="123"/>
                </a:cubicBezTo>
                <a:cubicBezTo>
                  <a:pt x="712" y="120"/>
                  <a:pt x="713" y="115"/>
                  <a:pt x="711" y="108"/>
                </a:cubicBezTo>
                <a:cubicBezTo>
                  <a:pt x="710" y="110"/>
                  <a:pt x="710" y="106"/>
                  <a:pt x="711" y="105"/>
                </a:cubicBezTo>
                <a:cubicBezTo>
                  <a:pt x="710" y="105"/>
                  <a:pt x="710" y="108"/>
                  <a:pt x="709" y="106"/>
                </a:cubicBezTo>
                <a:cubicBezTo>
                  <a:pt x="708" y="105"/>
                  <a:pt x="709" y="105"/>
                  <a:pt x="708" y="103"/>
                </a:cubicBezTo>
                <a:cubicBezTo>
                  <a:pt x="707" y="104"/>
                  <a:pt x="706" y="101"/>
                  <a:pt x="705" y="101"/>
                </a:cubicBezTo>
                <a:cubicBezTo>
                  <a:pt x="705" y="102"/>
                  <a:pt x="706" y="103"/>
                  <a:pt x="705" y="103"/>
                </a:cubicBezTo>
                <a:cubicBezTo>
                  <a:pt x="705" y="100"/>
                  <a:pt x="704" y="97"/>
                  <a:pt x="704" y="94"/>
                </a:cubicBezTo>
                <a:cubicBezTo>
                  <a:pt x="706" y="96"/>
                  <a:pt x="708" y="93"/>
                  <a:pt x="708" y="89"/>
                </a:cubicBezTo>
                <a:cubicBezTo>
                  <a:pt x="708" y="90"/>
                  <a:pt x="709" y="91"/>
                  <a:pt x="710" y="92"/>
                </a:cubicBezTo>
                <a:cubicBezTo>
                  <a:pt x="711" y="94"/>
                  <a:pt x="711" y="94"/>
                  <a:pt x="712" y="93"/>
                </a:cubicBezTo>
                <a:cubicBezTo>
                  <a:pt x="711" y="92"/>
                  <a:pt x="710" y="92"/>
                  <a:pt x="710" y="89"/>
                </a:cubicBezTo>
                <a:cubicBezTo>
                  <a:pt x="710" y="89"/>
                  <a:pt x="712" y="91"/>
                  <a:pt x="711" y="88"/>
                </a:cubicBezTo>
                <a:cubicBezTo>
                  <a:pt x="710" y="85"/>
                  <a:pt x="709" y="88"/>
                  <a:pt x="707" y="86"/>
                </a:cubicBezTo>
                <a:cubicBezTo>
                  <a:pt x="707" y="87"/>
                  <a:pt x="708" y="89"/>
                  <a:pt x="707" y="89"/>
                </a:cubicBezTo>
                <a:cubicBezTo>
                  <a:pt x="706" y="86"/>
                  <a:pt x="705" y="86"/>
                  <a:pt x="705" y="84"/>
                </a:cubicBezTo>
                <a:cubicBezTo>
                  <a:pt x="703" y="83"/>
                  <a:pt x="700" y="84"/>
                  <a:pt x="698" y="81"/>
                </a:cubicBezTo>
                <a:cubicBezTo>
                  <a:pt x="698" y="84"/>
                  <a:pt x="700" y="83"/>
                  <a:pt x="700" y="86"/>
                </a:cubicBezTo>
                <a:cubicBezTo>
                  <a:pt x="699" y="86"/>
                  <a:pt x="698" y="84"/>
                  <a:pt x="698" y="84"/>
                </a:cubicBezTo>
                <a:cubicBezTo>
                  <a:pt x="698" y="85"/>
                  <a:pt x="699" y="87"/>
                  <a:pt x="698" y="87"/>
                </a:cubicBezTo>
                <a:cubicBezTo>
                  <a:pt x="698" y="86"/>
                  <a:pt x="697" y="84"/>
                  <a:pt x="697" y="84"/>
                </a:cubicBezTo>
                <a:cubicBezTo>
                  <a:pt x="696" y="86"/>
                  <a:pt x="697" y="88"/>
                  <a:pt x="696" y="89"/>
                </a:cubicBezTo>
                <a:cubicBezTo>
                  <a:pt x="694" y="83"/>
                  <a:pt x="692" y="85"/>
                  <a:pt x="693" y="89"/>
                </a:cubicBezTo>
                <a:cubicBezTo>
                  <a:pt x="692" y="89"/>
                  <a:pt x="691" y="87"/>
                  <a:pt x="689" y="85"/>
                </a:cubicBezTo>
                <a:cubicBezTo>
                  <a:pt x="690" y="82"/>
                  <a:pt x="691" y="84"/>
                  <a:pt x="692" y="83"/>
                </a:cubicBezTo>
                <a:cubicBezTo>
                  <a:pt x="691" y="80"/>
                  <a:pt x="690" y="80"/>
                  <a:pt x="689" y="80"/>
                </a:cubicBezTo>
                <a:cubicBezTo>
                  <a:pt x="688" y="80"/>
                  <a:pt x="688" y="82"/>
                  <a:pt x="689" y="83"/>
                </a:cubicBezTo>
                <a:cubicBezTo>
                  <a:pt x="688" y="82"/>
                  <a:pt x="687" y="81"/>
                  <a:pt x="687" y="79"/>
                </a:cubicBezTo>
                <a:cubicBezTo>
                  <a:pt x="686" y="80"/>
                  <a:pt x="686" y="76"/>
                  <a:pt x="685" y="77"/>
                </a:cubicBezTo>
                <a:cubicBezTo>
                  <a:pt x="686" y="79"/>
                  <a:pt x="686" y="80"/>
                  <a:pt x="686" y="80"/>
                </a:cubicBezTo>
                <a:cubicBezTo>
                  <a:pt x="685" y="80"/>
                  <a:pt x="684" y="78"/>
                  <a:pt x="684" y="77"/>
                </a:cubicBezTo>
                <a:cubicBezTo>
                  <a:pt x="682" y="79"/>
                  <a:pt x="682" y="78"/>
                  <a:pt x="679" y="79"/>
                </a:cubicBezTo>
                <a:cubicBezTo>
                  <a:pt x="679" y="81"/>
                  <a:pt x="680" y="83"/>
                  <a:pt x="680" y="84"/>
                </a:cubicBezTo>
                <a:cubicBezTo>
                  <a:pt x="679" y="83"/>
                  <a:pt x="678" y="83"/>
                  <a:pt x="678" y="84"/>
                </a:cubicBezTo>
                <a:cubicBezTo>
                  <a:pt x="677" y="83"/>
                  <a:pt x="677" y="82"/>
                  <a:pt x="677" y="82"/>
                </a:cubicBezTo>
                <a:cubicBezTo>
                  <a:pt x="675" y="81"/>
                  <a:pt x="676" y="84"/>
                  <a:pt x="675" y="84"/>
                </a:cubicBezTo>
                <a:cubicBezTo>
                  <a:pt x="674" y="82"/>
                  <a:pt x="673" y="79"/>
                  <a:pt x="673" y="78"/>
                </a:cubicBezTo>
                <a:cubicBezTo>
                  <a:pt x="673" y="78"/>
                  <a:pt x="673" y="77"/>
                  <a:pt x="672" y="78"/>
                </a:cubicBezTo>
                <a:cubicBezTo>
                  <a:pt x="673" y="80"/>
                  <a:pt x="674" y="81"/>
                  <a:pt x="674" y="83"/>
                </a:cubicBezTo>
                <a:cubicBezTo>
                  <a:pt x="673" y="83"/>
                  <a:pt x="672" y="81"/>
                  <a:pt x="672" y="80"/>
                </a:cubicBezTo>
                <a:cubicBezTo>
                  <a:pt x="670" y="79"/>
                  <a:pt x="665" y="70"/>
                  <a:pt x="666" y="78"/>
                </a:cubicBezTo>
                <a:cubicBezTo>
                  <a:pt x="666" y="77"/>
                  <a:pt x="665" y="77"/>
                  <a:pt x="665" y="76"/>
                </a:cubicBezTo>
                <a:cubicBezTo>
                  <a:pt x="664" y="77"/>
                  <a:pt x="664" y="77"/>
                  <a:pt x="664" y="79"/>
                </a:cubicBezTo>
                <a:cubicBezTo>
                  <a:pt x="663" y="78"/>
                  <a:pt x="663" y="78"/>
                  <a:pt x="662" y="77"/>
                </a:cubicBezTo>
                <a:cubicBezTo>
                  <a:pt x="661" y="75"/>
                  <a:pt x="662" y="75"/>
                  <a:pt x="661" y="73"/>
                </a:cubicBezTo>
                <a:cubicBezTo>
                  <a:pt x="660" y="72"/>
                  <a:pt x="658" y="73"/>
                  <a:pt x="658" y="75"/>
                </a:cubicBezTo>
                <a:cubicBezTo>
                  <a:pt x="658" y="77"/>
                  <a:pt x="658" y="80"/>
                  <a:pt x="660" y="82"/>
                </a:cubicBezTo>
                <a:cubicBezTo>
                  <a:pt x="659" y="83"/>
                  <a:pt x="659" y="83"/>
                  <a:pt x="658" y="81"/>
                </a:cubicBezTo>
                <a:cubicBezTo>
                  <a:pt x="657" y="79"/>
                  <a:pt x="657" y="76"/>
                  <a:pt x="656" y="73"/>
                </a:cubicBezTo>
                <a:cubicBezTo>
                  <a:pt x="656" y="67"/>
                  <a:pt x="658" y="61"/>
                  <a:pt x="663" y="67"/>
                </a:cubicBezTo>
                <a:cubicBezTo>
                  <a:pt x="665" y="69"/>
                  <a:pt x="665" y="72"/>
                  <a:pt x="667" y="72"/>
                </a:cubicBezTo>
                <a:cubicBezTo>
                  <a:pt x="666" y="69"/>
                  <a:pt x="665" y="68"/>
                  <a:pt x="665" y="66"/>
                </a:cubicBezTo>
                <a:cubicBezTo>
                  <a:pt x="663" y="68"/>
                  <a:pt x="661" y="57"/>
                  <a:pt x="659" y="55"/>
                </a:cubicBezTo>
                <a:cubicBezTo>
                  <a:pt x="659" y="54"/>
                  <a:pt x="659" y="54"/>
                  <a:pt x="658" y="52"/>
                </a:cubicBezTo>
                <a:cubicBezTo>
                  <a:pt x="658" y="51"/>
                  <a:pt x="657" y="50"/>
                  <a:pt x="656" y="49"/>
                </a:cubicBezTo>
                <a:cubicBezTo>
                  <a:pt x="656" y="47"/>
                  <a:pt x="655" y="46"/>
                  <a:pt x="654" y="43"/>
                </a:cubicBezTo>
                <a:cubicBezTo>
                  <a:pt x="653" y="41"/>
                  <a:pt x="651" y="39"/>
                  <a:pt x="650" y="36"/>
                </a:cubicBezTo>
                <a:cubicBezTo>
                  <a:pt x="650" y="36"/>
                  <a:pt x="651" y="36"/>
                  <a:pt x="651" y="36"/>
                </a:cubicBezTo>
                <a:cubicBezTo>
                  <a:pt x="649" y="33"/>
                  <a:pt x="647" y="29"/>
                  <a:pt x="645" y="26"/>
                </a:cubicBezTo>
                <a:cubicBezTo>
                  <a:pt x="644" y="23"/>
                  <a:pt x="642" y="19"/>
                  <a:pt x="639" y="17"/>
                </a:cubicBezTo>
                <a:cubicBezTo>
                  <a:pt x="638" y="14"/>
                  <a:pt x="637" y="13"/>
                  <a:pt x="635" y="9"/>
                </a:cubicBezTo>
                <a:cubicBezTo>
                  <a:pt x="636" y="9"/>
                  <a:pt x="636" y="8"/>
                  <a:pt x="636" y="7"/>
                </a:cubicBezTo>
                <a:cubicBezTo>
                  <a:pt x="627" y="0"/>
                  <a:pt x="624" y="10"/>
                  <a:pt x="632" y="22"/>
                </a:cubicBezTo>
                <a:cubicBezTo>
                  <a:pt x="633" y="26"/>
                  <a:pt x="634" y="30"/>
                  <a:pt x="636" y="34"/>
                </a:cubicBezTo>
                <a:cubicBezTo>
                  <a:pt x="637" y="38"/>
                  <a:pt x="639" y="43"/>
                  <a:pt x="642" y="47"/>
                </a:cubicBezTo>
                <a:cubicBezTo>
                  <a:pt x="641" y="49"/>
                  <a:pt x="641" y="47"/>
                  <a:pt x="641" y="49"/>
                </a:cubicBezTo>
                <a:cubicBezTo>
                  <a:pt x="643" y="54"/>
                  <a:pt x="644" y="57"/>
                  <a:pt x="643" y="59"/>
                </a:cubicBezTo>
                <a:cubicBezTo>
                  <a:pt x="644" y="59"/>
                  <a:pt x="644" y="61"/>
                  <a:pt x="645" y="62"/>
                </a:cubicBezTo>
                <a:cubicBezTo>
                  <a:pt x="645" y="60"/>
                  <a:pt x="644" y="59"/>
                  <a:pt x="645" y="57"/>
                </a:cubicBezTo>
                <a:cubicBezTo>
                  <a:pt x="648" y="64"/>
                  <a:pt x="651" y="65"/>
                  <a:pt x="652" y="72"/>
                </a:cubicBezTo>
                <a:cubicBezTo>
                  <a:pt x="649" y="72"/>
                  <a:pt x="646" y="67"/>
                  <a:pt x="643" y="68"/>
                </a:cubicBezTo>
                <a:cubicBezTo>
                  <a:pt x="643" y="69"/>
                  <a:pt x="644" y="72"/>
                  <a:pt x="643" y="72"/>
                </a:cubicBezTo>
                <a:cubicBezTo>
                  <a:pt x="643" y="74"/>
                  <a:pt x="644" y="74"/>
                  <a:pt x="644" y="75"/>
                </a:cubicBezTo>
                <a:cubicBezTo>
                  <a:pt x="644" y="76"/>
                  <a:pt x="644" y="78"/>
                  <a:pt x="644" y="80"/>
                </a:cubicBezTo>
                <a:cubicBezTo>
                  <a:pt x="645" y="83"/>
                  <a:pt x="646" y="85"/>
                  <a:pt x="647" y="87"/>
                </a:cubicBezTo>
                <a:cubicBezTo>
                  <a:pt x="647" y="89"/>
                  <a:pt x="646" y="88"/>
                  <a:pt x="647" y="90"/>
                </a:cubicBezTo>
                <a:cubicBezTo>
                  <a:pt x="646" y="91"/>
                  <a:pt x="646" y="88"/>
                  <a:pt x="645" y="89"/>
                </a:cubicBezTo>
                <a:cubicBezTo>
                  <a:pt x="645" y="90"/>
                  <a:pt x="645" y="90"/>
                  <a:pt x="645" y="90"/>
                </a:cubicBezTo>
                <a:cubicBezTo>
                  <a:pt x="645" y="91"/>
                  <a:pt x="646" y="92"/>
                  <a:pt x="646" y="93"/>
                </a:cubicBezTo>
                <a:cubicBezTo>
                  <a:pt x="644" y="96"/>
                  <a:pt x="648" y="111"/>
                  <a:pt x="643" y="105"/>
                </a:cubicBezTo>
                <a:cubicBezTo>
                  <a:pt x="643" y="103"/>
                  <a:pt x="642" y="100"/>
                  <a:pt x="642" y="99"/>
                </a:cubicBezTo>
                <a:cubicBezTo>
                  <a:pt x="640" y="99"/>
                  <a:pt x="640" y="94"/>
                  <a:pt x="638" y="92"/>
                </a:cubicBezTo>
                <a:cubicBezTo>
                  <a:pt x="640" y="96"/>
                  <a:pt x="639" y="98"/>
                  <a:pt x="641" y="101"/>
                </a:cubicBezTo>
                <a:cubicBezTo>
                  <a:pt x="639" y="101"/>
                  <a:pt x="640" y="104"/>
                  <a:pt x="638" y="101"/>
                </a:cubicBezTo>
                <a:cubicBezTo>
                  <a:pt x="639" y="105"/>
                  <a:pt x="639" y="106"/>
                  <a:pt x="639" y="108"/>
                </a:cubicBezTo>
                <a:cubicBezTo>
                  <a:pt x="638" y="106"/>
                  <a:pt x="638" y="109"/>
                  <a:pt x="637" y="108"/>
                </a:cubicBezTo>
                <a:cubicBezTo>
                  <a:pt x="637" y="105"/>
                  <a:pt x="636" y="105"/>
                  <a:pt x="635" y="104"/>
                </a:cubicBezTo>
                <a:cubicBezTo>
                  <a:pt x="636" y="102"/>
                  <a:pt x="635" y="99"/>
                  <a:pt x="634" y="95"/>
                </a:cubicBezTo>
                <a:cubicBezTo>
                  <a:pt x="634" y="95"/>
                  <a:pt x="633" y="96"/>
                  <a:pt x="633" y="95"/>
                </a:cubicBezTo>
                <a:cubicBezTo>
                  <a:pt x="633" y="93"/>
                  <a:pt x="633" y="92"/>
                  <a:pt x="632" y="88"/>
                </a:cubicBezTo>
                <a:cubicBezTo>
                  <a:pt x="631" y="90"/>
                  <a:pt x="629" y="88"/>
                  <a:pt x="629" y="90"/>
                </a:cubicBezTo>
                <a:cubicBezTo>
                  <a:pt x="626" y="85"/>
                  <a:pt x="626" y="92"/>
                  <a:pt x="623" y="87"/>
                </a:cubicBezTo>
                <a:cubicBezTo>
                  <a:pt x="625" y="89"/>
                  <a:pt x="625" y="94"/>
                  <a:pt x="627" y="96"/>
                </a:cubicBezTo>
                <a:cubicBezTo>
                  <a:pt x="627" y="97"/>
                  <a:pt x="626" y="99"/>
                  <a:pt x="626" y="101"/>
                </a:cubicBezTo>
                <a:cubicBezTo>
                  <a:pt x="629" y="100"/>
                  <a:pt x="629" y="108"/>
                  <a:pt x="628" y="109"/>
                </a:cubicBezTo>
                <a:cubicBezTo>
                  <a:pt x="629" y="111"/>
                  <a:pt x="630" y="113"/>
                  <a:pt x="631" y="114"/>
                </a:cubicBezTo>
                <a:cubicBezTo>
                  <a:pt x="630" y="115"/>
                  <a:pt x="631" y="115"/>
                  <a:pt x="630" y="115"/>
                </a:cubicBezTo>
                <a:cubicBezTo>
                  <a:pt x="629" y="115"/>
                  <a:pt x="628" y="113"/>
                  <a:pt x="628" y="111"/>
                </a:cubicBezTo>
                <a:cubicBezTo>
                  <a:pt x="628" y="113"/>
                  <a:pt x="628" y="113"/>
                  <a:pt x="627" y="113"/>
                </a:cubicBezTo>
                <a:cubicBezTo>
                  <a:pt x="628" y="114"/>
                  <a:pt x="629" y="117"/>
                  <a:pt x="628" y="117"/>
                </a:cubicBezTo>
                <a:cubicBezTo>
                  <a:pt x="627" y="116"/>
                  <a:pt x="627" y="113"/>
                  <a:pt x="627" y="114"/>
                </a:cubicBezTo>
                <a:cubicBezTo>
                  <a:pt x="628" y="117"/>
                  <a:pt x="626" y="114"/>
                  <a:pt x="625" y="116"/>
                </a:cubicBezTo>
                <a:cubicBezTo>
                  <a:pt x="624" y="115"/>
                  <a:pt x="625" y="113"/>
                  <a:pt x="624" y="111"/>
                </a:cubicBezTo>
                <a:cubicBezTo>
                  <a:pt x="623" y="111"/>
                  <a:pt x="623" y="112"/>
                  <a:pt x="623" y="111"/>
                </a:cubicBezTo>
                <a:cubicBezTo>
                  <a:pt x="621" y="105"/>
                  <a:pt x="620" y="101"/>
                  <a:pt x="618" y="97"/>
                </a:cubicBezTo>
                <a:cubicBezTo>
                  <a:pt x="619" y="100"/>
                  <a:pt x="617" y="98"/>
                  <a:pt x="616" y="96"/>
                </a:cubicBezTo>
                <a:cubicBezTo>
                  <a:pt x="617" y="95"/>
                  <a:pt x="615" y="93"/>
                  <a:pt x="615" y="92"/>
                </a:cubicBezTo>
                <a:cubicBezTo>
                  <a:pt x="617" y="93"/>
                  <a:pt x="617" y="93"/>
                  <a:pt x="617" y="96"/>
                </a:cubicBezTo>
                <a:cubicBezTo>
                  <a:pt x="618" y="96"/>
                  <a:pt x="618" y="95"/>
                  <a:pt x="619" y="96"/>
                </a:cubicBezTo>
                <a:cubicBezTo>
                  <a:pt x="619" y="93"/>
                  <a:pt x="618" y="96"/>
                  <a:pt x="617" y="94"/>
                </a:cubicBezTo>
                <a:cubicBezTo>
                  <a:pt x="617" y="93"/>
                  <a:pt x="616" y="92"/>
                  <a:pt x="617" y="92"/>
                </a:cubicBezTo>
                <a:cubicBezTo>
                  <a:pt x="617" y="92"/>
                  <a:pt x="618" y="93"/>
                  <a:pt x="618" y="93"/>
                </a:cubicBezTo>
                <a:cubicBezTo>
                  <a:pt x="617" y="90"/>
                  <a:pt x="618" y="89"/>
                  <a:pt x="619" y="89"/>
                </a:cubicBezTo>
                <a:cubicBezTo>
                  <a:pt x="618" y="88"/>
                  <a:pt x="619" y="88"/>
                  <a:pt x="618" y="86"/>
                </a:cubicBezTo>
                <a:cubicBezTo>
                  <a:pt x="618" y="86"/>
                  <a:pt x="618" y="87"/>
                  <a:pt x="618" y="87"/>
                </a:cubicBezTo>
                <a:cubicBezTo>
                  <a:pt x="617" y="87"/>
                  <a:pt x="616" y="85"/>
                  <a:pt x="616" y="85"/>
                </a:cubicBezTo>
                <a:cubicBezTo>
                  <a:pt x="617" y="86"/>
                  <a:pt x="617" y="82"/>
                  <a:pt x="615" y="81"/>
                </a:cubicBezTo>
                <a:cubicBezTo>
                  <a:pt x="615" y="82"/>
                  <a:pt x="615" y="83"/>
                  <a:pt x="615" y="83"/>
                </a:cubicBezTo>
                <a:cubicBezTo>
                  <a:pt x="614" y="80"/>
                  <a:pt x="615" y="79"/>
                  <a:pt x="614" y="77"/>
                </a:cubicBezTo>
                <a:cubicBezTo>
                  <a:pt x="614" y="78"/>
                  <a:pt x="613" y="78"/>
                  <a:pt x="613" y="79"/>
                </a:cubicBezTo>
                <a:cubicBezTo>
                  <a:pt x="613" y="77"/>
                  <a:pt x="612" y="75"/>
                  <a:pt x="611" y="75"/>
                </a:cubicBezTo>
                <a:cubicBezTo>
                  <a:pt x="612" y="77"/>
                  <a:pt x="613" y="77"/>
                  <a:pt x="612" y="78"/>
                </a:cubicBezTo>
                <a:cubicBezTo>
                  <a:pt x="610" y="76"/>
                  <a:pt x="609" y="81"/>
                  <a:pt x="611" y="82"/>
                </a:cubicBezTo>
                <a:cubicBezTo>
                  <a:pt x="609" y="77"/>
                  <a:pt x="613" y="80"/>
                  <a:pt x="611" y="80"/>
                </a:cubicBezTo>
                <a:cubicBezTo>
                  <a:pt x="612" y="82"/>
                  <a:pt x="612" y="80"/>
                  <a:pt x="613" y="82"/>
                </a:cubicBezTo>
                <a:cubicBezTo>
                  <a:pt x="611" y="85"/>
                  <a:pt x="610" y="79"/>
                  <a:pt x="608" y="79"/>
                </a:cubicBezTo>
                <a:cubicBezTo>
                  <a:pt x="609" y="80"/>
                  <a:pt x="610" y="81"/>
                  <a:pt x="609" y="83"/>
                </a:cubicBezTo>
                <a:cubicBezTo>
                  <a:pt x="608" y="84"/>
                  <a:pt x="608" y="86"/>
                  <a:pt x="608" y="88"/>
                </a:cubicBezTo>
                <a:cubicBezTo>
                  <a:pt x="608" y="89"/>
                  <a:pt x="608" y="90"/>
                  <a:pt x="608" y="92"/>
                </a:cubicBezTo>
                <a:cubicBezTo>
                  <a:pt x="608" y="93"/>
                  <a:pt x="609" y="94"/>
                  <a:pt x="609" y="95"/>
                </a:cubicBezTo>
                <a:cubicBezTo>
                  <a:pt x="608" y="92"/>
                  <a:pt x="607" y="93"/>
                  <a:pt x="606" y="93"/>
                </a:cubicBezTo>
                <a:cubicBezTo>
                  <a:pt x="607" y="95"/>
                  <a:pt x="607" y="95"/>
                  <a:pt x="606" y="97"/>
                </a:cubicBezTo>
                <a:cubicBezTo>
                  <a:pt x="607" y="98"/>
                  <a:pt x="607" y="99"/>
                  <a:pt x="607" y="101"/>
                </a:cubicBezTo>
                <a:cubicBezTo>
                  <a:pt x="608" y="101"/>
                  <a:pt x="608" y="100"/>
                  <a:pt x="609" y="102"/>
                </a:cubicBezTo>
                <a:cubicBezTo>
                  <a:pt x="609" y="103"/>
                  <a:pt x="610" y="106"/>
                  <a:pt x="608" y="105"/>
                </a:cubicBezTo>
                <a:cubicBezTo>
                  <a:pt x="609" y="107"/>
                  <a:pt x="610" y="111"/>
                  <a:pt x="611" y="111"/>
                </a:cubicBezTo>
                <a:cubicBezTo>
                  <a:pt x="611" y="110"/>
                  <a:pt x="611" y="109"/>
                  <a:pt x="611" y="109"/>
                </a:cubicBezTo>
                <a:cubicBezTo>
                  <a:pt x="612" y="110"/>
                  <a:pt x="612" y="110"/>
                  <a:pt x="612" y="111"/>
                </a:cubicBezTo>
                <a:cubicBezTo>
                  <a:pt x="613" y="106"/>
                  <a:pt x="618" y="114"/>
                  <a:pt x="616" y="117"/>
                </a:cubicBezTo>
                <a:cubicBezTo>
                  <a:pt x="616" y="116"/>
                  <a:pt x="615" y="113"/>
                  <a:pt x="615" y="115"/>
                </a:cubicBezTo>
                <a:cubicBezTo>
                  <a:pt x="616" y="116"/>
                  <a:pt x="615" y="117"/>
                  <a:pt x="615" y="117"/>
                </a:cubicBezTo>
                <a:cubicBezTo>
                  <a:pt x="615" y="116"/>
                  <a:pt x="614" y="114"/>
                  <a:pt x="613" y="114"/>
                </a:cubicBezTo>
                <a:cubicBezTo>
                  <a:pt x="614" y="116"/>
                  <a:pt x="613" y="117"/>
                  <a:pt x="613" y="118"/>
                </a:cubicBezTo>
                <a:cubicBezTo>
                  <a:pt x="614" y="119"/>
                  <a:pt x="615" y="121"/>
                  <a:pt x="615" y="123"/>
                </a:cubicBezTo>
                <a:cubicBezTo>
                  <a:pt x="616" y="125"/>
                  <a:pt x="617" y="128"/>
                  <a:pt x="618" y="130"/>
                </a:cubicBezTo>
                <a:cubicBezTo>
                  <a:pt x="617" y="130"/>
                  <a:pt x="617" y="131"/>
                  <a:pt x="617" y="131"/>
                </a:cubicBezTo>
                <a:cubicBezTo>
                  <a:pt x="617" y="130"/>
                  <a:pt x="617" y="129"/>
                  <a:pt x="616" y="129"/>
                </a:cubicBezTo>
                <a:cubicBezTo>
                  <a:pt x="616" y="133"/>
                  <a:pt x="618" y="133"/>
                  <a:pt x="618" y="136"/>
                </a:cubicBezTo>
                <a:cubicBezTo>
                  <a:pt x="617" y="136"/>
                  <a:pt x="617" y="138"/>
                  <a:pt x="618" y="137"/>
                </a:cubicBezTo>
                <a:cubicBezTo>
                  <a:pt x="619" y="139"/>
                  <a:pt x="619" y="141"/>
                  <a:pt x="618" y="141"/>
                </a:cubicBezTo>
                <a:cubicBezTo>
                  <a:pt x="617" y="138"/>
                  <a:pt x="617" y="139"/>
                  <a:pt x="616" y="137"/>
                </a:cubicBezTo>
                <a:cubicBezTo>
                  <a:pt x="616" y="139"/>
                  <a:pt x="616" y="139"/>
                  <a:pt x="616" y="141"/>
                </a:cubicBezTo>
                <a:cubicBezTo>
                  <a:pt x="615" y="141"/>
                  <a:pt x="615" y="139"/>
                  <a:pt x="615" y="139"/>
                </a:cubicBezTo>
                <a:cubicBezTo>
                  <a:pt x="614" y="142"/>
                  <a:pt x="616" y="141"/>
                  <a:pt x="616" y="143"/>
                </a:cubicBezTo>
                <a:cubicBezTo>
                  <a:pt x="617" y="146"/>
                  <a:pt x="617" y="146"/>
                  <a:pt x="617" y="146"/>
                </a:cubicBezTo>
                <a:cubicBezTo>
                  <a:pt x="616" y="146"/>
                  <a:pt x="616" y="146"/>
                  <a:pt x="616" y="147"/>
                </a:cubicBezTo>
                <a:cubicBezTo>
                  <a:pt x="617" y="147"/>
                  <a:pt x="617" y="147"/>
                  <a:pt x="618" y="147"/>
                </a:cubicBezTo>
                <a:cubicBezTo>
                  <a:pt x="618" y="149"/>
                  <a:pt x="617" y="148"/>
                  <a:pt x="617" y="149"/>
                </a:cubicBezTo>
                <a:cubicBezTo>
                  <a:pt x="618" y="149"/>
                  <a:pt x="618" y="150"/>
                  <a:pt x="618" y="151"/>
                </a:cubicBezTo>
                <a:cubicBezTo>
                  <a:pt x="619" y="151"/>
                  <a:pt x="620" y="153"/>
                  <a:pt x="620" y="150"/>
                </a:cubicBezTo>
                <a:cubicBezTo>
                  <a:pt x="619" y="150"/>
                  <a:pt x="619" y="152"/>
                  <a:pt x="618" y="150"/>
                </a:cubicBezTo>
                <a:cubicBezTo>
                  <a:pt x="618" y="149"/>
                  <a:pt x="619" y="149"/>
                  <a:pt x="619" y="148"/>
                </a:cubicBezTo>
                <a:cubicBezTo>
                  <a:pt x="620" y="148"/>
                  <a:pt x="620" y="150"/>
                  <a:pt x="620" y="151"/>
                </a:cubicBezTo>
                <a:cubicBezTo>
                  <a:pt x="620" y="153"/>
                  <a:pt x="620" y="154"/>
                  <a:pt x="620" y="155"/>
                </a:cubicBezTo>
                <a:cubicBezTo>
                  <a:pt x="620" y="154"/>
                  <a:pt x="621" y="154"/>
                  <a:pt x="621" y="155"/>
                </a:cubicBezTo>
                <a:cubicBezTo>
                  <a:pt x="620" y="156"/>
                  <a:pt x="620" y="155"/>
                  <a:pt x="619" y="155"/>
                </a:cubicBezTo>
                <a:cubicBezTo>
                  <a:pt x="619" y="158"/>
                  <a:pt x="620" y="159"/>
                  <a:pt x="620" y="160"/>
                </a:cubicBezTo>
                <a:cubicBezTo>
                  <a:pt x="620" y="161"/>
                  <a:pt x="620" y="161"/>
                  <a:pt x="619" y="161"/>
                </a:cubicBezTo>
                <a:cubicBezTo>
                  <a:pt x="619" y="160"/>
                  <a:pt x="619" y="162"/>
                  <a:pt x="620" y="164"/>
                </a:cubicBezTo>
                <a:cubicBezTo>
                  <a:pt x="620" y="166"/>
                  <a:pt x="621" y="168"/>
                  <a:pt x="621" y="169"/>
                </a:cubicBezTo>
                <a:cubicBezTo>
                  <a:pt x="621" y="169"/>
                  <a:pt x="621" y="170"/>
                  <a:pt x="621" y="170"/>
                </a:cubicBezTo>
                <a:cubicBezTo>
                  <a:pt x="620" y="169"/>
                  <a:pt x="619" y="169"/>
                  <a:pt x="619" y="168"/>
                </a:cubicBezTo>
                <a:cubicBezTo>
                  <a:pt x="618" y="166"/>
                  <a:pt x="619" y="165"/>
                  <a:pt x="618" y="164"/>
                </a:cubicBezTo>
                <a:cubicBezTo>
                  <a:pt x="619" y="166"/>
                  <a:pt x="618" y="168"/>
                  <a:pt x="617" y="169"/>
                </a:cubicBezTo>
                <a:cubicBezTo>
                  <a:pt x="617" y="166"/>
                  <a:pt x="616" y="168"/>
                  <a:pt x="615" y="166"/>
                </a:cubicBezTo>
                <a:cubicBezTo>
                  <a:pt x="616" y="164"/>
                  <a:pt x="617" y="161"/>
                  <a:pt x="616" y="161"/>
                </a:cubicBezTo>
                <a:cubicBezTo>
                  <a:pt x="616" y="162"/>
                  <a:pt x="616" y="162"/>
                  <a:pt x="616" y="162"/>
                </a:cubicBezTo>
                <a:cubicBezTo>
                  <a:pt x="615" y="159"/>
                  <a:pt x="617" y="156"/>
                  <a:pt x="615" y="154"/>
                </a:cubicBezTo>
                <a:cubicBezTo>
                  <a:pt x="615" y="156"/>
                  <a:pt x="616" y="159"/>
                  <a:pt x="615" y="161"/>
                </a:cubicBezTo>
                <a:cubicBezTo>
                  <a:pt x="615" y="160"/>
                  <a:pt x="614" y="159"/>
                  <a:pt x="614" y="157"/>
                </a:cubicBezTo>
                <a:cubicBezTo>
                  <a:pt x="614" y="156"/>
                  <a:pt x="614" y="155"/>
                  <a:pt x="615" y="154"/>
                </a:cubicBezTo>
                <a:cubicBezTo>
                  <a:pt x="614" y="152"/>
                  <a:pt x="612" y="155"/>
                  <a:pt x="611" y="153"/>
                </a:cubicBezTo>
                <a:cubicBezTo>
                  <a:pt x="611" y="155"/>
                  <a:pt x="611" y="158"/>
                  <a:pt x="611" y="159"/>
                </a:cubicBezTo>
                <a:cubicBezTo>
                  <a:pt x="611" y="158"/>
                  <a:pt x="612" y="157"/>
                  <a:pt x="612" y="156"/>
                </a:cubicBezTo>
                <a:cubicBezTo>
                  <a:pt x="614" y="161"/>
                  <a:pt x="610" y="163"/>
                  <a:pt x="609" y="163"/>
                </a:cubicBezTo>
                <a:cubicBezTo>
                  <a:pt x="609" y="165"/>
                  <a:pt x="609" y="166"/>
                  <a:pt x="608" y="167"/>
                </a:cubicBezTo>
                <a:cubicBezTo>
                  <a:pt x="607" y="167"/>
                  <a:pt x="608" y="162"/>
                  <a:pt x="606" y="163"/>
                </a:cubicBezTo>
                <a:cubicBezTo>
                  <a:pt x="606" y="164"/>
                  <a:pt x="607" y="165"/>
                  <a:pt x="607" y="165"/>
                </a:cubicBezTo>
                <a:cubicBezTo>
                  <a:pt x="606" y="163"/>
                  <a:pt x="605" y="166"/>
                  <a:pt x="604" y="163"/>
                </a:cubicBezTo>
                <a:cubicBezTo>
                  <a:pt x="606" y="163"/>
                  <a:pt x="606" y="163"/>
                  <a:pt x="606" y="163"/>
                </a:cubicBezTo>
                <a:cubicBezTo>
                  <a:pt x="605" y="160"/>
                  <a:pt x="603" y="163"/>
                  <a:pt x="603" y="161"/>
                </a:cubicBezTo>
                <a:cubicBezTo>
                  <a:pt x="603" y="160"/>
                  <a:pt x="603" y="158"/>
                  <a:pt x="602" y="158"/>
                </a:cubicBezTo>
                <a:cubicBezTo>
                  <a:pt x="601" y="158"/>
                  <a:pt x="603" y="161"/>
                  <a:pt x="601" y="160"/>
                </a:cubicBezTo>
                <a:cubicBezTo>
                  <a:pt x="601" y="160"/>
                  <a:pt x="601" y="159"/>
                  <a:pt x="601" y="159"/>
                </a:cubicBezTo>
                <a:cubicBezTo>
                  <a:pt x="601" y="161"/>
                  <a:pt x="600" y="158"/>
                  <a:pt x="599" y="159"/>
                </a:cubicBezTo>
                <a:cubicBezTo>
                  <a:pt x="599" y="161"/>
                  <a:pt x="600" y="163"/>
                  <a:pt x="598" y="163"/>
                </a:cubicBezTo>
                <a:cubicBezTo>
                  <a:pt x="600" y="163"/>
                  <a:pt x="599" y="165"/>
                  <a:pt x="600" y="163"/>
                </a:cubicBezTo>
                <a:cubicBezTo>
                  <a:pt x="600" y="164"/>
                  <a:pt x="600" y="166"/>
                  <a:pt x="599" y="165"/>
                </a:cubicBezTo>
                <a:cubicBezTo>
                  <a:pt x="599" y="170"/>
                  <a:pt x="599" y="174"/>
                  <a:pt x="599" y="179"/>
                </a:cubicBezTo>
                <a:cubicBezTo>
                  <a:pt x="598" y="179"/>
                  <a:pt x="598" y="181"/>
                  <a:pt x="597" y="182"/>
                </a:cubicBezTo>
                <a:cubicBezTo>
                  <a:pt x="596" y="182"/>
                  <a:pt x="596" y="179"/>
                  <a:pt x="596" y="179"/>
                </a:cubicBezTo>
                <a:cubicBezTo>
                  <a:pt x="596" y="180"/>
                  <a:pt x="596" y="180"/>
                  <a:pt x="595" y="179"/>
                </a:cubicBezTo>
                <a:cubicBezTo>
                  <a:pt x="595" y="181"/>
                  <a:pt x="594" y="183"/>
                  <a:pt x="593" y="184"/>
                </a:cubicBezTo>
                <a:cubicBezTo>
                  <a:pt x="594" y="181"/>
                  <a:pt x="592" y="182"/>
                  <a:pt x="592" y="179"/>
                </a:cubicBezTo>
                <a:cubicBezTo>
                  <a:pt x="593" y="179"/>
                  <a:pt x="594" y="175"/>
                  <a:pt x="593" y="174"/>
                </a:cubicBezTo>
                <a:cubicBezTo>
                  <a:pt x="592" y="176"/>
                  <a:pt x="593" y="179"/>
                  <a:pt x="591" y="179"/>
                </a:cubicBezTo>
                <a:cubicBezTo>
                  <a:pt x="592" y="178"/>
                  <a:pt x="592" y="175"/>
                  <a:pt x="591" y="175"/>
                </a:cubicBezTo>
                <a:cubicBezTo>
                  <a:pt x="590" y="178"/>
                  <a:pt x="589" y="179"/>
                  <a:pt x="589" y="181"/>
                </a:cubicBezTo>
                <a:cubicBezTo>
                  <a:pt x="589" y="180"/>
                  <a:pt x="589" y="178"/>
                  <a:pt x="589" y="176"/>
                </a:cubicBezTo>
                <a:cubicBezTo>
                  <a:pt x="590" y="174"/>
                  <a:pt x="590" y="172"/>
                  <a:pt x="589" y="172"/>
                </a:cubicBezTo>
                <a:cubicBezTo>
                  <a:pt x="589" y="175"/>
                  <a:pt x="587" y="177"/>
                  <a:pt x="586" y="178"/>
                </a:cubicBezTo>
                <a:cubicBezTo>
                  <a:pt x="585" y="179"/>
                  <a:pt x="587" y="180"/>
                  <a:pt x="586" y="181"/>
                </a:cubicBezTo>
                <a:cubicBezTo>
                  <a:pt x="586" y="178"/>
                  <a:pt x="584" y="183"/>
                  <a:pt x="585" y="183"/>
                </a:cubicBezTo>
                <a:cubicBezTo>
                  <a:pt x="585" y="181"/>
                  <a:pt x="587" y="182"/>
                  <a:pt x="587" y="183"/>
                </a:cubicBezTo>
                <a:cubicBezTo>
                  <a:pt x="586" y="182"/>
                  <a:pt x="585" y="184"/>
                  <a:pt x="585" y="184"/>
                </a:cubicBezTo>
                <a:cubicBezTo>
                  <a:pt x="584" y="188"/>
                  <a:pt x="584" y="191"/>
                  <a:pt x="585" y="193"/>
                </a:cubicBezTo>
                <a:cubicBezTo>
                  <a:pt x="585" y="191"/>
                  <a:pt x="586" y="191"/>
                  <a:pt x="585" y="190"/>
                </a:cubicBezTo>
                <a:cubicBezTo>
                  <a:pt x="587" y="188"/>
                  <a:pt x="587" y="189"/>
                  <a:pt x="588" y="186"/>
                </a:cubicBezTo>
                <a:cubicBezTo>
                  <a:pt x="588" y="189"/>
                  <a:pt x="588" y="189"/>
                  <a:pt x="589" y="190"/>
                </a:cubicBezTo>
                <a:cubicBezTo>
                  <a:pt x="588" y="190"/>
                  <a:pt x="588" y="189"/>
                  <a:pt x="588" y="191"/>
                </a:cubicBezTo>
                <a:cubicBezTo>
                  <a:pt x="589" y="192"/>
                  <a:pt x="588" y="195"/>
                  <a:pt x="587" y="197"/>
                </a:cubicBezTo>
                <a:cubicBezTo>
                  <a:pt x="587" y="200"/>
                  <a:pt x="589" y="209"/>
                  <a:pt x="586" y="209"/>
                </a:cubicBezTo>
                <a:cubicBezTo>
                  <a:pt x="586" y="210"/>
                  <a:pt x="586" y="210"/>
                  <a:pt x="586" y="211"/>
                </a:cubicBezTo>
                <a:cubicBezTo>
                  <a:pt x="586" y="212"/>
                  <a:pt x="586" y="209"/>
                  <a:pt x="587" y="210"/>
                </a:cubicBezTo>
                <a:cubicBezTo>
                  <a:pt x="587" y="211"/>
                  <a:pt x="587" y="211"/>
                  <a:pt x="587" y="211"/>
                </a:cubicBezTo>
                <a:cubicBezTo>
                  <a:pt x="587" y="212"/>
                  <a:pt x="585" y="213"/>
                  <a:pt x="585" y="214"/>
                </a:cubicBezTo>
                <a:cubicBezTo>
                  <a:pt x="586" y="214"/>
                  <a:pt x="586" y="217"/>
                  <a:pt x="586" y="220"/>
                </a:cubicBezTo>
                <a:cubicBezTo>
                  <a:pt x="586" y="222"/>
                  <a:pt x="585" y="225"/>
                  <a:pt x="585" y="227"/>
                </a:cubicBezTo>
                <a:cubicBezTo>
                  <a:pt x="585" y="227"/>
                  <a:pt x="583" y="230"/>
                  <a:pt x="584" y="231"/>
                </a:cubicBezTo>
                <a:cubicBezTo>
                  <a:pt x="584" y="230"/>
                  <a:pt x="585" y="229"/>
                  <a:pt x="585" y="230"/>
                </a:cubicBezTo>
                <a:cubicBezTo>
                  <a:pt x="585" y="232"/>
                  <a:pt x="583" y="232"/>
                  <a:pt x="584" y="233"/>
                </a:cubicBezTo>
                <a:cubicBezTo>
                  <a:pt x="584" y="233"/>
                  <a:pt x="584" y="232"/>
                  <a:pt x="584" y="233"/>
                </a:cubicBezTo>
                <a:cubicBezTo>
                  <a:pt x="584" y="235"/>
                  <a:pt x="582" y="235"/>
                  <a:pt x="581" y="236"/>
                </a:cubicBezTo>
                <a:cubicBezTo>
                  <a:pt x="580" y="236"/>
                  <a:pt x="580" y="233"/>
                  <a:pt x="579" y="234"/>
                </a:cubicBezTo>
                <a:cubicBezTo>
                  <a:pt x="580" y="236"/>
                  <a:pt x="577" y="240"/>
                  <a:pt x="575" y="241"/>
                </a:cubicBezTo>
                <a:cubicBezTo>
                  <a:pt x="576" y="240"/>
                  <a:pt x="575" y="239"/>
                  <a:pt x="575" y="238"/>
                </a:cubicBezTo>
                <a:cubicBezTo>
                  <a:pt x="575" y="237"/>
                  <a:pt x="575" y="236"/>
                  <a:pt x="576" y="235"/>
                </a:cubicBezTo>
                <a:cubicBezTo>
                  <a:pt x="575" y="234"/>
                  <a:pt x="575" y="233"/>
                  <a:pt x="576" y="231"/>
                </a:cubicBezTo>
                <a:cubicBezTo>
                  <a:pt x="576" y="232"/>
                  <a:pt x="576" y="231"/>
                  <a:pt x="577" y="230"/>
                </a:cubicBezTo>
                <a:cubicBezTo>
                  <a:pt x="575" y="231"/>
                  <a:pt x="575" y="230"/>
                  <a:pt x="576" y="230"/>
                </a:cubicBezTo>
                <a:cubicBezTo>
                  <a:pt x="575" y="229"/>
                  <a:pt x="577" y="228"/>
                  <a:pt x="576" y="228"/>
                </a:cubicBezTo>
                <a:cubicBezTo>
                  <a:pt x="574" y="230"/>
                  <a:pt x="576" y="231"/>
                  <a:pt x="574" y="233"/>
                </a:cubicBezTo>
                <a:cubicBezTo>
                  <a:pt x="574" y="230"/>
                  <a:pt x="576" y="226"/>
                  <a:pt x="573" y="225"/>
                </a:cubicBezTo>
                <a:cubicBezTo>
                  <a:pt x="574" y="222"/>
                  <a:pt x="574" y="221"/>
                  <a:pt x="575" y="219"/>
                </a:cubicBezTo>
                <a:cubicBezTo>
                  <a:pt x="574" y="220"/>
                  <a:pt x="575" y="217"/>
                  <a:pt x="575" y="216"/>
                </a:cubicBezTo>
                <a:cubicBezTo>
                  <a:pt x="574" y="215"/>
                  <a:pt x="574" y="217"/>
                  <a:pt x="573" y="217"/>
                </a:cubicBezTo>
                <a:cubicBezTo>
                  <a:pt x="572" y="218"/>
                  <a:pt x="573" y="220"/>
                  <a:pt x="572" y="220"/>
                </a:cubicBezTo>
                <a:cubicBezTo>
                  <a:pt x="572" y="217"/>
                  <a:pt x="573" y="215"/>
                  <a:pt x="573" y="213"/>
                </a:cubicBezTo>
                <a:cubicBezTo>
                  <a:pt x="572" y="214"/>
                  <a:pt x="572" y="211"/>
                  <a:pt x="571" y="210"/>
                </a:cubicBezTo>
                <a:cubicBezTo>
                  <a:pt x="571" y="211"/>
                  <a:pt x="571" y="211"/>
                  <a:pt x="571" y="210"/>
                </a:cubicBezTo>
                <a:cubicBezTo>
                  <a:pt x="571" y="211"/>
                  <a:pt x="570" y="212"/>
                  <a:pt x="570" y="213"/>
                </a:cubicBezTo>
                <a:cubicBezTo>
                  <a:pt x="570" y="210"/>
                  <a:pt x="569" y="213"/>
                  <a:pt x="568" y="213"/>
                </a:cubicBezTo>
                <a:cubicBezTo>
                  <a:pt x="568" y="213"/>
                  <a:pt x="568" y="211"/>
                  <a:pt x="567" y="211"/>
                </a:cubicBezTo>
                <a:cubicBezTo>
                  <a:pt x="567" y="212"/>
                  <a:pt x="566" y="214"/>
                  <a:pt x="567" y="215"/>
                </a:cubicBezTo>
                <a:cubicBezTo>
                  <a:pt x="567" y="212"/>
                  <a:pt x="569" y="215"/>
                  <a:pt x="569" y="216"/>
                </a:cubicBezTo>
                <a:cubicBezTo>
                  <a:pt x="568" y="217"/>
                  <a:pt x="568" y="222"/>
                  <a:pt x="566" y="222"/>
                </a:cubicBezTo>
                <a:cubicBezTo>
                  <a:pt x="566" y="223"/>
                  <a:pt x="566" y="223"/>
                  <a:pt x="567" y="224"/>
                </a:cubicBezTo>
                <a:cubicBezTo>
                  <a:pt x="566" y="226"/>
                  <a:pt x="565" y="227"/>
                  <a:pt x="564" y="226"/>
                </a:cubicBezTo>
                <a:cubicBezTo>
                  <a:pt x="563" y="227"/>
                  <a:pt x="563" y="227"/>
                  <a:pt x="562" y="227"/>
                </a:cubicBezTo>
                <a:cubicBezTo>
                  <a:pt x="562" y="227"/>
                  <a:pt x="563" y="224"/>
                  <a:pt x="564" y="224"/>
                </a:cubicBezTo>
                <a:cubicBezTo>
                  <a:pt x="564" y="223"/>
                  <a:pt x="564" y="222"/>
                  <a:pt x="564" y="221"/>
                </a:cubicBezTo>
                <a:cubicBezTo>
                  <a:pt x="564" y="221"/>
                  <a:pt x="563" y="220"/>
                  <a:pt x="563" y="219"/>
                </a:cubicBezTo>
                <a:cubicBezTo>
                  <a:pt x="564" y="217"/>
                  <a:pt x="563" y="217"/>
                  <a:pt x="564" y="215"/>
                </a:cubicBezTo>
                <a:cubicBezTo>
                  <a:pt x="562" y="215"/>
                  <a:pt x="562" y="215"/>
                  <a:pt x="562" y="215"/>
                </a:cubicBezTo>
                <a:cubicBezTo>
                  <a:pt x="561" y="216"/>
                  <a:pt x="562" y="217"/>
                  <a:pt x="561" y="217"/>
                </a:cubicBezTo>
                <a:cubicBezTo>
                  <a:pt x="561" y="216"/>
                  <a:pt x="560" y="214"/>
                  <a:pt x="559" y="215"/>
                </a:cubicBezTo>
                <a:cubicBezTo>
                  <a:pt x="559" y="215"/>
                  <a:pt x="559" y="214"/>
                  <a:pt x="559" y="214"/>
                </a:cubicBezTo>
                <a:cubicBezTo>
                  <a:pt x="559" y="214"/>
                  <a:pt x="557" y="215"/>
                  <a:pt x="557" y="213"/>
                </a:cubicBezTo>
                <a:cubicBezTo>
                  <a:pt x="557" y="215"/>
                  <a:pt x="557" y="215"/>
                  <a:pt x="556" y="215"/>
                </a:cubicBezTo>
                <a:cubicBezTo>
                  <a:pt x="556" y="216"/>
                  <a:pt x="556" y="216"/>
                  <a:pt x="556" y="217"/>
                </a:cubicBezTo>
                <a:cubicBezTo>
                  <a:pt x="555" y="217"/>
                  <a:pt x="555" y="217"/>
                  <a:pt x="554" y="217"/>
                </a:cubicBezTo>
                <a:cubicBezTo>
                  <a:pt x="555" y="216"/>
                  <a:pt x="553" y="215"/>
                  <a:pt x="552" y="214"/>
                </a:cubicBezTo>
                <a:cubicBezTo>
                  <a:pt x="552" y="214"/>
                  <a:pt x="552" y="215"/>
                  <a:pt x="552" y="215"/>
                </a:cubicBezTo>
                <a:cubicBezTo>
                  <a:pt x="552" y="216"/>
                  <a:pt x="550" y="216"/>
                  <a:pt x="551" y="218"/>
                </a:cubicBezTo>
                <a:cubicBezTo>
                  <a:pt x="550" y="218"/>
                  <a:pt x="550" y="218"/>
                  <a:pt x="549" y="217"/>
                </a:cubicBezTo>
                <a:cubicBezTo>
                  <a:pt x="549" y="217"/>
                  <a:pt x="550" y="216"/>
                  <a:pt x="549" y="216"/>
                </a:cubicBezTo>
                <a:cubicBezTo>
                  <a:pt x="549" y="217"/>
                  <a:pt x="549" y="219"/>
                  <a:pt x="549" y="220"/>
                </a:cubicBezTo>
                <a:cubicBezTo>
                  <a:pt x="549" y="221"/>
                  <a:pt x="548" y="223"/>
                  <a:pt x="548" y="221"/>
                </a:cubicBezTo>
                <a:cubicBezTo>
                  <a:pt x="548" y="221"/>
                  <a:pt x="548" y="221"/>
                  <a:pt x="548" y="221"/>
                </a:cubicBezTo>
                <a:cubicBezTo>
                  <a:pt x="547" y="221"/>
                  <a:pt x="546" y="223"/>
                  <a:pt x="546" y="224"/>
                </a:cubicBezTo>
                <a:cubicBezTo>
                  <a:pt x="545" y="224"/>
                  <a:pt x="545" y="227"/>
                  <a:pt x="544" y="225"/>
                </a:cubicBezTo>
                <a:cubicBezTo>
                  <a:pt x="544" y="227"/>
                  <a:pt x="546" y="226"/>
                  <a:pt x="545" y="227"/>
                </a:cubicBezTo>
                <a:cubicBezTo>
                  <a:pt x="544" y="228"/>
                  <a:pt x="543" y="230"/>
                  <a:pt x="543" y="233"/>
                </a:cubicBezTo>
                <a:cubicBezTo>
                  <a:pt x="542" y="235"/>
                  <a:pt x="542" y="238"/>
                  <a:pt x="541" y="240"/>
                </a:cubicBezTo>
                <a:cubicBezTo>
                  <a:pt x="541" y="240"/>
                  <a:pt x="542" y="239"/>
                  <a:pt x="542" y="240"/>
                </a:cubicBezTo>
                <a:cubicBezTo>
                  <a:pt x="541" y="241"/>
                  <a:pt x="540" y="243"/>
                  <a:pt x="539" y="245"/>
                </a:cubicBezTo>
                <a:cubicBezTo>
                  <a:pt x="538" y="247"/>
                  <a:pt x="537" y="249"/>
                  <a:pt x="538" y="251"/>
                </a:cubicBezTo>
                <a:cubicBezTo>
                  <a:pt x="537" y="252"/>
                  <a:pt x="537" y="250"/>
                  <a:pt x="537" y="251"/>
                </a:cubicBezTo>
                <a:cubicBezTo>
                  <a:pt x="537" y="251"/>
                  <a:pt x="537" y="252"/>
                  <a:pt x="536" y="252"/>
                </a:cubicBezTo>
                <a:cubicBezTo>
                  <a:pt x="536" y="251"/>
                  <a:pt x="536" y="251"/>
                  <a:pt x="536" y="251"/>
                </a:cubicBezTo>
                <a:cubicBezTo>
                  <a:pt x="536" y="250"/>
                  <a:pt x="537" y="249"/>
                  <a:pt x="536" y="249"/>
                </a:cubicBezTo>
                <a:cubicBezTo>
                  <a:pt x="535" y="252"/>
                  <a:pt x="533" y="255"/>
                  <a:pt x="532" y="258"/>
                </a:cubicBezTo>
                <a:cubicBezTo>
                  <a:pt x="530" y="261"/>
                  <a:pt x="529" y="264"/>
                  <a:pt x="527" y="266"/>
                </a:cubicBezTo>
                <a:cubicBezTo>
                  <a:pt x="526" y="267"/>
                  <a:pt x="527" y="269"/>
                  <a:pt x="525" y="269"/>
                </a:cubicBezTo>
                <a:cubicBezTo>
                  <a:pt x="526" y="269"/>
                  <a:pt x="526" y="269"/>
                  <a:pt x="527" y="269"/>
                </a:cubicBezTo>
                <a:cubicBezTo>
                  <a:pt x="526" y="269"/>
                  <a:pt x="527" y="270"/>
                  <a:pt x="526" y="271"/>
                </a:cubicBezTo>
                <a:cubicBezTo>
                  <a:pt x="526" y="271"/>
                  <a:pt x="525" y="272"/>
                  <a:pt x="524" y="273"/>
                </a:cubicBezTo>
                <a:cubicBezTo>
                  <a:pt x="524" y="274"/>
                  <a:pt x="523" y="276"/>
                  <a:pt x="523" y="277"/>
                </a:cubicBezTo>
                <a:cubicBezTo>
                  <a:pt x="521" y="279"/>
                  <a:pt x="520" y="281"/>
                  <a:pt x="519" y="283"/>
                </a:cubicBezTo>
                <a:cubicBezTo>
                  <a:pt x="518" y="285"/>
                  <a:pt x="517" y="287"/>
                  <a:pt x="515" y="288"/>
                </a:cubicBezTo>
                <a:cubicBezTo>
                  <a:pt x="515" y="289"/>
                  <a:pt x="514" y="290"/>
                  <a:pt x="514" y="291"/>
                </a:cubicBezTo>
                <a:cubicBezTo>
                  <a:pt x="513" y="292"/>
                  <a:pt x="512" y="293"/>
                  <a:pt x="511" y="294"/>
                </a:cubicBezTo>
                <a:cubicBezTo>
                  <a:pt x="509" y="297"/>
                  <a:pt x="507" y="299"/>
                  <a:pt x="506" y="301"/>
                </a:cubicBezTo>
                <a:cubicBezTo>
                  <a:pt x="506" y="302"/>
                  <a:pt x="505" y="302"/>
                  <a:pt x="505" y="302"/>
                </a:cubicBezTo>
                <a:cubicBezTo>
                  <a:pt x="504" y="303"/>
                  <a:pt x="506" y="303"/>
                  <a:pt x="504" y="305"/>
                </a:cubicBezTo>
                <a:cubicBezTo>
                  <a:pt x="504" y="305"/>
                  <a:pt x="503" y="304"/>
                  <a:pt x="503" y="305"/>
                </a:cubicBezTo>
                <a:cubicBezTo>
                  <a:pt x="502" y="307"/>
                  <a:pt x="502" y="307"/>
                  <a:pt x="502" y="307"/>
                </a:cubicBezTo>
                <a:cubicBezTo>
                  <a:pt x="501" y="308"/>
                  <a:pt x="501" y="308"/>
                  <a:pt x="499" y="309"/>
                </a:cubicBezTo>
                <a:cubicBezTo>
                  <a:pt x="500" y="310"/>
                  <a:pt x="498" y="311"/>
                  <a:pt x="497" y="311"/>
                </a:cubicBezTo>
                <a:cubicBezTo>
                  <a:pt x="496" y="313"/>
                  <a:pt x="495" y="314"/>
                  <a:pt x="494" y="315"/>
                </a:cubicBezTo>
                <a:cubicBezTo>
                  <a:pt x="493" y="317"/>
                  <a:pt x="491" y="318"/>
                  <a:pt x="490" y="319"/>
                </a:cubicBezTo>
                <a:cubicBezTo>
                  <a:pt x="489" y="321"/>
                  <a:pt x="487" y="322"/>
                  <a:pt x="486" y="324"/>
                </a:cubicBezTo>
                <a:cubicBezTo>
                  <a:pt x="485" y="325"/>
                  <a:pt x="483" y="327"/>
                  <a:pt x="482" y="329"/>
                </a:cubicBezTo>
                <a:cubicBezTo>
                  <a:pt x="484" y="328"/>
                  <a:pt x="486" y="326"/>
                  <a:pt x="485" y="328"/>
                </a:cubicBezTo>
                <a:cubicBezTo>
                  <a:pt x="485" y="325"/>
                  <a:pt x="488" y="324"/>
                  <a:pt x="488" y="322"/>
                </a:cubicBezTo>
                <a:cubicBezTo>
                  <a:pt x="490" y="322"/>
                  <a:pt x="492" y="319"/>
                  <a:pt x="492" y="317"/>
                </a:cubicBezTo>
                <a:cubicBezTo>
                  <a:pt x="494" y="317"/>
                  <a:pt x="494" y="317"/>
                  <a:pt x="495" y="315"/>
                </a:cubicBezTo>
                <a:cubicBezTo>
                  <a:pt x="495" y="316"/>
                  <a:pt x="496" y="315"/>
                  <a:pt x="496" y="315"/>
                </a:cubicBezTo>
                <a:cubicBezTo>
                  <a:pt x="496" y="316"/>
                  <a:pt x="496" y="317"/>
                  <a:pt x="495" y="317"/>
                </a:cubicBezTo>
                <a:cubicBezTo>
                  <a:pt x="495" y="318"/>
                  <a:pt x="494" y="319"/>
                  <a:pt x="493" y="319"/>
                </a:cubicBezTo>
                <a:cubicBezTo>
                  <a:pt x="492" y="321"/>
                  <a:pt x="491" y="322"/>
                  <a:pt x="489" y="324"/>
                </a:cubicBezTo>
                <a:cubicBezTo>
                  <a:pt x="494" y="321"/>
                  <a:pt x="496" y="318"/>
                  <a:pt x="499" y="314"/>
                </a:cubicBezTo>
                <a:cubicBezTo>
                  <a:pt x="500" y="315"/>
                  <a:pt x="500" y="315"/>
                  <a:pt x="501" y="314"/>
                </a:cubicBezTo>
                <a:cubicBezTo>
                  <a:pt x="501" y="313"/>
                  <a:pt x="502" y="311"/>
                  <a:pt x="504" y="309"/>
                </a:cubicBezTo>
                <a:cubicBezTo>
                  <a:pt x="506" y="307"/>
                  <a:pt x="508" y="305"/>
                  <a:pt x="509" y="305"/>
                </a:cubicBezTo>
                <a:cubicBezTo>
                  <a:pt x="510" y="304"/>
                  <a:pt x="510" y="303"/>
                  <a:pt x="511" y="302"/>
                </a:cubicBezTo>
                <a:cubicBezTo>
                  <a:pt x="511" y="301"/>
                  <a:pt x="511" y="301"/>
                  <a:pt x="512" y="300"/>
                </a:cubicBezTo>
                <a:cubicBezTo>
                  <a:pt x="512" y="299"/>
                  <a:pt x="513" y="298"/>
                  <a:pt x="515" y="297"/>
                </a:cubicBezTo>
                <a:cubicBezTo>
                  <a:pt x="514" y="297"/>
                  <a:pt x="517" y="291"/>
                  <a:pt x="518" y="292"/>
                </a:cubicBezTo>
                <a:cubicBezTo>
                  <a:pt x="519" y="292"/>
                  <a:pt x="518" y="293"/>
                  <a:pt x="518" y="293"/>
                </a:cubicBezTo>
                <a:cubicBezTo>
                  <a:pt x="519" y="292"/>
                  <a:pt x="519" y="290"/>
                  <a:pt x="521" y="290"/>
                </a:cubicBezTo>
                <a:cubicBezTo>
                  <a:pt x="520" y="288"/>
                  <a:pt x="522" y="287"/>
                  <a:pt x="523" y="285"/>
                </a:cubicBezTo>
                <a:cubicBezTo>
                  <a:pt x="524" y="283"/>
                  <a:pt x="526" y="281"/>
                  <a:pt x="525" y="279"/>
                </a:cubicBezTo>
                <a:cubicBezTo>
                  <a:pt x="526" y="278"/>
                  <a:pt x="527" y="279"/>
                  <a:pt x="527" y="279"/>
                </a:cubicBezTo>
                <a:cubicBezTo>
                  <a:pt x="528" y="277"/>
                  <a:pt x="528" y="277"/>
                  <a:pt x="529" y="274"/>
                </a:cubicBezTo>
                <a:cubicBezTo>
                  <a:pt x="531" y="274"/>
                  <a:pt x="532" y="271"/>
                  <a:pt x="534" y="268"/>
                </a:cubicBezTo>
                <a:cubicBezTo>
                  <a:pt x="535" y="266"/>
                  <a:pt x="536" y="263"/>
                  <a:pt x="538" y="262"/>
                </a:cubicBezTo>
                <a:cubicBezTo>
                  <a:pt x="537" y="264"/>
                  <a:pt x="536" y="265"/>
                  <a:pt x="536" y="267"/>
                </a:cubicBezTo>
                <a:cubicBezTo>
                  <a:pt x="535" y="269"/>
                  <a:pt x="534" y="271"/>
                  <a:pt x="533" y="273"/>
                </a:cubicBezTo>
                <a:cubicBezTo>
                  <a:pt x="531" y="277"/>
                  <a:pt x="529" y="281"/>
                  <a:pt x="528" y="285"/>
                </a:cubicBezTo>
                <a:cubicBezTo>
                  <a:pt x="529" y="282"/>
                  <a:pt x="532" y="280"/>
                  <a:pt x="532" y="278"/>
                </a:cubicBezTo>
                <a:cubicBezTo>
                  <a:pt x="533" y="279"/>
                  <a:pt x="534" y="275"/>
                  <a:pt x="535" y="275"/>
                </a:cubicBezTo>
                <a:cubicBezTo>
                  <a:pt x="535" y="276"/>
                  <a:pt x="534" y="277"/>
                  <a:pt x="534" y="278"/>
                </a:cubicBezTo>
                <a:cubicBezTo>
                  <a:pt x="533" y="279"/>
                  <a:pt x="532" y="280"/>
                  <a:pt x="532" y="281"/>
                </a:cubicBezTo>
                <a:cubicBezTo>
                  <a:pt x="531" y="284"/>
                  <a:pt x="529" y="285"/>
                  <a:pt x="528" y="286"/>
                </a:cubicBezTo>
                <a:cubicBezTo>
                  <a:pt x="529" y="286"/>
                  <a:pt x="530" y="285"/>
                  <a:pt x="530" y="285"/>
                </a:cubicBezTo>
                <a:cubicBezTo>
                  <a:pt x="529" y="288"/>
                  <a:pt x="525" y="289"/>
                  <a:pt x="525" y="293"/>
                </a:cubicBezTo>
                <a:cubicBezTo>
                  <a:pt x="525" y="292"/>
                  <a:pt x="525" y="292"/>
                  <a:pt x="524" y="293"/>
                </a:cubicBezTo>
                <a:cubicBezTo>
                  <a:pt x="522" y="296"/>
                  <a:pt x="518" y="300"/>
                  <a:pt x="517" y="302"/>
                </a:cubicBezTo>
                <a:cubicBezTo>
                  <a:pt x="516" y="303"/>
                  <a:pt x="514" y="304"/>
                  <a:pt x="513" y="305"/>
                </a:cubicBezTo>
                <a:cubicBezTo>
                  <a:pt x="512" y="306"/>
                  <a:pt x="512" y="307"/>
                  <a:pt x="511" y="308"/>
                </a:cubicBezTo>
                <a:cubicBezTo>
                  <a:pt x="510" y="309"/>
                  <a:pt x="507" y="312"/>
                  <a:pt x="508" y="311"/>
                </a:cubicBezTo>
                <a:cubicBezTo>
                  <a:pt x="506" y="312"/>
                  <a:pt x="504" y="314"/>
                  <a:pt x="504" y="316"/>
                </a:cubicBezTo>
                <a:cubicBezTo>
                  <a:pt x="503" y="315"/>
                  <a:pt x="501" y="319"/>
                  <a:pt x="500" y="318"/>
                </a:cubicBezTo>
                <a:cubicBezTo>
                  <a:pt x="499" y="320"/>
                  <a:pt x="500" y="321"/>
                  <a:pt x="498" y="322"/>
                </a:cubicBezTo>
                <a:cubicBezTo>
                  <a:pt x="497" y="322"/>
                  <a:pt x="496" y="322"/>
                  <a:pt x="494" y="323"/>
                </a:cubicBezTo>
                <a:cubicBezTo>
                  <a:pt x="493" y="325"/>
                  <a:pt x="492" y="326"/>
                  <a:pt x="491" y="328"/>
                </a:cubicBezTo>
                <a:cubicBezTo>
                  <a:pt x="490" y="330"/>
                  <a:pt x="488" y="331"/>
                  <a:pt x="485" y="333"/>
                </a:cubicBezTo>
                <a:cubicBezTo>
                  <a:pt x="486" y="333"/>
                  <a:pt x="486" y="333"/>
                  <a:pt x="486" y="334"/>
                </a:cubicBezTo>
                <a:cubicBezTo>
                  <a:pt x="483" y="337"/>
                  <a:pt x="481" y="340"/>
                  <a:pt x="478" y="340"/>
                </a:cubicBezTo>
                <a:cubicBezTo>
                  <a:pt x="478" y="342"/>
                  <a:pt x="475" y="343"/>
                  <a:pt x="473" y="344"/>
                </a:cubicBezTo>
                <a:cubicBezTo>
                  <a:pt x="471" y="345"/>
                  <a:pt x="468" y="350"/>
                  <a:pt x="467" y="348"/>
                </a:cubicBezTo>
                <a:cubicBezTo>
                  <a:pt x="466" y="349"/>
                  <a:pt x="467" y="350"/>
                  <a:pt x="466" y="350"/>
                </a:cubicBezTo>
                <a:cubicBezTo>
                  <a:pt x="466" y="350"/>
                  <a:pt x="464" y="350"/>
                  <a:pt x="464" y="351"/>
                </a:cubicBezTo>
                <a:cubicBezTo>
                  <a:pt x="464" y="353"/>
                  <a:pt x="458" y="355"/>
                  <a:pt x="457" y="356"/>
                </a:cubicBezTo>
                <a:cubicBezTo>
                  <a:pt x="452" y="357"/>
                  <a:pt x="450" y="362"/>
                  <a:pt x="445" y="364"/>
                </a:cubicBezTo>
                <a:cubicBezTo>
                  <a:pt x="444" y="363"/>
                  <a:pt x="444" y="363"/>
                  <a:pt x="443" y="363"/>
                </a:cubicBezTo>
                <a:cubicBezTo>
                  <a:pt x="444" y="364"/>
                  <a:pt x="445" y="364"/>
                  <a:pt x="444" y="365"/>
                </a:cubicBezTo>
                <a:cubicBezTo>
                  <a:pt x="442" y="366"/>
                  <a:pt x="441" y="366"/>
                  <a:pt x="439" y="366"/>
                </a:cubicBezTo>
                <a:cubicBezTo>
                  <a:pt x="440" y="367"/>
                  <a:pt x="441" y="367"/>
                  <a:pt x="439" y="368"/>
                </a:cubicBezTo>
                <a:cubicBezTo>
                  <a:pt x="438" y="368"/>
                  <a:pt x="433" y="369"/>
                  <a:pt x="433" y="370"/>
                </a:cubicBezTo>
                <a:cubicBezTo>
                  <a:pt x="430" y="372"/>
                  <a:pt x="427" y="373"/>
                  <a:pt x="425" y="374"/>
                </a:cubicBezTo>
                <a:cubicBezTo>
                  <a:pt x="422" y="375"/>
                  <a:pt x="420" y="376"/>
                  <a:pt x="418" y="377"/>
                </a:cubicBezTo>
                <a:cubicBezTo>
                  <a:pt x="417" y="376"/>
                  <a:pt x="413" y="379"/>
                  <a:pt x="410" y="379"/>
                </a:cubicBezTo>
                <a:cubicBezTo>
                  <a:pt x="409" y="380"/>
                  <a:pt x="408" y="379"/>
                  <a:pt x="406" y="379"/>
                </a:cubicBezTo>
                <a:cubicBezTo>
                  <a:pt x="405" y="379"/>
                  <a:pt x="402" y="381"/>
                  <a:pt x="400" y="381"/>
                </a:cubicBezTo>
                <a:cubicBezTo>
                  <a:pt x="395" y="382"/>
                  <a:pt x="393" y="383"/>
                  <a:pt x="388" y="384"/>
                </a:cubicBezTo>
                <a:cubicBezTo>
                  <a:pt x="388" y="384"/>
                  <a:pt x="390" y="384"/>
                  <a:pt x="389" y="383"/>
                </a:cubicBezTo>
                <a:cubicBezTo>
                  <a:pt x="388" y="384"/>
                  <a:pt x="388" y="385"/>
                  <a:pt x="386" y="385"/>
                </a:cubicBezTo>
                <a:cubicBezTo>
                  <a:pt x="385" y="385"/>
                  <a:pt x="380" y="387"/>
                  <a:pt x="381" y="385"/>
                </a:cubicBezTo>
                <a:cubicBezTo>
                  <a:pt x="379" y="385"/>
                  <a:pt x="379" y="387"/>
                  <a:pt x="377" y="387"/>
                </a:cubicBezTo>
                <a:cubicBezTo>
                  <a:pt x="376" y="388"/>
                  <a:pt x="376" y="387"/>
                  <a:pt x="374" y="387"/>
                </a:cubicBezTo>
                <a:cubicBezTo>
                  <a:pt x="374" y="388"/>
                  <a:pt x="373" y="388"/>
                  <a:pt x="371" y="388"/>
                </a:cubicBezTo>
                <a:cubicBezTo>
                  <a:pt x="371" y="388"/>
                  <a:pt x="371" y="388"/>
                  <a:pt x="371" y="388"/>
                </a:cubicBezTo>
                <a:cubicBezTo>
                  <a:pt x="368" y="389"/>
                  <a:pt x="366" y="389"/>
                  <a:pt x="364" y="389"/>
                </a:cubicBezTo>
                <a:cubicBezTo>
                  <a:pt x="362" y="389"/>
                  <a:pt x="361" y="388"/>
                  <a:pt x="358" y="389"/>
                </a:cubicBezTo>
                <a:cubicBezTo>
                  <a:pt x="358" y="389"/>
                  <a:pt x="358" y="390"/>
                  <a:pt x="356" y="390"/>
                </a:cubicBezTo>
                <a:cubicBezTo>
                  <a:pt x="357" y="389"/>
                  <a:pt x="352" y="389"/>
                  <a:pt x="351" y="389"/>
                </a:cubicBezTo>
                <a:cubicBezTo>
                  <a:pt x="350" y="390"/>
                  <a:pt x="353" y="388"/>
                  <a:pt x="353" y="390"/>
                </a:cubicBezTo>
                <a:cubicBezTo>
                  <a:pt x="351" y="390"/>
                  <a:pt x="350" y="389"/>
                  <a:pt x="350" y="390"/>
                </a:cubicBezTo>
                <a:cubicBezTo>
                  <a:pt x="349" y="390"/>
                  <a:pt x="350" y="389"/>
                  <a:pt x="348" y="389"/>
                </a:cubicBezTo>
                <a:cubicBezTo>
                  <a:pt x="348" y="390"/>
                  <a:pt x="348" y="391"/>
                  <a:pt x="347" y="391"/>
                </a:cubicBezTo>
                <a:cubicBezTo>
                  <a:pt x="347" y="390"/>
                  <a:pt x="346" y="390"/>
                  <a:pt x="346" y="389"/>
                </a:cubicBezTo>
                <a:cubicBezTo>
                  <a:pt x="344" y="390"/>
                  <a:pt x="342" y="390"/>
                  <a:pt x="340" y="390"/>
                </a:cubicBezTo>
                <a:cubicBezTo>
                  <a:pt x="339" y="390"/>
                  <a:pt x="338" y="390"/>
                  <a:pt x="337" y="390"/>
                </a:cubicBezTo>
                <a:cubicBezTo>
                  <a:pt x="336" y="390"/>
                  <a:pt x="335" y="390"/>
                  <a:pt x="333" y="390"/>
                </a:cubicBezTo>
                <a:cubicBezTo>
                  <a:pt x="331" y="390"/>
                  <a:pt x="329" y="390"/>
                  <a:pt x="326" y="390"/>
                </a:cubicBezTo>
                <a:cubicBezTo>
                  <a:pt x="324" y="390"/>
                  <a:pt x="321" y="390"/>
                  <a:pt x="318" y="390"/>
                </a:cubicBezTo>
                <a:cubicBezTo>
                  <a:pt x="316" y="390"/>
                  <a:pt x="313" y="389"/>
                  <a:pt x="311" y="388"/>
                </a:cubicBezTo>
                <a:cubicBezTo>
                  <a:pt x="309" y="388"/>
                  <a:pt x="308" y="388"/>
                  <a:pt x="307" y="388"/>
                </a:cubicBezTo>
                <a:cubicBezTo>
                  <a:pt x="305" y="388"/>
                  <a:pt x="304" y="388"/>
                  <a:pt x="303" y="388"/>
                </a:cubicBezTo>
                <a:cubicBezTo>
                  <a:pt x="300" y="387"/>
                  <a:pt x="298" y="387"/>
                  <a:pt x="296" y="387"/>
                </a:cubicBezTo>
                <a:cubicBezTo>
                  <a:pt x="293" y="386"/>
                  <a:pt x="291" y="386"/>
                  <a:pt x="288" y="386"/>
                </a:cubicBezTo>
                <a:cubicBezTo>
                  <a:pt x="287" y="385"/>
                  <a:pt x="286" y="384"/>
                  <a:pt x="284" y="384"/>
                </a:cubicBezTo>
                <a:cubicBezTo>
                  <a:pt x="285" y="385"/>
                  <a:pt x="284" y="385"/>
                  <a:pt x="284" y="385"/>
                </a:cubicBezTo>
                <a:cubicBezTo>
                  <a:pt x="283" y="384"/>
                  <a:pt x="283" y="384"/>
                  <a:pt x="282" y="383"/>
                </a:cubicBezTo>
                <a:cubicBezTo>
                  <a:pt x="281" y="383"/>
                  <a:pt x="281" y="383"/>
                  <a:pt x="280" y="383"/>
                </a:cubicBezTo>
                <a:cubicBezTo>
                  <a:pt x="279" y="382"/>
                  <a:pt x="278" y="382"/>
                  <a:pt x="276" y="382"/>
                </a:cubicBezTo>
                <a:cubicBezTo>
                  <a:pt x="275" y="382"/>
                  <a:pt x="273" y="382"/>
                  <a:pt x="272" y="380"/>
                </a:cubicBezTo>
                <a:cubicBezTo>
                  <a:pt x="270" y="381"/>
                  <a:pt x="269" y="380"/>
                  <a:pt x="267" y="380"/>
                </a:cubicBezTo>
                <a:cubicBezTo>
                  <a:pt x="265" y="379"/>
                  <a:pt x="264" y="379"/>
                  <a:pt x="262" y="378"/>
                </a:cubicBezTo>
                <a:cubicBezTo>
                  <a:pt x="260" y="377"/>
                  <a:pt x="258" y="377"/>
                  <a:pt x="257" y="376"/>
                </a:cubicBezTo>
                <a:cubicBezTo>
                  <a:pt x="255" y="376"/>
                  <a:pt x="254" y="376"/>
                  <a:pt x="252" y="376"/>
                </a:cubicBezTo>
                <a:cubicBezTo>
                  <a:pt x="254" y="377"/>
                  <a:pt x="255" y="375"/>
                  <a:pt x="256" y="377"/>
                </a:cubicBezTo>
                <a:cubicBezTo>
                  <a:pt x="254" y="378"/>
                  <a:pt x="252" y="377"/>
                  <a:pt x="250" y="376"/>
                </a:cubicBezTo>
                <a:cubicBezTo>
                  <a:pt x="248" y="376"/>
                  <a:pt x="246" y="375"/>
                  <a:pt x="243" y="374"/>
                </a:cubicBezTo>
                <a:cubicBezTo>
                  <a:pt x="243" y="374"/>
                  <a:pt x="243" y="374"/>
                  <a:pt x="243" y="375"/>
                </a:cubicBezTo>
                <a:cubicBezTo>
                  <a:pt x="241" y="375"/>
                  <a:pt x="236" y="373"/>
                  <a:pt x="236" y="371"/>
                </a:cubicBezTo>
                <a:cubicBezTo>
                  <a:pt x="234" y="371"/>
                  <a:pt x="232" y="370"/>
                  <a:pt x="230" y="368"/>
                </a:cubicBezTo>
                <a:cubicBezTo>
                  <a:pt x="229" y="368"/>
                  <a:pt x="227" y="367"/>
                  <a:pt x="226" y="366"/>
                </a:cubicBezTo>
                <a:cubicBezTo>
                  <a:pt x="225" y="365"/>
                  <a:pt x="224" y="365"/>
                  <a:pt x="223" y="364"/>
                </a:cubicBezTo>
                <a:cubicBezTo>
                  <a:pt x="223" y="363"/>
                  <a:pt x="222" y="363"/>
                  <a:pt x="222" y="363"/>
                </a:cubicBezTo>
                <a:cubicBezTo>
                  <a:pt x="222" y="363"/>
                  <a:pt x="222" y="362"/>
                  <a:pt x="222" y="361"/>
                </a:cubicBezTo>
                <a:cubicBezTo>
                  <a:pt x="221" y="362"/>
                  <a:pt x="219" y="361"/>
                  <a:pt x="218" y="360"/>
                </a:cubicBezTo>
                <a:cubicBezTo>
                  <a:pt x="217" y="359"/>
                  <a:pt x="215" y="357"/>
                  <a:pt x="214" y="358"/>
                </a:cubicBezTo>
                <a:cubicBezTo>
                  <a:pt x="213" y="355"/>
                  <a:pt x="209" y="354"/>
                  <a:pt x="208" y="351"/>
                </a:cubicBezTo>
                <a:cubicBezTo>
                  <a:pt x="206" y="352"/>
                  <a:pt x="203" y="349"/>
                  <a:pt x="201" y="348"/>
                </a:cubicBezTo>
                <a:cubicBezTo>
                  <a:pt x="201" y="348"/>
                  <a:pt x="201" y="349"/>
                  <a:pt x="201" y="349"/>
                </a:cubicBezTo>
                <a:cubicBezTo>
                  <a:pt x="200" y="348"/>
                  <a:pt x="200" y="349"/>
                  <a:pt x="199" y="349"/>
                </a:cubicBezTo>
                <a:cubicBezTo>
                  <a:pt x="196" y="347"/>
                  <a:pt x="197" y="346"/>
                  <a:pt x="195" y="345"/>
                </a:cubicBezTo>
                <a:cubicBezTo>
                  <a:pt x="196" y="345"/>
                  <a:pt x="197" y="344"/>
                  <a:pt x="196" y="344"/>
                </a:cubicBezTo>
                <a:cubicBezTo>
                  <a:pt x="195" y="345"/>
                  <a:pt x="194" y="345"/>
                  <a:pt x="193" y="344"/>
                </a:cubicBezTo>
                <a:cubicBezTo>
                  <a:pt x="192" y="344"/>
                  <a:pt x="191" y="343"/>
                  <a:pt x="191" y="343"/>
                </a:cubicBezTo>
                <a:cubicBezTo>
                  <a:pt x="190" y="342"/>
                  <a:pt x="189" y="341"/>
                  <a:pt x="189" y="341"/>
                </a:cubicBezTo>
                <a:cubicBezTo>
                  <a:pt x="189" y="342"/>
                  <a:pt x="188" y="339"/>
                  <a:pt x="187" y="340"/>
                </a:cubicBezTo>
                <a:cubicBezTo>
                  <a:pt x="186" y="340"/>
                  <a:pt x="187" y="341"/>
                  <a:pt x="187" y="342"/>
                </a:cubicBezTo>
                <a:cubicBezTo>
                  <a:pt x="188" y="342"/>
                  <a:pt x="188" y="342"/>
                  <a:pt x="189" y="342"/>
                </a:cubicBezTo>
                <a:cubicBezTo>
                  <a:pt x="190" y="344"/>
                  <a:pt x="190" y="345"/>
                  <a:pt x="191" y="347"/>
                </a:cubicBezTo>
                <a:cubicBezTo>
                  <a:pt x="190" y="346"/>
                  <a:pt x="189" y="345"/>
                  <a:pt x="189" y="346"/>
                </a:cubicBezTo>
                <a:cubicBezTo>
                  <a:pt x="192" y="349"/>
                  <a:pt x="193" y="349"/>
                  <a:pt x="196" y="352"/>
                </a:cubicBezTo>
                <a:cubicBezTo>
                  <a:pt x="196" y="353"/>
                  <a:pt x="197" y="353"/>
                  <a:pt x="197" y="354"/>
                </a:cubicBezTo>
                <a:cubicBezTo>
                  <a:pt x="198" y="355"/>
                  <a:pt x="199" y="355"/>
                  <a:pt x="201" y="356"/>
                </a:cubicBezTo>
                <a:cubicBezTo>
                  <a:pt x="201" y="357"/>
                  <a:pt x="202" y="358"/>
                  <a:pt x="204" y="359"/>
                </a:cubicBezTo>
                <a:cubicBezTo>
                  <a:pt x="205" y="361"/>
                  <a:pt x="207" y="362"/>
                  <a:pt x="208" y="363"/>
                </a:cubicBezTo>
                <a:cubicBezTo>
                  <a:pt x="210" y="364"/>
                  <a:pt x="213" y="365"/>
                  <a:pt x="213" y="367"/>
                </a:cubicBezTo>
                <a:cubicBezTo>
                  <a:pt x="214" y="368"/>
                  <a:pt x="214" y="367"/>
                  <a:pt x="215" y="367"/>
                </a:cubicBezTo>
                <a:cubicBezTo>
                  <a:pt x="216" y="368"/>
                  <a:pt x="214" y="369"/>
                  <a:pt x="215" y="369"/>
                </a:cubicBezTo>
                <a:cubicBezTo>
                  <a:pt x="216" y="369"/>
                  <a:pt x="217" y="370"/>
                  <a:pt x="218" y="370"/>
                </a:cubicBezTo>
                <a:cubicBezTo>
                  <a:pt x="218" y="371"/>
                  <a:pt x="221" y="372"/>
                  <a:pt x="221" y="374"/>
                </a:cubicBezTo>
                <a:cubicBezTo>
                  <a:pt x="219" y="373"/>
                  <a:pt x="216" y="372"/>
                  <a:pt x="217" y="374"/>
                </a:cubicBezTo>
                <a:cubicBezTo>
                  <a:pt x="221" y="373"/>
                  <a:pt x="227" y="377"/>
                  <a:pt x="227" y="381"/>
                </a:cubicBezTo>
                <a:cubicBezTo>
                  <a:pt x="229" y="381"/>
                  <a:pt x="227" y="379"/>
                  <a:pt x="228" y="380"/>
                </a:cubicBezTo>
                <a:cubicBezTo>
                  <a:pt x="229" y="381"/>
                  <a:pt x="230" y="382"/>
                  <a:pt x="230" y="383"/>
                </a:cubicBezTo>
                <a:cubicBezTo>
                  <a:pt x="229" y="383"/>
                  <a:pt x="228" y="383"/>
                  <a:pt x="228" y="383"/>
                </a:cubicBezTo>
                <a:cubicBezTo>
                  <a:pt x="226" y="385"/>
                  <a:pt x="230" y="386"/>
                  <a:pt x="233" y="388"/>
                </a:cubicBezTo>
                <a:cubicBezTo>
                  <a:pt x="231" y="389"/>
                  <a:pt x="230" y="388"/>
                  <a:pt x="228" y="387"/>
                </a:cubicBezTo>
                <a:cubicBezTo>
                  <a:pt x="226" y="386"/>
                  <a:pt x="224" y="385"/>
                  <a:pt x="222" y="383"/>
                </a:cubicBezTo>
                <a:cubicBezTo>
                  <a:pt x="221" y="384"/>
                  <a:pt x="222" y="384"/>
                  <a:pt x="223" y="385"/>
                </a:cubicBezTo>
                <a:cubicBezTo>
                  <a:pt x="221" y="385"/>
                  <a:pt x="219" y="384"/>
                  <a:pt x="217" y="382"/>
                </a:cubicBezTo>
                <a:cubicBezTo>
                  <a:pt x="215" y="381"/>
                  <a:pt x="214" y="379"/>
                  <a:pt x="212" y="380"/>
                </a:cubicBezTo>
                <a:cubicBezTo>
                  <a:pt x="213" y="380"/>
                  <a:pt x="214" y="381"/>
                  <a:pt x="215" y="383"/>
                </a:cubicBezTo>
                <a:cubicBezTo>
                  <a:pt x="211" y="380"/>
                  <a:pt x="208" y="378"/>
                  <a:pt x="205" y="376"/>
                </a:cubicBezTo>
                <a:cubicBezTo>
                  <a:pt x="203" y="374"/>
                  <a:pt x="200" y="372"/>
                  <a:pt x="196" y="369"/>
                </a:cubicBezTo>
                <a:cubicBezTo>
                  <a:pt x="196" y="369"/>
                  <a:pt x="197" y="369"/>
                  <a:pt x="197" y="369"/>
                </a:cubicBezTo>
                <a:cubicBezTo>
                  <a:pt x="195" y="368"/>
                  <a:pt x="194" y="368"/>
                  <a:pt x="192" y="367"/>
                </a:cubicBezTo>
                <a:cubicBezTo>
                  <a:pt x="192" y="366"/>
                  <a:pt x="192" y="366"/>
                  <a:pt x="192" y="365"/>
                </a:cubicBezTo>
                <a:cubicBezTo>
                  <a:pt x="192" y="366"/>
                  <a:pt x="191" y="365"/>
                  <a:pt x="191" y="365"/>
                </a:cubicBezTo>
                <a:cubicBezTo>
                  <a:pt x="190" y="365"/>
                  <a:pt x="192" y="366"/>
                  <a:pt x="191" y="367"/>
                </a:cubicBezTo>
                <a:cubicBezTo>
                  <a:pt x="190" y="366"/>
                  <a:pt x="188" y="365"/>
                  <a:pt x="187" y="364"/>
                </a:cubicBezTo>
                <a:cubicBezTo>
                  <a:pt x="185" y="362"/>
                  <a:pt x="184" y="361"/>
                  <a:pt x="182" y="360"/>
                </a:cubicBezTo>
                <a:cubicBezTo>
                  <a:pt x="181" y="358"/>
                  <a:pt x="179" y="357"/>
                  <a:pt x="179" y="355"/>
                </a:cubicBezTo>
                <a:cubicBezTo>
                  <a:pt x="177" y="356"/>
                  <a:pt x="178" y="357"/>
                  <a:pt x="176" y="356"/>
                </a:cubicBezTo>
                <a:cubicBezTo>
                  <a:pt x="176" y="354"/>
                  <a:pt x="175" y="352"/>
                  <a:pt x="178" y="353"/>
                </a:cubicBezTo>
                <a:cubicBezTo>
                  <a:pt x="178" y="353"/>
                  <a:pt x="178" y="352"/>
                  <a:pt x="178" y="352"/>
                </a:cubicBezTo>
                <a:cubicBezTo>
                  <a:pt x="177" y="353"/>
                  <a:pt x="175" y="350"/>
                  <a:pt x="173" y="349"/>
                </a:cubicBezTo>
                <a:cubicBezTo>
                  <a:pt x="172" y="350"/>
                  <a:pt x="169" y="347"/>
                  <a:pt x="170" y="346"/>
                </a:cubicBezTo>
                <a:cubicBezTo>
                  <a:pt x="169" y="347"/>
                  <a:pt x="168" y="346"/>
                  <a:pt x="167" y="345"/>
                </a:cubicBezTo>
                <a:cubicBezTo>
                  <a:pt x="167" y="342"/>
                  <a:pt x="169" y="345"/>
                  <a:pt x="169" y="344"/>
                </a:cubicBezTo>
                <a:cubicBezTo>
                  <a:pt x="168" y="343"/>
                  <a:pt x="167" y="341"/>
                  <a:pt x="166" y="341"/>
                </a:cubicBezTo>
                <a:cubicBezTo>
                  <a:pt x="168" y="344"/>
                  <a:pt x="164" y="339"/>
                  <a:pt x="165" y="342"/>
                </a:cubicBezTo>
                <a:cubicBezTo>
                  <a:pt x="165" y="343"/>
                  <a:pt x="165" y="342"/>
                  <a:pt x="167" y="343"/>
                </a:cubicBezTo>
                <a:cubicBezTo>
                  <a:pt x="166" y="344"/>
                  <a:pt x="165" y="344"/>
                  <a:pt x="164" y="343"/>
                </a:cubicBezTo>
                <a:cubicBezTo>
                  <a:pt x="163" y="341"/>
                  <a:pt x="164" y="340"/>
                  <a:pt x="164" y="340"/>
                </a:cubicBezTo>
                <a:cubicBezTo>
                  <a:pt x="163" y="339"/>
                  <a:pt x="162" y="336"/>
                  <a:pt x="160" y="336"/>
                </a:cubicBezTo>
                <a:cubicBezTo>
                  <a:pt x="162" y="337"/>
                  <a:pt x="162" y="338"/>
                  <a:pt x="163" y="339"/>
                </a:cubicBezTo>
                <a:cubicBezTo>
                  <a:pt x="163" y="340"/>
                  <a:pt x="163" y="341"/>
                  <a:pt x="162" y="341"/>
                </a:cubicBezTo>
                <a:cubicBezTo>
                  <a:pt x="161" y="339"/>
                  <a:pt x="163" y="340"/>
                  <a:pt x="162" y="339"/>
                </a:cubicBezTo>
                <a:cubicBezTo>
                  <a:pt x="161" y="338"/>
                  <a:pt x="158" y="336"/>
                  <a:pt x="160" y="335"/>
                </a:cubicBezTo>
                <a:cubicBezTo>
                  <a:pt x="158" y="334"/>
                  <a:pt x="158" y="335"/>
                  <a:pt x="158" y="336"/>
                </a:cubicBezTo>
                <a:cubicBezTo>
                  <a:pt x="156" y="334"/>
                  <a:pt x="157" y="334"/>
                  <a:pt x="158" y="334"/>
                </a:cubicBezTo>
                <a:cubicBezTo>
                  <a:pt x="157" y="333"/>
                  <a:pt x="158" y="333"/>
                  <a:pt x="157" y="332"/>
                </a:cubicBezTo>
                <a:cubicBezTo>
                  <a:pt x="156" y="332"/>
                  <a:pt x="157" y="334"/>
                  <a:pt x="156" y="334"/>
                </a:cubicBezTo>
                <a:cubicBezTo>
                  <a:pt x="155" y="333"/>
                  <a:pt x="156" y="332"/>
                  <a:pt x="156" y="332"/>
                </a:cubicBezTo>
                <a:cubicBezTo>
                  <a:pt x="154" y="330"/>
                  <a:pt x="153" y="330"/>
                  <a:pt x="152" y="328"/>
                </a:cubicBezTo>
                <a:cubicBezTo>
                  <a:pt x="152" y="326"/>
                  <a:pt x="149" y="325"/>
                  <a:pt x="150" y="322"/>
                </a:cubicBezTo>
                <a:cubicBezTo>
                  <a:pt x="149" y="323"/>
                  <a:pt x="149" y="324"/>
                  <a:pt x="148" y="323"/>
                </a:cubicBezTo>
                <a:cubicBezTo>
                  <a:pt x="148" y="322"/>
                  <a:pt x="149" y="322"/>
                  <a:pt x="148" y="321"/>
                </a:cubicBezTo>
                <a:cubicBezTo>
                  <a:pt x="148" y="321"/>
                  <a:pt x="147" y="322"/>
                  <a:pt x="147" y="321"/>
                </a:cubicBezTo>
                <a:cubicBezTo>
                  <a:pt x="147" y="321"/>
                  <a:pt x="147" y="320"/>
                  <a:pt x="146" y="320"/>
                </a:cubicBezTo>
                <a:cubicBezTo>
                  <a:pt x="147" y="320"/>
                  <a:pt x="147" y="321"/>
                  <a:pt x="148" y="320"/>
                </a:cubicBezTo>
                <a:cubicBezTo>
                  <a:pt x="143" y="315"/>
                  <a:pt x="142" y="314"/>
                  <a:pt x="142" y="309"/>
                </a:cubicBezTo>
                <a:cubicBezTo>
                  <a:pt x="140" y="309"/>
                  <a:pt x="139" y="306"/>
                  <a:pt x="139" y="305"/>
                </a:cubicBezTo>
                <a:cubicBezTo>
                  <a:pt x="138" y="306"/>
                  <a:pt x="137" y="305"/>
                  <a:pt x="137" y="305"/>
                </a:cubicBezTo>
                <a:cubicBezTo>
                  <a:pt x="138" y="307"/>
                  <a:pt x="137" y="306"/>
                  <a:pt x="136" y="307"/>
                </a:cubicBezTo>
                <a:cubicBezTo>
                  <a:pt x="137" y="308"/>
                  <a:pt x="138" y="309"/>
                  <a:pt x="138" y="311"/>
                </a:cubicBezTo>
                <a:cubicBezTo>
                  <a:pt x="139" y="310"/>
                  <a:pt x="140" y="312"/>
                  <a:pt x="141" y="313"/>
                </a:cubicBezTo>
                <a:cubicBezTo>
                  <a:pt x="140" y="313"/>
                  <a:pt x="141" y="315"/>
                  <a:pt x="141" y="315"/>
                </a:cubicBezTo>
                <a:cubicBezTo>
                  <a:pt x="141" y="315"/>
                  <a:pt x="144" y="318"/>
                  <a:pt x="144" y="319"/>
                </a:cubicBezTo>
                <a:cubicBezTo>
                  <a:pt x="143" y="319"/>
                  <a:pt x="142" y="315"/>
                  <a:pt x="141" y="317"/>
                </a:cubicBezTo>
                <a:cubicBezTo>
                  <a:pt x="143" y="319"/>
                  <a:pt x="142" y="319"/>
                  <a:pt x="141" y="318"/>
                </a:cubicBezTo>
                <a:cubicBezTo>
                  <a:pt x="144" y="324"/>
                  <a:pt x="144" y="324"/>
                  <a:pt x="148" y="328"/>
                </a:cubicBezTo>
                <a:cubicBezTo>
                  <a:pt x="148" y="329"/>
                  <a:pt x="146" y="328"/>
                  <a:pt x="146" y="329"/>
                </a:cubicBezTo>
                <a:cubicBezTo>
                  <a:pt x="148" y="329"/>
                  <a:pt x="149" y="333"/>
                  <a:pt x="150" y="335"/>
                </a:cubicBezTo>
                <a:cubicBezTo>
                  <a:pt x="150" y="335"/>
                  <a:pt x="149" y="333"/>
                  <a:pt x="149" y="334"/>
                </a:cubicBezTo>
                <a:cubicBezTo>
                  <a:pt x="149" y="335"/>
                  <a:pt x="150" y="335"/>
                  <a:pt x="150" y="336"/>
                </a:cubicBezTo>
                <a:cubicBezTo>
                  <a:pt x="149" y="335"/>
                  <a:pt x="149" y="336"/>
                  <a:pt x="149" y="337"/>
                </a:cubicBezTo>
                <a:cubicBezTo>
                  <a:pt x="151" y="337"/>
                  <a:pt x="151" y="336"/>
                  <a:pt x="151" y="336"/>
                </a:cubicBezTo>
                <a:cubicBezTo>
                  <a:pt x="153" y="338"/>
                  <a:pt x="155" y="341"/>
                  <a:pt x="156" y="343"/>
                </a:cubicBezTo>
                <a:cubicBezTo>
                  <a:pt x="157" y="346"/>
                  <a:pt x="159" y="348"/>
                  <a:pt x="158" y="350"/>
                </a:cubicBezTo>
                <a:cubicBezTo>
                  <a:pt x="157" y="347"/>
                  <a:pt x="154" y="347"/>
                  <a:pt x="154" y="344"/>
                </a:cubicBezTo>
                <a:cubicBezTo>
                  <a:pt x="153" y="345"/>
                  <a:pt x="152" y="344"/>
                  <a:pt x="152" y="345"/>
                </a:cubicBezTo>
                <a:cubicBezTo>
                  <a:pt x="154" y="348"/>
                  <a:pt x="156" y="349"/>
                  <a:pt x="158" y="353"/>
                </a:cubicBezTo>
                <a:cubicBezTo>
                  <a:pt x="157" y="353"/>
                  <a:pt x="157" y="353"/>
                  <a:pt x="158" y="354"/>
                </a:cubicBezTo>
                <a:cubicBezTo>
                  <a:pt x="158" y="354"/>
                  <a:pt x="158" y="353"/>
                  <a:pt x="159" y="354"/>
                </a:cubicBezTo>
                <a:cubicBezTo>
                  <a:pt x="158" y="354"/>
                  <a:pt x="158" y="354"/>
                  <a:pt x="159" y="355"/>
                </a:cubicBezTo>
                <a:cubicBezTo>
                  <a:pt x="159" y="355"/>
                  <a:pt x="161" y="356"/>
                  <a:pt x="161" y="357"/>
                </a:cubicBezTo>
                <a:cubicBezTo>
                  <a:pt x="158" y="355"/>
                  <a:pt x="159" y="358"/>
                  <a:pt x="157" y="357"/>
                </a:cubicBezTo>
                <a:cubicBezTo>
                  <a:pt x="156" y="355"/>
                  <a:pt x="158" y="354"/>
                  <a:pt x="156" y="354"/>
                </a:cubicBezTo>
                <a:cubicBezTo>
                  <a:pt x="157" y="355"/>
                  <a:pt x="155" y="354"/>
                  <a:pt x="156" y="356"/>
                </a:cubicBezTo>
                <a:cubicBezTo>
                  <a:pt x="156" y="355"/>
                  <a:pt x="153" y="354"/>
                  <a:pt x="153" y="353"/>
                </a:cubicBezTo>
                <a:cubicBezTo>
                  <a:pt x="155" y="353"/>
                  <a:pt x="154" y="352"/>
                  <a:pt x="154" y="351"/>
                </a:cubicBezTo>
                <a:cubicBezTo>
                  <a:pt x="154" y="352"/>
                  <a:pt x="153" y="352"/>
                  <a:pt x="152" y="353"/>
                </a:cubicBezTo>
                <a:cubicBezTo>
                  <a:pt x="151" y="352"/>
                  <a:pt x="150" y="350"/>
                  <a:pt x="149" y="350"/>
                </a:cubicBezTo>
                <a:cubicBezTo>
                  <a:pt x="149" y="349"/>
                  <a:pt x="148" y="348"/>
                  <a:pt x="148" y="347"/>
                </a:cubicBezTo>
                <a:cubicBezTo>
                  <a:pt x="149" y="348"/>
                  <a:pt x="149" y="347"/>
                  <a:pt x="150" y="347"/>
                </a:cubicBezTo>
                <a:cubicBezTo>
                  <a:pt x="149" y="345"/>
                  <a:pt x="149" y="348"/>
                  <a:pt x="148" y="346"/>
                </a:cubicBezTo>
                <a:cubicBezTo>
                  <a:pt x="148" y="346"/>
                  <a:pt x="147" y="345"/>
                  <a:pt x="146" y="345"/>
                </a:cubicBezTo>
                <a:cubicBezTo>
                  <a:pt x="147" y="346"/>
                  <a:pt x="148" y="346"/>
                  <a:pt x="148" y="347"/>
                </a:cubicBezTo>
                <a:cubicBezTo>
                  <a:pt x="147" y="346"/>
                  <a:pt x="146" y="346"/>
                  <a:pt x="145" y="345"/>
                </a:cubicBezTo>
                <a:cubicBezTo>
                  <a:pt x="146" y="344"/>
                  <a:pt x="145" y="343"/>
                  <a:pt x="146" y="342"/>
                </a:cubicBezTo>
                <a:cubicBezTo>
                  <a:pt x="147" y="344"/>
                  <a:pt x="147" y="342"/>
                  <a:pt x="147" y="342"/>
                </a:cubicBezTo>
                <a:cubicBezTo>
                  <a:pt x="146" y="342"/>
                  <a:pt x="144" y="339"/>
                  <a:pt x="145" y="341"/>
                </a:cubicBezTo>
                <a:cubicBezTo>
                  <a:pt x="145" y="341"/>
                  <a:pt x="146" y="342"/>
                  <a:pt x="146" y="342"/>
                </a:cubicBezTo>
                <a:cubicBezTo>
                  <a:pt x="145" y="341"/>
                  <a:pt x="145" y="343"/>
                  <a:pt x="144" y="342"/>
                </a:cubicBezTo>
                <a:cubicBezTo>
                  <a:pt x="144" y="341"/>
                  <a:pt x="143" y="340"/>
                  <a:pt x="143" y="339"/>
                </a:cubicBezTo>
                <a:cubicBezTo>
                  <a:pt x="143" y="339"/>
                  <a:pt x="144" y="340"/>
                  <a:pt x="145" y="340"/>
                </a:cubicBezTo>
                <a:cubicBezTo>
                  <a:pt x="144" y="338"/>
                  <a:pt x="140" y="337"/>
                  <a:pt x="141" y="335"/>
                </a:cubicBezTo>
                <a:cubicBezTo>
                  <a:pt x="142" y="336"/>
                  <a:pt x="143" y="338"/>
                  <a:pt x="143" y="337"/>
                </a:cubicBezTo>
                <a:cubicBezTo>
                  <a:pt x="143" y="335"/>
                  <a:pt x="141" y="334"/>
                  <a:pt x="140" y="332"/>
                </a:cubicBezTo>
                <a:cubicBezTo>
                  <a:pt x="140" y="332"/>
                  <a:pt x="139" y="332"/>
                  <a:pt x="139" y="332"/>
                </a:cubicBezTo>
                <a:cubicBezTo>
                  <a:pt x="139" y="331"/>
                  <a:pt x="138" y="329"/>
                  <a:pt x="137" y="328"/>
                </a:cubicBezTo>
                <a:cubicBezTo>
                  <a:pt x="137" y="327"/>
                  <a:pt x="138" y="328"/>
                  <a:pt x="138" y="327"/>
                </a:cubicBezTo>
                <a:cubicBezTo>
                  <a:pt x="137" y="327"/>
                  <a:pt x="135" y="324"/>
                  <a:pt x="135" y="325"/>
                </a:cubicBezTo>
                <a:cubicBezTo>
                  <a:pt x="135" y="325"/>
                  <a:pt x="136" y="326"/>
                  <a:pt x="135" y="326"/>
                </a:cubicBezTo>
                <a:cubicBezTo>
                  <a:pt x="134" y="325"/>
                  <a:pt x="135" y="325"/>
                  <a:pt x="133" y="323"/>
                </a:cubicBezTo>
                <a:cubicBezTo>
                  <a:pt x="132" y="323"/>
                  <a:pt x="134" y="325"/>
                  <a:pt x="134" y="326"/>
                </a:cubicBezTo>
                <a:cubicBezTo>
                  <a:pt x="132" y="323"/>
                  <a:pt x="133" y="326"/>
                  <a:pt x="133" y="326"/>
                </a:cubicBezTo>
                <a:cubicBezTo>
                  <a:pt x="131" y="326"/>
                  <a:pt x="132" y="323"/>
                  <a:pt x="132" y="323"/>
                </a:cubicBezTo>
                <a:cubicBezTo>
                  <a:pt x="131" y="324"/>
                  <a:pt x="129" y="323"/>
                  <a:pt x="130" y="325"/>
                </a:cubicBezTo>
                <a:cubicBezTo>
                  <a:pt x="132" y="325"/>
                  <a:pt x="131" y="327"/>
                  <a:pt x="133" y="328"/>
                </a:cubicBezTo>
                <a:cubicBezTo>
                  <a:pt x="133" y="328"/>
                  <a:pt x="132" y="329"/>
                  <a:pt x="133" y="329"/>
                </a:cubicBezTo>
                <a:cubicBezTo>
                  <a:pt x="134" y="330"/>
                  <a:pt x="133" y="328"/>
                  <a:pt x="135" y="329"/>
                </a:cubicBezTo>
                <a:cubicBezTo>
                  <a:pt x="137" y="334"/>
                  <a:pt x="133" y="333"/>
                  <a:pt x="131" y="329"/>
                </a:cubicBezTo>
                <a:cubicBezTo>
                  <a:pt x="132" y="331"/>
                  <a:pt x="132" y="331"/>
                  <a:pt x="133" y="332"/>
                </a:cubicBezTo>
                <a:cubicBezTo>
                  <a:pt x="131" y="331"/>
                  <a:pt x="133" y="334"/>
                  <a:pt x="133" y="335"/>
                </a:cubicBezTo>
                <a:cubicBezTo>
                  <a:pt x="132" y="334"/>
                  <a:pt x="130" y="330"/>
                  <a:pt x="129" y="330"/>
                </a:cubicBezTo>
                <a:cubicBezTo>
                  <a:pt x="131" y="333"/>
                  <a:pt x="133" y="336"/>
                  <a:pt x="134" y="337"/>
                </a:cubicBezTo>
                <a:cubicBezTo>
                  <a:pt x="133" y="337"/>
                  <a:pt x="131" y="336"/>
                  <a:pt x="130" y="334"/>
                </a:cubicBezTo>
                <a:cubicBezTo>
                  <a:pt x="129" y="332"/>
                  <a:pt x="128" y="331"/>
                  <a:pt x="126" y="329"/>
                </a:cubicBezTo>
                <a:cubicBezTo>
                  <a:pt x="127" y="329"/>
                  <a:pt x="127" y="328"/>
                  <a:pt x="126" y="327"/>
                </a:cubicBezTo>
                <a:cubicBezTo>
                  <a:pt x="125" y="327"/>
                  <a:pt x="124" y="324"/>
                  <a:pt x="122" y="323"/>
                </a:cubicBezTo>
                <a:cubicBezTo>
                  <a:pt x="123" y="322"/>
                  <a:pt x="121" y="319"/>
                  <a:pt x="120" y="318"/>
                </a:cubicBezTo>
                <a:cubicBezTo>
                  <a:pt x="120" y="319"/>
                  <a:pt x="119" y="320"/>
                  <a:pt x="120" y="321"/>
                </a:cubicBezTo>
                <a:cubicBezTo>
                  <a:pt x="119" y="320"/>
                  <a:pt x="121" y="320"/>
                  <a:pt x="121" y="321"/>
                </a:cubicBezTo>
                <a:cubicBezTo>
                  <a:pt x="122" y="322"/>
                  <a:pt x="122" y="322"/>
                  <a:pt x="122" y="322"/>
                </a:cubicBezTo>
                <a:cubicBezTo>
                  <a:pt x="122" y="324"/>
                  <a:pt x="124" y="325"/>
                  <a:pt x="123" y="327"/>
                </a:cubicBezTo>
                <a:cubicBezTo>
                  <a:pt x="124" y="326"/>
                  <a:pt x="124" y="326"/>
                  <a:pt x="124" y="325"/>
                </a:cubicBezTo>
                <a:cubicBezTo>
                  <a:pt x="127" y="331"/>
                  <a:pt x="128" y="333"/>
                  <a:pt x="130" y="336"/>
                </a:cubicBezTo>
                <a:cubicBezTo>
                  <a:pt x="133" y="338"/>
                  <a:pt x="137" y="343"/>
                  <a:pt x="138" y="346"/>
                </a:cubicBezTo>
                <a:cubicBezTo>
                  <a:pt x="138" y="346"/>
                  <a:pt x="138" y="345"/>
                  <a:pt x="138" y="346"/>
                </a:cubicBezTo>
                <a:cubicBezTo>
                  <a:pt x="138" y="347"/>
                  <a:pt x="140" y="348"/>
                  <a:pt x="142" y="350"/>
                </a:cubicBezTo>
                <a:cubicBezTo>
                  <a:pt x="141" y="350"/>
                  <a:pt x="141" y="351"/>
                  <a:pt x="142" y="352"/>
                </a:cubicBezTo>
                <a:cubicBezTo>
                  <a:pt x="143" y="350"/>
                  <a:pt x="144" y="354"/>
                  <a:pt x="144" y="354"/>
                </a:cubicBezTo>
                <a:cubicBezTo>
                  <a:pt x="144" y="354"/>
                  <a:pt x="145" y="354"/>
                  <a:pt x="145" y="354"/>
                </a:cubicBezTo>
                <a:cubicBezTo>
                  <a:pt x="145" y="355"/>
                  <a:pt x="142" y="353"/>
                  <a:pt x="143" y="354"/>
                </a:cubicBezTo>
                <a:cubicBezTo>
                  <a:pt x="144" y="354"/>
                  <a:pt x="145" y="356"/>
                  <a:pt x="145" y="356"/>
                </a:cubicBezTo>
                <a:cubicBezTo>
                  <a:pt x="145" y="355"/>
                  <a:pt x="145" y="354"/>
                  <a:pt x="145" y="354"/>
                </a:cubicBezTo>
                <a:cubicBezTo>
                  <a:pt x="149" y="357"/>
                  <a:pt x="149" y="357"/>
                  <a:pt x="149" y="357"/>
                </a:cubicBezTo>
                <a:cubicBezTo>
                  <a:pt x="149" y="356"/>
                  <a:pt x="150" y="356"/>
                  <a:pt x="149" y="354"/>
                </a:cubicBezTo>
                <a:cubicBezTo>
                  <a:pt x="148" y="355"/>
                  <a:pt x="149" y="356"/>
                  <a:pt x="148" y="356"/>
                </a:cubicBezTo>
                <a:cubicBezTo>
                  <a:pt x="147" y="355"/>
                  <a:pt x="145" y="352"/>
                  <a:pt x="146" y="352"/>
                </a:cubicBezTo>
                <a:cubicBezTo>
                  <a:pt x="145" y="352"/>
                  <a:pt x="142" y="346"/>
                  <a:pt x="143" y="349"/>
                </a:cubicBezTo>
                <a:cubicBezTo>
                  <a:pt x="142" y="348"/>
                  <a:pt x="141" y="347"/>
                  <a:pt x="141" y="347"/>
                </a:cubicBezTo>
                <a:cubicBezTo>
                  <a:pt x="142" y="346"/>
                  <a:pt x="143" y="346"/>
                  <a:pt x="143" y="346"/>
                </a:cubicBezTo>
                <a:cubicBezTo>
                  <a:pt x="142" y="344"/>
                  <a:pt x="142" y="343"/>
                  <a:pt x="142" y="342"/>
                </a:cubicBezTo>
                <a:cubicBezTo>
                  <a:pt x="142" y="343"/>
                  <a:pt x="142" y="342"/>
                  <a:pt x="143" y="343"/>
                </a:cubicBezTo>
                <a:cubicBezTo>
                  <a:pt x="144" y="344"/>
                  <a:pt x="145" y="344"/>
                  <a:pt x="145" y="345"/>
                </a:cubicBezTo>
                <a:cubicBezTo>
                  <a:pt x="144" y="345"/>
                  <a:pt x="143" y="343"/>
                  <a:pt x="143" y="344"/>
                </a:cubicBezTo>
                <a:cubicBezTo>
                  <a:pt x="144" y="345"/>
                  <a:pt x="144" y="346"/>
                  <a:pt x="145" y="348"/>
                </a:cubicBezTo>
                <a:cubicBezTo>
                  <a:pt x="146" y="347"/>
                  <a:pt x="148" y="349"/>
                  <a:pt x="150" y="351"/>
                </a:cubicBezTo>
                <a:cubicBezTo>
                  <a:pt x="151" y="352"/>
                  <a:pt x="152" y="354"/>
                  <a:pt x="151" y="354"/>
                </a:cubicBezTo>
                <a:cubicBezTo>
                  <a:pt x="153" y="355"/>
                  <a:pt x="154" y="356"/>
                  <a:pt x="153" y="354"/>
                </a:cubicBezTo>
                <a:cubicBezTo>
                  <a:pt x="154" y="356"/>
                  <a:pt x="157" y="359"/>
                  <a:pt x="157" y="357"/>
                </a:cubicBezTo>
                <a:cubicBezTo>
                  <a:pt x="157" y="358"/>
                  <a:pt x="158" y="359"/>
                  <a:pt x="158" y="359"/>
                </a:cubicBezTo>
                <a:cubicBezTo>
                  <a:pt x="157" y="360"/>
                  <a:pt x="155" y="357"/>
                  <a:pt x="155" y="358"/>
                </a:cubicBezTo>
                <a:cubicBezTo>
                  <a:pt x="155" y="358"/>
                  <a:pt x="156" y="359"/>
                  <a:pt x="156" y="360"/>
                </a:cubicBezTo>
                <a:cubicBezTo>
                  <a:pt x="157" y="360"/>
                  <a:pt x="158" y="361"/>
                  <a:pt x="158" y="361"/>
                </a:cubicBezTo>
                <a:cubicBezTo>
                  <a:pt x="157" y="360"/>
                  <a:pt x="157" y="362"/>
                  <a:pt x="155" y="360"/>
                </a:cubicBezTo>
                <a:cubicBezTo>
                  <a:pt x="157" y="361"/>
                  <a:pt x="155" y="359"/>
                  <a:pt x="154" y="358"/>
                </a:cubicBezTo>
                <a:cubicBezTo>
                  <a:pt x="155" y="359"/>
                  <a:pt x="155" y="357"/>
                  <a:pt x="153" y="356"/>
                </a:cubicBezTo>
                <a:cubicBezTo>
                  <a:pt x="154" y="358"/>
                  <a:pt x="153" y="358"/>
                  <a:pt x="151" y="357"/>
                </a:cubicBezTo>
                <a:cubicBezTo>
                  <a:pt x="153" y="358"/>
                  <a:pt x="154" y="359"/>
                  <a:pt x="155" y="361"/>
                </a:cubicBezTo>
                <a:cubicBezTo>
                  <a:pt x="156" y="362"/>
                  <a:pt x="157" y="363"/>
                  <a:pt x="158" y="364"/>
                </a:cubicBezTo>
                <a:cubicBezTo>
                  <a:pt x="157" y="363"/>
                  <a:pt x="160" y="365"/>
                  <a:pt x="160" y="365"/>
                </a:cubicBezTo>
                <a:cubicBezTo>
                  <a:pt x="164" y="367"/>
                  <a:pt x="164" y="369"/>
                  <a:pt x="167" y="372"/>
                </a:cubicBezTo>
                <a:cubicBezTo>
                  <a:pt x="166" y="371"/>
                  <a:pt x="167" y="374"/>
                  <a:pt x="166" y="373"/>
                </a:cubicBezTo>
                <a:cubicBezTo>
                  <a:pt x="167" y="372"/>
                  <a:pt x="163" y="369"/>
                  <a:pt x="163" y="369"/>
                </a:cubicBezTo>
                <a:cubicBezTo>
                  <a:pt x="163" y="370"/>
                  <a:pt x="163" y="370"/>
                  <a:pt x="162" y="370"/>
                </a:cubicBezTo>
                <a:cubicBezTo>
                  <a:pt x="167" y="373"/>
                  <a:pt x="166" y="376"/>
                  <a:pt x="162" y="372"/>
                </a:cubicBezTo>
                <a:cubicBezTo>
                  <a:pt x="162" y="372"/>
                  <a:pt x="162" y="371"/>
                  <a:pt x="162" y="371"/>
                </a:cubicBezTo>
                <a:cubicBezTo>
                  <a:pt x="161" y="370"/>
                  <a:pt x="160" y="368"/>
                  <a:pt x="159" y="369"/>
                </a:cubicBezTo>
                <a:cubicBezTo>
                  <a:pt x="163" y="372"/>
                  <a:pt x="159" y="371"/>
                  <a:pt x="161" y="374"/>
                </a:cubicBezTo>
                <a:cubicBezTo>
                  <a:pt x="162" y="374"/>
                  <a:pt x="162" y="373"/>
                  <a:pt x="164" y="374"/>
                </a:cubicBezTo>
                <a:cubicBezTo>
                  <a:pt x="164" y="375"/>
                  <a:pt x="162" y="375"/>
                  <a:pt x="163" y="376"/>
                </a:cubicBezTo>
                <a:cubicBezTo>
                  <a:pt x="165" y="377"/>
                  <a:pt x="164" y="376"/>
                  <a:pt x="165" y="376"/>
                </a:cubicBezTo>
                <a:cubicBezTo>
                  <a:pt x="167" y="377"/>
                  <a:pt x="168" y="379"/>
                  <a:pt x="165" y="378"/>
                </a:cubicBezTo>
                <a:cubicBezTo>
                  <a:pt x="167" y="379"/>
                  <a:pt x="167" y="380"/>
                  <a:pt x="167" y="380"/>
                </a:cubicBezTo>
                <a:cubicBezTo>
                  <a:pt x="167" y="380"/>
                  <a:pt x="167" y="380"/>
                  <a:pt x="166" y="380"/>
                </a:cubicBezTo>
                <a:cubicBezTo>
                  <a:pt x="164" y="378"/>
                  <a:pt x="162" y="376"/>
                  <a:pt x="160" y="374"/>
                </a:cubicBezTo>
                <a:cubicBezTo>
                  <a:pt x="159" y="373"/>
                  <a:pt x="157" y="371"/>
                  <a:pt x="156" y="369"/>
                </a:cubicBezTo>
                <a:cubicBezTo>
                  <a:pt x="157" y="370"/>
                  <a:pt x="157" y="372"/>
                  <a:pt x="156" y="371"/>
                </a:cubicBezTo>
                <a:cubicBezTo>
                  <a:pt x="155" y="370"/>
                  <a:pt x="154" y="369"/>
                  <a:pt x="154" y="368"/>
                </a:cubicBezTo>
                <a:cubicBezTo>
                  <a:pt x="154" y="369"/>
                  <a:pt x="154" y="368"/>
                  <a:pt x="153" y="367"/>
                </a:cubicBezTo>
                <a:cubicBezTo>
                  <a:pt x="152" y="367"/>
                  <a:pt x="153" y="368"/>
                  <a:pt x="152" y="368"/>
                </a:cubicBezTo>
                <a:cubicBezTo>
                  <a:pt x="149" y="366"/>
                  <a:pt x="147" y="364"/>
                  <a:pt x="146" y="362"/>
                </a:cubicBezTo>
                <a:cubicBezTo>
                  <a:pt x="148" y="363"/>
                  <a:pt x="147" y="360"/>
                  <a:pt x="147" y="359"/>
                </a:cubicBezTo>
                <a:cubicBezTo>
                  <a:pt x="149" y="360"/>
                  <a:pt x="150" y="362"/>
                  <a:pt x="152" y="364"/>
                </a:cubicBezTo>
                <a:cubicBezTo>
                  <a:pt x="153" y="366"/>
                  <a:pt x="155" y="368"/>
                  <a:pt x="156" y="368"/>
                </a:cubicBezTo>
                <a:cubicBezTo>
                  <a:pt x="156" y="367"/>
                  <a:pt x="153" y="365"/>
                  <a:pt x="153" y="364"/>
                </a:cubicBezTo>
                <a:cubicBezTo>
                  <a:pt x="156" y="367"/>
                  <a:pt x="156" y="369"/>
                  <a:pt x="158" y="371"/>
                </a:cubicBezTo>
                <a:cubicBezTo>
                  <a:pt x="159" y="370"/>
                  <a:pt x="157" y="368"/>
                  <a:pt x="156" y="366"/>
                </a:cubicBezTo>
                <a:cubicBezTo>
                  <a:pt x="157" y="364"/>
                  <a:pt x="160" y="369"/>
                  <a:pt x="163" y="368"/>
                </a:cubicBezTo>
                <a:cubicBezTo>
                  <a:pt x="160" y="366"/>
                  <a:pt x="157" y="365"/>
                  <a:pt x="155" y="364"/>
                </a:cubicBezTo>
                <a:cubicBezTo>
                  <a:pt x="154" y="361"/>
                  <a:pt x="153" y="360"/>
                  <a:pt x="151" y="357"/>
                </a:cubicBezTo>
                <a:cubicBezTo>
                  <a:pt x="151" y="359"/>
                  <a:pt x="152" y="358"/>
                  <a:pt x="150" y="359"/>
                </a:cubicBezTo>
                <a:cubicBezTo>
                  <a:pt x="151" y="360"/>
                  <a:pt x="152" y="360"/>
                  <a:pt x="152" y="360"/>
                </a:cubicBezTo>
                <a:cubicBezTo>
                  <a:pt x="151" y="360"/>
                  <a:pt x="149" y="358"/>
                  <a:pt x="148" y="359"/>
                </a:cubicBezTo>
                <a:cubicBezTo>
                  <a:pt x="148" y="357"/>
                  <a:pt x="148" y="357"/>
                  <a:pt x="146" y="356"/>
                </a:cubicBezTo>
                <a:cubicBezTo>
                  <a:pt x="146" y="356"/>
                  <a:pt x="148" y="359"/>
                  <a:pt x="145" y="358"/>
                </a:cubicBezTo>
                <a:cubicBezTo>
                  <a:pt x="144" y="356"/>
                  <a:pt x="145" y="358"/>
                  <a:pt x="143" y="356"/>
                </a:cubicBezTo>
                <a:cubicBezTo>
                  <a:pt x="142" y="354"/>
                  <a:pt x="144" y="355"/>
                  <a:pt x="142" y="353"/>
                </a:cubicBezTo>
                <a:cubicBezTo>
                  <a:pt x="142" y="354"/>
                  <a:pt x="139" y="352"/>
                  <a:pt x="139" y="350"/>
                </a:cubicBezTo>
                <a:cubicBezTo>
                  <a:pt x="139" y="350"/>
                  <a:pt x="140" y="352"/>
                  <a:pt x="140" y="350"/>
                </a:cubicBezTo>
                <a:cubicBezTo>
                  <a:pt x="138" y="350"/>
                  <a:pt x="137" y="347"/>
                  <a:pt x="136" y="348"/>
                </a:cubicBezTo>
                <a:cubicBezTo>
                  <a:pt x="135" y="345"/>
                  <a:pt x="133" y="346"/>
                  <a:pt x="132" y="342"/>
                </a:cubicBezTo>
                <a:cubicBezTo>
                  <a:pt x="131" y="342"/>
                  <a:pt x="132" y="343"/>
                  <a:pt x="131" y="343"/>
                </a:cubicBezTo>
                <a:cubicBezTo>
                  <a:pt x="131" y="341"/>
                  <a:pt x="128" y="341"/>
                  <a:pt x="128" y="339"/>
                </a:cubicBezTo>
                <a:cubicBezTo>
                  <a:pt x="128" y="339"/>
                  <a:pt x="129" y="340"/>
                  <a:pt x="129" y="340"/>
                </a:cubicBezTo>
                <a:cubicBezTo>
                  <a:pt x="127" y="337"/>
                  <a:pt x="130" y="339"/>
                  <a:pt x="129" y="337"/>
                </a:cubicBezTo>
                <a:cubicBezTo>
                  <a:pt x="126" y="338"/>
                  <a:pt x="121" y="330"/>
                  <a:pt x="125" y="330"/>
                </a:cubicBezTo>
                <a:cubicBezTo>
                  <a:pt x="125" y="331"/>
                  <a:pt x="127" y="333"/>
                  <a:pt x="126" y="331"/>
                </a:cubicBezTo>
                <a:cubicBezTo>
                  <a:pt x="126" y="332"/>
                  <a:pt x="125" y="330"/>
                  <a:pt x="125" y="330"/>
                </a:cubicBezTo>
                <a:cubicBezTo>
                  <a:pt x="123" y="329"/>
                  <a:pt x="122" y="329"/>
                  <a:pt x="121" y="327"/>
                </a:cubicBezTo>
                <a:cubicBezTo>
                  <a:pt x="121" y="327"/>
                  <a:pt x="123" y="328"/>
                  <a:pt x="123" y="326"/>
                </a:cubicBezTo>
                <a:cubicBezTo>
                  <a:pt x="121" y="327"/>
                  <a:pt x="121" y="324"/>
                  <a:pt x="121" y="323"/>
                </a:cubicBezTo>
                <a:cubicBezTo>
                  <a:pt x="120" y="324"/>
                  <a:pt x="119" y="323"/>
                  <a:pt x="118" y="322"/>
                </a:cubicBezTo>
                <a:cubicBezTo>
                  <a:pt x="118" y="323"/>
                  <a:pt x="119" y="326"/>
                  <a:pt x="118" y="325"/>
                </a:cubicBezTo>
                <a:cubicBezTo>
                  <a:pt x="117" y="323"/>
                  <a:pt x="118" y="323"/>
                  <a:pt x="117" y="322"/>
                </a:cubicBezTo>
                <a:cubicBezTo>
                  <a:pt x="118" y="321"/>
                  <a:pt x="118" y="321"/>
                  <a:pt x="118" y="321"/>
                </a:cubicBezTo>
                <a:cubicBezTo>
                  <a:pt x="116" y="320"/>
                  <a:pt x="115" y="318"/>
                  <a:pt x="114" y="316"/>
                </a:cubicBezTo>
                <a:cubicBezTo>
                  <a:pt x="113" y="315"/>
                  <a:pt x="112" y="312"/>
                  <a:pt x="111" y="310"/>
                </a:cubicBezTo>
                <a:cubicBezTo>
                  <a:pt x="110" y="310"/>
                  <a:pt x="110" y="308"/>
                  <a:pt x="109" y="308"/>
                </a:cubicBezTo>
                <a:cubicBezTo>
                  <a:pt x="109" y="308"/>
                  <a:pt x="110" y="311"/>
                  <a:pt x="109" y="309"/>
                </a:cubicBezTo>
                <a:cubicBezTo>
                  <a:pt x="108" y="307"/>
                  <a:pt x="109" y="306"/>
                  <a:pt x="107" y="304"/>
                </a:cubicBezTo>
                <a:cubicBezTo>
                  <a:pt x="108" y="304"/>
                  <a:pt x="108" y="303"/>
                  <a:pt x="107" y="302"/>
                </a:cubicBezTo>
                <a:cubicBezTo>
                  <a:pt x="106" y="303"/>
                  <a:pt x="106" y="300"/>
                  <a:pt x="106" y="302"/>
                </a:cubicBezTo>
                <a:cubicBezTo>
                  <a:pt x="106" y="301"/>
                  <a:pt x="104" y="300"/>
                  <a:pt x="104" y="299"/>
                </a:cubicBezTo>
                <a:cubicBezTo>
                  <a:pt x="103" y="297"/>
                  <a:pt x="106" y="299"/>
                  <a:pt x="105" y="297"/>
                </a:cubicBezTo>
                <a:cubicBezTo>
                  <a:pt x="104" y="297"/>
                  <a:pt x="102" y="291"/>
                  <a:pt x="100" y="291"/>
                </a:cubicBezTo>
                <a:cubicBezTo>
                  <a:pt x="100" y="290"/>
                  <a:pt x="101" y="291"/>
                  <a:pt x="102" y="290"/>
                </a:cubicBezTo>
                <a:cubicBezTo>
                  <a:pt x="99" y="288"/>
                  <a:pt x="99" y="284"/>
                  <a:pt x="96" y="281"/>
                </a:cubicBezTo>
                <a:cubicBezTo>
                  <a:pt x="97" y="283"/>
                  <a:pt x="98" y="286"/>
                  <a:pt x="99" y="289"/>
                </a:cubicBezTo>
                <a:cubicBezTo>
                  <a:pt x="100" y="291"/>
                  <a:pt x="101" y="294"/>
                  <a:pt x="103" y="296"/>
                </a:cubicBezTo>
                <a:cubicBezTo>
                  <a:pt x="104" y="301"/>
                  <a:pt x="106" y="306"/>
                  <a:pt x="109" y="310"/>
                </a:cubicBezTo>
                <a:cubicBezTo>
                  <a:pt x="110" y="312"/>
                  <a:pt x="111" y="315"/>
                  <a:pt x="112" y="317"/>
                </a:cubicBezTo>
                <a:cubicBezTo>
                  <a:pt x="113" y="319"/>
                  <a:pt x="115" y="322"/>
                  <a:pt x="116" y="324"/>
                </a:cubicBezTo>
                <a:cubicBezTo>
                  <a:pt x="116" y="324"/>
                  <a:pt x="116" y="323"/>
                  <a:pt x="116" y="324"/>
                </a:cubicBezTo>
                <a:cubicBezTo>
                  <a:pt x="117" y="325"/>
                  <a:pt x="117" y="326"/>
                  <a:pt x="118" y="327"/>
                </a:cubicBezTo>
                <a:cubicBezTo>
                  <a:pt x="118" y="328"/>
                  <a:pt x="119" y="329"/>
                  <a:pt x="120" y="330"/>
                </a:cubicBezTo>
                <a:cubicBezTo>
                  <a:pt x="121" y="329"/>
                  <a:pt x="118" y="328"/>
                  <a:pt x="119" y="328"/>
                </a:cubicBezTo>
                <a:cubicBezTo>
                  <a:pt x="121" y="329"/>
                  <a:pt x="122" y="331"/>
                  <a:pt x="123" y="334"/>
                </a:cubicBezTo>
                <a:cubicBezTo>
                  <a:pt x="122" y="334"/>
                  <a:pt x="123" y="337"/>
                  <a:pt x="125" y="338"/>
                </a:cubicBezTo>
                <a:cubicBezTo>
                  <a:pt x="124" y="337"/>
                  <a:pt x="125" y="337"/>
                  <a:pt x="126" y="338"/>
                </a:cubicBezTo>
                <a:cubicBezTo>
                  <a:pt x="126" y="340"/>
                  <a:pt x="128" y="340"/>
                  <a:pt x="128" y="342"/>
                </a:cubicBezTo>
                <a:cubicBezTo>
                  <a:pt x="127" y="340"/>
                  <a:pt x="125" y="338"/>
                  <a:pt x="124" y="339"/>
                </a:cubicBezTo>
                <a:cubicBezTo>
                  <a:pt x="127" y="342"/>
                  <a:pt x="128" y="343"/>
                  <a:pt x="129" y="345"/>
                </a:cubicBezTo>
                <a:cubicBezTo>
                  <a:pt x="129" y="345"/>
                  <a:pt x="130" y="345"/>
                  <a:pt x="130" y="346"/>
                </a:cubicBezTo>
                <a:cubicBezTo>
                  <a:pt x="130" y="349"/>
                  <a:pt x="135" y="351"/>
                  <a:pt x="136" y="352"/>
                </a:cubicBezTo>
                <a:cubicBezTo>
                  <a:pt x="136" y="353"/>
                  <a:pt x="137" y="355"/>
                  <a:pt x="137" y="356"/>
                </a:cubicBezTo>
                <a:cubicBezTo>
                  <a:pt x="138" y="356"/>
                  <a:pt x="137" y="355"/>
                  <a:pt x="138" y="356"/>
                </a:cubicBezTo>
                <a:cubicBezTo>
                  <a:pt x="139" y="357"/>
                  <a:pt x="139" y="358"/>
                  <a:pt x="140" y="359"/>
                </a:cubicBezTo>
                <a:cubicBezTo>
                  <a:pt x="141" y="358"/>
                  <a:pt x="141" y="360"/>
                  <a:pt x="144" y="362"/>
                </a:cubicBezTo>
                <a:cubicBezTo>
                  <a:pt x="143" y="362"/>
                  <a:pt x="143" y="362"/>
                  <a:pt x="142" y="362"/>
                </a:cubicBezTo>
                <a:cubicBezTo>
                  <a:pt x="144" y="363"/>
                  <a:pt x="147" y="366"/>
                  <a:pt x="147" y="367"/>
                </a:cubicBezTo>
                <a:cubicBezTo>
                  <a:pt x="147" y="368"/>
                  <a:pt x="146" y="367"/>
                  <a:pt x="145" y="367"/>
                </a:cubicBezTo>
                <a:cubicBezTo>
                  <a:pt x="146" y="368"/>
                  <a:pt x="147" y="369"/>
                  <a:pt x="146" y="369"/>
                </a:cubicBezTo>
                <a:cubicBezTo>
                  <a:pt x="147" y="369"/>
                  <a:pt x="148" y="371"/>
                  <a:pt x="149" y="371"/>
                </a:cubicBezTo>
                <a:cubicBezTo>
                  <a:pt x="149" y="370"/>
                  <a:pt x="147" y="368"/>
                  <a:pt x="148" y="367"/>
                </a:cubicBezTo>
                <a:cubicBezTo>
                  <a:pt x="149" y="369"/>
                  <a:pt x="148" y="368"/>
                  <a:pt x="150" y="369"/>
                </a:cubicBezTo>
                <a:cubicBezTo>
                  <a:pt x="149" y="369"/>
                  <a:pt x="151" y="372"/>
                  <a:pt x="149" y="370"/>
                </a:cubicBezTo>
                <a:cubicBezTo>
                  <a:pt x="150" y="372"/>
                  <a:pt x="152" y="373"/>
                  <a:pt x="151" y="373"/>
                </a:cubicBezTo>
                <a:cubicBezTo>
                  <a:pt x="150" y="373"/>
                  <a:pt x="149" y="372"/>
                  <a:pt x="148" y="371"/>
                </a:cubicBezTo>
                <a:cubicBezTo>
                  <a:pt x="148" y="373"/>
                  <a:pt x="147" y="372"/>
                  <a:pt x="145" y="371"/>
                </a:cubicBezTo>
                <a:cubicBezTo>
                  <a:pt x="146" y="373"/>
                  <a:pt x="148" y="373"/>
                  <a:pt x="149" y="373"/>
                </a:cubicBezTo>
                <a:cubicBezTo>
                  <a:pt x="148" y="372"/>
                  <a:pt x="148" y="372"/>
                  <a:pt x="149" y="372"/>
                </a:cubicBezTo>
                <a:cubicBezTo>
                  <a:pt x="150" y="373"/>
                  <a:pt x="151" y="373"/>
                  <a:pt x="151" y="375"/>
                </a:cubicBezTo>
                <a:cubicBezTo>
                  <a:pt x="151" y="375"/>
                  <a:pt x="151" y="374"/>
                  <a:pt x="152" y="374"/>
                </a:cubicBezTo>
                <a:cubicBezTo>
                  <a:pt x="153" y="375"/>
                  <a:pt x="153" y="376"/>
                  <a:pt x="153" y="376"/>
                </a:cubicBezTo>
                <a:cubicBezTo>
                  <a:pt x="151" y="376"/>
                  <a:pt x="148" y="375"/>
                  <a:pt x="145" y="372"/>
                </a:cubicBezTo>
                <a:cubicBezTo>
                  <a:pt x="145" y="372"/>
                  <a:pt x="145" y="374"/>
                  <a:pt x="144" y="373"/>
                </a:cubicBezTo>
                <a:cubicBezTo>
                  <a:pt x="144" y="372"/>
                  <a:pt x="143" y="372"/>
                  <a:pt x="143" y="371"/>
                </a:cubicBezTo>
                <a:cubicBezTo>
                  <a:pt x="144" y="370"/>
                  <a:pt x="145" y="371"/>
                  <a:pt x="144" y="369"/>
                </a:cubicBezTo>
                <a:cubicBezTo>
                  <a:pt x="141" y="371"/>
                  <a:pt x="137" y="364"/>
                  <a:pt x="135" y="362"/>
                </a:cubicBezTo>
                <a:cubicBezTo>
                  <a:pt x="134" y="360"/>
                  <a:pt x="136" y="363"/>
                  <a:pt x="134" y="362"/>
                </a:cubicBezTo>
                <a:cubicBezTo>
                  <a:pt x="133" y="360"/>
                  <a:pt x="131" y="357"/>
                  <a:pt x="130" y="355"/>
                </a:cubicBezTo>
                <a:cubicBezTo>
                  <a:pt x="130" y="355"/>
                  <a:pt x="130" y="355"/>
                  <a:pt x="130" y="354"/>
                </a:cubicBezTo>
                <a:cubicBezTo>
                  <a:pt x="127" y="355"/>
                  <a:pt x="124" y="345"/>
                  <a:pt x="121" y="344"/>
                </a:cubicBezTo>
                <a:cubicBezTo>
                  <a:pt x="122" y="345"/>
                  <a:pt x="122" y="345"/>
                  <a:pt x="122" y="345"/>
                </a:cubicBezTo>
                <a:cubicBezTo>
                  <a:pt x="120" y="343"/>
                  <a:pt x="122" y="343"/>
                  <a:pt x="121" y="341"/>
                </a:cubicBezTo>
                <a:cubicBezTo>
                  <a:pt x="120" y="341"/>
                  <a:pt x="121" y="344"/>
                  <a:pt x="120" y="343"/>
                </a:cubicBezTo>
                <a:cubicBezTo>
                  <a:pt x="120" y="341"/>
                  <a:pt x="119" y="342"/>
                  <a:pt x="118" y="341"/>
                </a:cubicBezTo>
                <a:cubicBezTo>
                  <a:pt x="118" y="340"/>
                  <a:pt x="117" y="338"/>
                  <a:pt x="117" y="337"/>
                </a:cubicBezTo>
                <a:cubicBezTo>
                  <a:pt x="115" y="336"/>
                  <a:pt x="114" y="334"/>
                  <a:pt x="113" y="332"/>
                </a:cubicBezTo>
                <a:cubicBezTo>
                  <a:pt x="112" y="330"/>
                  <a:pt x="111" y="327"/>
                  <a:pt x="110" y="326"/>
                </a:cubicBezTo>
                <a:cubicBezTo>
                  <a:pt x="111" y="325"/>
                  <a:pt x="110" y="323"/>
                  <a:pt x="109" y="321"/>
                </a:cubicBezTo>
                <a:cubicBezTo>
                  <a:pt x="108" y="321"/>
                  <a:pt x="110" y="324"/>
                  <a:pt x="109" y="325"/>
                </a:cubicBezTo>
                <a:cubicBezTo>
                  <a:pt x="107" y="319"/>
                  <a:pt x="102" y="313"/>
                  <a:pt x="99" y="308"/>
                </a:cubicBezTo>
                <a:cubicBezTo>
                  <a:pt x="99" y="307"/>
                  <a:pt x="100" y="309"/>
                  <a:pt x="100" y="309"/>
                </a:cubicBezTo>
                <a:cubicBezTo>
                  <a:pt x="99" y="306"/>
                  <a:pt x="99" y="308"/>
                  <a:pt x="98" y="306"/>
                </a:cubicBezTo>
                <a:cubicBezTo>
                  <a:pt x="97" y="303"/>
                  <a:pt x="97" y="299"/>
                  <a:pt x="94" y="297"/>
                </a:cubicBezTo>
                <a:cubicBezTo>
                  <a:pt x="95" y="297"/>
                  <a:pt x="95" y="299"/>
                  <a:pt x="95" y="299"/>
                </a:cubicBezTo>
                <a:cubicBezTo>
                  <a:pt x="94" y="298"/>
                  <a:pt x="91" y="294"/>
                  <a:pt x="92" y="291"/>
                </a:cubicBezTo>
                <a:cubicBezTo>
                  <a:pt x="92" y="291"/>
                  <a:pt x="93" y="291"/>
                  <a:pt x="93" y="292"/>
                </a:cubicBezTo>
                <a:cubicBezTo>
                  <a:pt x="93" y="293"/>
                  <a:pt x="93" y="294"/>
                  <a:pt x="94" y="295"/>
                </a:cubicBezTo>
                <a:cubicBezTo>
                  <a:pt x="95" y="294"/>
                  <a:pt x="95" y="296"/>
                  <a:pt x="96" y="296"/>
                </a:cubicBezTo>
                <a:cubicBezTo>
                  <a:pt x="95" y="293"/>
                  <a:pt x="95" y="295"/>
                  <a:pt x="94" y="293"/>
                </a:cubicBezTo>
                <a:cubicBezTo>
                  <a:pt x="95" y="293"/>
                  <a:pt x="95" y="294"/>
                  <a:pt x="95" y="292"/>
                </a:cubicBezTo>
                <a:cubicBezTo>
                  <a:pt x="94" y="292"/>
                  <a:pt x="93" y="288"/>
                  <a:pt x="92" y="290"/>
                </a:cubicBezTo>
                <a:cubicBezTo>
                  <a:pt x="93" y="287"/>
                  <a:pt x="89" y="284"/>
                  <a:pt x="90" y="281"/>
                </a:cubicBezTo>
                <a:cubicBezTo>
                  <a:pt x="91" y="281"/>
                  <a:pt x="90" y="284"/>
                  <a:pt x="92" y="284"/>
                </a:cubicBezTo>
                <a:cubicBezTo>
                  <a:pt x="91" y="282"/>
                  <a:pt x="91" y="280"/>
                  <a:pt x="90" y="279"/>
                </a:cubicBezTo>
                <a:cubicBezTo>
                  <a:pt x="89" y="279"/>
                  <a:pt x="91" y="280"/>
                  <a:pt x="90" y="280"/>
                </a:cubicBezTo>
                <a:cubicBezTo>
                  <a:pt x="89" y="281"/>
                  <a:pt x="87" y="275"/>
                  <a:pt x="87" y="277"/>
                </a:cubicBezTo>
                <a:cubicBezTo>
                  <a:pt x="89" y="280"/>
                  <a:pt x="89" y="286"/>
                  <a:pt x="91" y="286"/>
                </a:cubicBezTo>
                <a:cubicBezTo>
                  <a:pt x="91" y="287"/>
                  <a:pt x="92" y="290"/>
                  <a:pt x="91" y="291"/>
                </a:cubicBezTo>
                <a:cubicBezTo>
                  <a:pt x="90" y="289"/>
                  <a:pt x="90" y="290"/>
                  <a:pt x="88" y="286"/>
                </a:cubicBezTo>
                <a:cubicBezTo>
                  <a:pt x="89" y="285"/>
                  <a:pt x="89" y="280"/>
                  <a:pt x="87" y="281"/>
                </a:cubicBezTo>
                <a:cubicBezTo>
                  <a:pt x="88" y="283"/>
                  <a:pt x="88" y="284"/>
                  <a:pt x="87" y="284"/>
                </a:cubicBezTo>
                <a:cubicBezTo>
                  <a:pt x="87" y="282"/>
                  <a:pt x="86" y="282"/>
                  <a:pt x="86" y="280"/>
                </a:cubicBezTo>
                <a:cubicBezTo>
                  <a:pt x="85" y="280"/>
                  <a:pt x="87" y="285"/>
                  <a:pt x="88" y="286"/>
                </a:cubicBezTo>
                <a:cubicBezTo>
                  <a:pt x="88" y="286"/>
                  <a:pt x="87" y="285"/>
                  <a:pt x="87" y="285"/>
                </a:cubicBezTo>
                <a:cubicBezTo>
                  <a:pt x="90" y="293"/>
                  <a:pt x="91" y="298"/>
                  <a:pt x="93" y="305"/>
                </a:cubicBezTo>
                <a:cubicBezTo>
                  <a:pt x="95" y="304"/>
                  <a:pt x="92" y="300"/>
                  <a:pt x="93" y="299"/>
                </a:cubicBezTo>
                <a:cubicBezTo>
                  <a:pt x="94" y="300"/>
                  <a:pt x="94" y="300"/>
                  <a:pt x="94" y="300"/>
                </a:cubicBezTo>
                <a:cubicBezTo>
                  <a:pt x="93" y="301"/>
                  <a:pt x="94" y="303"/>
                  <a:pt x="95" y="305"/>
                </a:cubicBezTo>
                <a:cubicBezTo>
                  <a:pt x="94" y="305"/>
                  <a:pt x="95" y="307"/>
                  <a:pt x="95" y="308"/>
                </a:cubicBezTo>
                <a:cubicBezTo>
                  <a:pt x="97" y="309"/>
                  <a:pt x="99" y="315"/>
                  <a:pt x="100" y="319"/>
                </a:cubicBezTo>
                <a:cubicBezTo>
                  <a:pt x="100" y="319"/>
                  <a:pt x="100" y="318"/>
                  <a:pt x="99" y="318"/>
                </a:cubicBezTo>
                <a:cubicBezTo>
                  <a:pt x="101" y="322"/>
                  <a:pt x="102" y="324"/>
                  <a:pt x="103" y="324"/>
                </a:cubicBezTo>
                <a:cubicBezTo>
                  <a:pt x="103" y="324"/>
                  <a:pt x="106" y="327"/>
                  <a:pt x="105" y="328"/>
                </a:cubicBezTo>
                <a:cubicBezTo>
                  <a:pt x="105" y="328"/>
                  <a:pt x="103" y="326"/>
                  <a:pt x="104" y="328"/>
                </a:cubicBezTo>
                <a:cubicBezTo>
                  <a:pt x="105" y="328"/>
                  <a:pt x="107" y="331"/>
                  <a:pt x="108" y="333"/>
                </a:cubicBezTo>
                <a:cubicBezTo>
                  <a:pt x="108" y="334"/>
                  <a:pt x="108" y="335"/>
                  <a:pt x="108" y="336"/>
                </a:cubicBezTo>
                <a:cubicBezTo>
                  <a:pt x="110" y="337"/>
                  <a:pt x="109" y="334"/>
                  <a:pt x="110" y="335"/>
                </a:cubicBezTo>
                <a:cubicBezTo>
                  <a:pt x="110" y="337"/>
                  <a:pt x="113" y="340"/>
                  <a:pt x="113" y="343"/>
                </a:cubicBezTo>
                <a:cubicBezTo>
                  <a:pt x="114" y="342"/>
                  <a:pt x="114" y="342"/>
                  <a:pt x="115" y="344"/>
                </a:cubicBezTo>
                <a:cubicBezTo>
                  <a:pt x="115" y="344"/>
                  <a:pt x="113" y="344"/>
                  <a:pt x="114" y="345"/>
                </a:cubicBezTo>
                <a:cubicBezTo>
                  <a:pt x="115" y="344"/>
                  <a:pt x="118" y="348"/>
                  <a:pt x="117" y="348"/>
                </a:cubicBezTo>
                <a:cubicBezTo>
                  <a:pt x="114" y="344"/>
                  <a:pt x="114" y="348"/>
                  <a:pt x="111" y="345"/>
                </a:cubicBezTo>
                <a:cubicBezTo>
                  <a:pt x="112" y="344"/>
                  <a:pt x="111" y="344"/>
                  <a:pt x="111" y="344"/>
                </a:cubicBezTo>
                <a:cubicBezTo>
                  <a:pt x="112" y="343"/>
                  <a:pt x="113" y="345"/>
                  <a:pt x="113" y="344"/>
                </a:cubicBezTo>
                <a:cubicBezTo>
                  <a:pt x="112" y="341"/>
                  <a:pt x="112" y="341"/>
                  <a:pt x="110" y="340"/>
                </a:cubicBezTo>
                <a:cubicBezTo>
                  <a:pt x="110" y="338"/>
                  <a:pt x="109" y="337"/>
                  <a:pt x="111" y="338"/>
                </a:cubicBezTo>
                <a:cubicBezTo>
                  <a:pt x="109" y="335"/>
                  <a:pt x="109" y="337"/>
                  <a:pt x="108" y="336"/>
                </a:cubicBezTo>
                <a:cubicBezTo>
                  <a:pt x="107" y="335"/>
                  <a:pt x="107" y="334"/>
                  <a:pt x="106" y="332"/>
                </a:cubicBezTo>
                <a:cubicBezTo>
                  <a:pt x="106" y="332"/>
                  <a:pt x="106" y="332"/>
                  <a:pt x="106" y="332"/>
                </a:cubicBezTo>
                <a:cubicBezTo>
                  <a:pt x="104" y="329"/>
                  <a:pt x="106" y="330"/>
                  <a:pt x="103" y="328"/>
                </a:cubicBezTo>
                <a:cubicBezTo>
                  <a:pt x="102" y="326"/>
                  <a:pt x="103" y="325"/>
                  <a:pt x="103" y="324"/>
                </a:cubicBezTo>
                <a:cubicBezTo>
                  <a:pt x="103" y="323"/>
                  <a:pt x="102" y="326"/>
                  <a:pt x="101" y="324"/>
                </a:cubicBezTo>
                <a:cubicBezTo>
                  <a:pt x="99" y="321"/>
                  <a:pt x="98" y="320"/>
                  <a:pt x="98" y="317"/>
                </a:cubicBezTo>
                <a:cubicBezTo>
                  <a:pt x="98" y="317"/>
                  <a:pt x="99" y="319"/>
                  <a:pt x="99" y="319"/>
                </a:cubicBezTo>
                <a:cubicBezTo>
                  <a:pt x="98" y="316"/>
                  <a:pt x="98" y="316"/>
                  <a:pt x="98" y="316"/>
                </a:cubicBezTo>
                <a:cubicBezTo>
                  <a:pt x="97" y="317"/>
                  <a:pt x="98" y="318"/>
                  <a:pt x="97" y="317"/>
                </a:cubicBezTo>
                <a:cubicBezTo>
                  <a:pt x="100" y="323"/>
                  <a:pt x="102" y="329"/>
                  <a:pt x="106" y="334"/>
                </a:cubicBezTo>
                <a:cubicBezTo>
                  <a:pt x="106" y="334"/>
                  <a:pt x="106" y="335"/>
                  <a:pt x="105" y="335"/>
                </a:cubicBezTo>
                <a:cubicBezTo>
                  <a:pt x="107" y="338"/>
                  <a:pt x="109" y="340"/>
                  <a:pt x="107" y="336"/>
                </a:cubicBezTo>
                <a:cubicBezTo>
                  <a:pt x="108" y="337"/>
                  <a:pt x="108" y="337"/>
                  <a:pt x="109" y="338"/>
                </a:cubicBezTo>
                <a:cubicBezTo>
                  <a:pt x="108" y="339"/>
                  <a:pt x="110" y="342"/>
                  <a:pt x="110" y="341"/>
                </a:cubicBezTo>
                <a:cubicBezTo>
                  <a:pt x="110" y="342"/>
                  <a:pt x="112" y="342"/>
                  <a:pt x="111" y="343"/>
                </a:cubicBezTo>
                <a:cubicBezTo>
                  <a:pt x="111" y="344"/>
                  <a:pt x="109" y="341"/>
                  <a:pt x="107" y="339"/>
                </a:cubicBezTo>
                <a:cubicBezTo>
                  <a:pt x="108" y="342"/>
                  <a:pt x="111" y="345"/>
                  <a:pt x="113" y="347"/>
                </a:cubicBezTo>
                <a:cubicBezTo>
                  <a:pt x="111" y="346"/>
                  <a:pt x="116" y="351"/>
                  <a:pt x="116" y="352"/>
                </a:cubicBezTo>
                <a:cubicBezTo>
                  <a:pt x="115" y="352"/>
                  <a:pt x="113" y="349"/>
                  <a:pt x="114" y="351"/>
                </a:cubicBezTo>
                <a:cubicBezTo>
                  <a:pt x="116" y="353"/>
                  <a:pt x="117" y="356"/>
                  <a:pt x="120" y="356"/>
                </a:cubicBezTo>
                <a:cubicBezTo>
                  <a:pt x="120" y="359"/>
                  <a:pt x="122" y="360"/>
                  <a:pt x="125" y="362"/>
                </a:cubicBezTo>
                <a:cubicBezTo>
                  <a:pt x="127" y="364"/>
                  <a:pt x="129" y="367"/>
                  <a:pt x="130" y="370"/>
                </a:cubicBezTo>
                <a:cubicBezTo>
                  <a:pt x="131" y="370"/>
                  <a:pt x="133" y="372"/>
                  <a:pt x="134" y="374"/>
                </a:cubicBezTo>
                <a:cubicBezTo>
                  <a:pt x="133" y="374"/>
                  <a:pt x="131" y="371"/>
                  <a:pt x="131" y="373"/>
                </a:cubicBezTo>
                <a:cubicBezTo>
                  <a:pt x="133" y="374"/>
                  <a:pt x="134" y="375"/>
                  <a:pt x="135" y="375"/>
                </a:cubicBezTo>
                <a:cubicBezTo>
                  <a:pt x="136" y="376"/>
                  <a:pt x="136" y="377"/>
                  <a:pt x="136" y="378"/>
                </a:cubicBezTo>
                <a:cubicBezTo>
                  <a:pt x="137" y="377"/>
                  <a:pt x="140" y="379"/>
                  <a:pt x="139" y="380"/>
                </a:cubicBezTo>
                <a:cubicBezTo>
                  <a:pt x="139" y="380"/>
                  <a:pt x="138" y="379"/>
                  <a:pt x="138" y="379"/>
                </a:cubicBezTo>
                <a:cubicBezTo>
                  <a:pt x="137" y="379"/>
                  <a:pt x="138" y="380"/>
                  <a:pt x="138" y="381"/>
                </a:cubicBezTo>
                <a:cubicBezTo>
                  <a:pt x="139" y="381"/>
                  <a:pt x="139" y="380"/>
                  <a:pt x="140" y="380"/>
                </a:cubicBezTo>
                <a:cubicBezTo>
                  <a:pt x="139" y="382"/>
                  <a:pt x="142" y="385"/>
                  <a:pt x="144" y="389"/>
                </a:cubicBezTo>
                <a:cubicBezTo>
                  <a:pt x="145" y="388"/>
                  <a:pt x="146" y="392"/>
                  <a:pt x="147" y="390"/>
                </a:cubicBezTo>
                <a:cubicBezTo>
                  <a:pt x="145" y="388"/>
                  <a:pt x="142" y="386"/>
                  <a:pt x="145" y="388"/>
                </a:cubicBezTo>
                <a:cubicBezTo>
                  <a:pt x="144" y="386"/>
                  <a:pt x="142" y="385"/>
                  <a:pt x="141" y="384"/>
                </a:cubicBezTo>
                <a:cubicBezTo>
                  <a:pt x="142" y="383"/>
                  <a:pt x="142" y="383"/>
                  <a:pt x="142" y="383"/>
                </a:cubicBezTo>
                <a:cubicBezTo>
                  <a:pt x="144" y="385"/>
                  <a:pt x="145" y="389"/>
                  <a:pt x="148" y="390"/>
                </a:cubicBezTo>
                <a:cubicBezTo>
                  <a:pt x="147" y="389"/>
                  <a:pt x="146" y="389"/>
                  <a:pt x="147" y="388"/>
                </a:cubicBezTo>
                <a:cubicBezTo>
                  <a:pt x="147" y="389"/>
                  <a:pt x="147" y="389"/>
                  <a:pt x="148" y="389"/>
                </a:cubicBezTo>
                <a:cubicBezTo>
                  <a:pt x="149" y="390"/>
                  <a:pt x="147" y="390"/>
                  <a:pt x="149" y="391"/>
                </a:cubicBezTo>
                <a:cubicBezTo>
                  <a:pt x="149" y="389"/>
                  <a:pt x="154" y="396"/>
                  <a:pt x="155" y="394"/>
                </a:cubicBezTo>
                <a:cubicBezTo>
                  <a:pt x="156" y="396"/>
                  <a:pt x="156" y="395"/>
                  <a:pt x="158" y="397"/>
                </a:cubicBezTo>
                <a:cubicBezTo>
                  <a:pt x="158" y="397"/>
                  <a:pt x="159" y="397"/>
                  <a:pt x="159" y="397"/>
                </a:cubicBezTo>
                <a:cubicBezTo>
                  <a:pt x="158" y="398"/>
                  <a:pt x="155" y="396"/>
                  <a:pt x="157" y="398"/>
                </a:cubicBezTo>
                <a:cubicBezTo>
                  <a:pt x="157" y="398"/>
                  <a:pt x="160" y="401"/>
                  <a:pt x="160" y="400"/>
                </a:cubicBezTo>
                <a:cubicBezTo>
                  <a:pt x="159" y="399"/>
                  <a:pt x="158" y="397"/>
                  <a:pt x="160" y="398"/>
                </a:cubicBezTo>
                <a:cubicBezTo>
                  <a:pt x="162" y="400"/>
                  <a:pt x="161" y="402"/>
                  <a:pt x="163" y="402"/>
                </a:cubicBezTo>
                <a:cubicBezTo>
                  <a:pt x="163" y="402"/>
                  <a:pt x="162" y="401"/>
                  <a:pt x="163" y="401"/>
                </a:cubicBezTo>
                <a:cubicBezTo>
                  <a:pt x="165" y="404"/>
                  <a:pt x="167" y="405"/>
                  <a:pt x="170" y="407"/>
                </a:cubicBezTo>
                <a:cubicBezTo>
                  <a:pt x="168" y="406"/>
                  <a:pt x="166" y="404"/>
                  <a:pt x="165" y="405"/>
                </a:cubicBezTo>
                <a:cubicBezTo>
                  <a:pt x="167" y="406"/>
                  <a:pt x="168" y="408"/>
                  <a:pt x="169" y="409"/>
                </a:cubicBezTo>
                <a:cubicBezTo>
                  <a:pt x="170" y="408"/>
                  <a:pt x="168" y="406"/>
                  <a:pt x="170" y="407"/>
                </a:cubicBezTo>
                <a:cubicBezTo>
                  <a:pt x="170" y="408"/>
                  <a:pt x="173" y="410"/>
                  <a:pt x="173" y="411"/>
                </a:cubicBezTo>
                <a:cubicBezTo>
                  <a:pt x="172" y="409"/>
                  <a:pt x="175" y="411"/>
                  <a:pt x="174" y="410"/>
                </a:cubicBezTo>
                <a:cubicBezTo>
                  <a:pt x="172" y="409"/>
                  <a:pt x="174" y="409"/>
                  <a:pt x="173" y="408"/>
                </a:cubicBezTo>
                <a:cubicBezTo>
                  <a:pt x="173" y="409"/>
                  <a:pt x="170" y="407"/>
                  <a:pt x="171" y="406"/>
                </a:cubicBezTo>
                <a:cubicBezTo>
                  <a:pt x="172" y="407"/>
                  <a:pt x="175" y="409"/>
                  <a:pt x="174" y="407"/>
                </a:cubicBezTo>
                <a:cubicBezTo>
                  <a:pt x="173" y="408"/>
                  <a:pt x="172" y="406"/>
                  <a:pt x="172" y="406"/>
                </a:cubicBezTo>
                <a:cubicBezTo>
                  <a:pt x="174" y="406"/>
                  <a:pt x="174" y="407"/>
                  <a:pt x="176" y="408"/>
                </a:cubicBezTo>
                <a:cubicBezTo>
                  <a:pt x="176" y="408"/>
                  <a:pt x="174" y="406"/>
                  <a:pt x="176" y="407"/>
                </a:cubicBezTo>
                <a:cubicBezTo>
                  <a:pt x="179" y="410"/>
                  <a:pt x="181" y="412"/>
                  <a:pt x="186" y="414"/>
                </a:cubicBezTo>
                <a:cubicBezTo>
                  <a:pt x="183" y="414"/>
                  <a:pt x="188" y="417"/>
                  <a:pt x="186" y="417"/>
                </a:cubicBezTo>
                <a:cubicBezTo>
                  <a:pt x="185" y="415"/>
                  <a:pt x="182" y="413"/>
                  <a:pt x="180" y="413"/>
                </a:cubicBezTo>
                <a:cubicBezTo>
                  <a:pt x="183" y="415"/>
                  <a:pt x="188" y="418"/>
                  <a:pt x="190" y="420"/>
                </a:cubicBezTo>
                <a:cubicBezTo>
                  <a:pt x="186" y="418"/>
                  <a:pt x="185" y="417"/>
                  <a:pt x="183" y="415"/>
                </a:cubicBezTo>
                <a:cubicBezTo>
                  <a:pt x="183" y="417"/>
                  <a:pt x="181" y="416"/>
                  <a:pt x="180" y="417"/>
                </a:cubicBezTo>
                <a:cubicBezTo>
                  <a:pt x="182" y="419"/>
                  <a:pt x="184" y="419"/>
                  <a:pt x="184" y="419"/>
                </a:cubicBezTo>
                <a:cubicBezTo>
                  <a:pt x="182" y="417"/>
                  <a:pt x="181" y="419"/>
                  <a:pt x="181" y="417"/>
                </a:cubicBezTo>
                <a:cubicBezTo>
                  <a:pt x="182" y="417"/>
                  <a:pt x="183" y="417"/>
                  <a:pt x="185" y="418"/>
                </a:cubicBezTo>
                <a:cubicBezTo>
                  <a:pt x="186" y="419"/>
                  <a:pt x="187" y="419"/>
                  <a:pt x="189" y="421"/>
                </a:cubicBezTo>
                <a:cubicBezTo>
                  <a:pt x="188" y="422"/>
                  <a:pt x="190" y="423"/>
                  <a:pt x="190" y="423"/>
                </a:cubicBezTo>
                <a:cubicBezTo>
                  <a:pt x="189" y="423"/>
                  <a:pt x="189" y="422"/>
                  <a:pt x="187" y="422"/>
                </a:cubicBezTo>
                <a:cubicBezTo>
                  <a:pt x="187" y="424"/>
                  <a:pt x="190" y="423"/>
                  <a:pt x="191" y="424"/>
                </a:cubicBezTo>
                <a:cubicBezTo>
                  <a:pt x="191" y="424"/>
                  <a:pt x="191" y="425"/>
                  <a:pt x="190" y="425"/>
                </a:cubicBezTo>
                <a:cubicBezTo>
                  <a:pt x="191" y="425"/>
                  <a:pt x="192" y="426"/>
                  <a:pt x="193" y="425"/>
                </a:cubicBezTo>
                <a:cubicBezTo>
                  <a:pt x="190" y="424"/>
                  <a:pt x="194" y="423"/>
                  <a:pt x="197" y="425"/>
                </a:cubicBezTo>
                <a:cubicBezTo>
                  <a:pt x="198" y="427"/>
                  <a:pt x="198" y="427"/>
                  <a:pt x="197" y="427"/>
                </a:cubicBezTo>
                <a:cubicBezTo>
                  <a:pt x="198" y="428"/>
                  <a:pt x="199" y="428"/>
                  <a:pt x="200" y="428"/>
                </a:cubicBezTo>
                <a:cubicBezTo>
                  <a:pt x="199" y="429"/>
                  <a:pt x="202" y="430"/>
                  <a:pt x="201" y="431"/>
                </a:cubicBezTo>
                <a:cubicBezTo>
                  <a:pt x="204" y="432"/>
                  <a:pt x="204" y="433"/>
                  <a:pt x="205" y="432"/>
                </a:cubicBezTo>
                <a:cubicBezTo>
                  <a:pt x="205" y="431"/>
                  <a:pt x="203" y="431"/>
                  <a:pt x="203" y="430"/>
                </a:cubicBezTo>
                <a:cubicBezTo>
                  <a:pt x="203" y="430"/>
                  <a:pt x="206" y="431"/>
                  <a:pt x="207" y="432"/>
                </a:cubicBezTo>
                <a:cubicBezTo>
                  <a:pt x="206" y="433"/>
                  <a:pt x="205" y="432"/>
                  <a:pt x="207" y="434"/>
                </a:cubicBezTo>
                <a:cubicBezTo>
                  <a:pt x="206" y="432"/>
                  <a:pt x="208" y="434"/>
                  <a:pt x="209" y="434"/>
                </a:cubicBezTo>
                <a:cubicBezTo>
                  <a:pt x="209" y="433"/>
                  <a:pt x="207" y="432"/>
                  <a:pt x="208" y="431"/>
                </a:cubicBezTo>
                <a:cubicBezTo>
                  <a:pt x="212" y="433"/>
                  <a:pt x="213" y="434"/>
                  <a:pt x="214" y="435"/>
                </a:cubicBezTo>
                <a:cubicBezTo>
                  <a:pt x="213" y="434"/>
                  <a:pt x="210" y="433"/>
                  <a:pt x="209" y="433"/>
                </a:cubicBezTo>
                <a:cubicBezTo>
                  <a:pt x="212" y="436"/>
                  <a:pt x="217" y="436"/>
                  <a:pt x="218" y="438"/>
                </a:cubicBezTo>
                <a:cubicBezTo>
                  <a:pt x="216" y="437"/>
                  <a:pt x="215" y="438"/>
                  <a:pt x="214" y="438"/>
                </a:cubicBezTo>
                <a:cubicBezTo>
                  <a:pt x="213" y="437"/>
                  <a:pt x="213" y="436"/>
                  <a:pt x="211" y="436"/>
                </a:cubicBezTo>
                <a:cubicBezTo>
                  <a:pt x="211" y="437"/>
                  <a:pt x="211" y="436"/>
                  <a:pt x="209" y="435"/>
                </a:cubicBezTo>
                <a:cubicBezTo>
                  <a:pt x="209" y="436"/>
                  <a:pt x="208" y="436"/>
                  <a:pt x="207" y="435"/>
                </a:cubicBezTo>
                <a:cubicBezTo>
                  <a:pt x="206" y="434"/>
                  <a:pt x="206" y="434"/>
                  <a:pt x="204" y="433"/>
                </a:cubicBezTo>
                <a:cubicBezTo>
                  <a:pt x="204" y="434"/>
                  <a:pt x="206" y="435"/>
                  <a:pt x="207" y="436"/>
                </a:cubicBezTo>
                <a:cubicBezTo>
                  <a:pt x="207" y="435"/>
                  <a:pt x="209" y="436"/>
                  <a:pt x="209" y="436"/>
                </a:cubicBezTo>
                <a:cubicBezTo>
                  <a:pt x="211" y="437"/>
                  <a:pt x="210" y="437"/>
                  <a:pt x="211" y="438"/>
                </a:cubicBezTo>
                <a:cubicBezTo>
                  <a:pt x="211" y="437"/>
                  <a:pt x="212" y="437"/>
                  <a:pt x="214" y="438"/>
                </a:cubicBezTo>
                <a:cubicBezTo>
                  <a:pt x="215" y="439"/>
                  <a:pt x="212" y="438"/>
                  <a:pt x="214" y="439"/>
                </a:cubicBezTo>
                <a:cubicBezTo>
                  <a:pt x="214" y="438"/>
                  <a:pt x="215" y="439"/>
                  <a:pt x="216" y="439"/>
                </a:cubicBezTo>
                <a:cubicBezTo>
                  <a:pt x="216" y="440"/>
                  <a:pt x="219" y="442"/>
                  <a:pt x="218" y="442"/>
                </a:cubicBezTo>
                <a:cubicBezTo>
                  <a:pt x="221" y="443"/>
                  <a:pt x="225" y="443"/>
                  <a:pt x="228" y="446"/>
                </a:cubicBezTo>
                <a:cubicBezTo>
                  <a:pt x="226" y="446"/>
                  <a:pt x="226" y="445"/>
                  <a:pt x="225" y="445"/>
                </a:cubicBezTo>
                <a:cubicBezTo>
                  <a:pt x="226" y="445"/>
                  <a:pt x="226" y="446"/>
                  <a:pt x="225" y="446"/>
                </a:cubicBezTo>
                <a:cubicBezTo>
                  <a:pt x="224" y="445"/>
                  <a:pt x="226" y="444"/>
                  <a:pt x="224" y="444"/>
                </a:cubicBezTo>
                <a:cubicBezTo>
                  <a:pt x="222" y="445"/>
                  <a:pt x="218" y="443"/>
                  <a:pt x="215" y="442"/>
                </a:cubicBezTo>
                <a:cubicBezTo>
                  <a:pt x="216" y="442"/>
                  <a:pt x="214" y="441"/>
                  <a:pt x="213" y="441"/>
                </a:cubicBezTo>
                <a:cubicBezTo>
                  <a:pt x="214" y="442"/>
                  <a:pt x="210" y="440"/>
                  <a:pt x="212" y="442"/>
                </a:cubicBezTo>
                <a:cubicBezTo>
                  <a:pt x="214" y="441"/>
                  <a:pt x="214" y="443"/>
                  <a:pt x="215" y="443"/>
                </a:cubicBezTo>
                <a:cubicBezTo>
                  <a:pt x="216" y="442"/>
                  <a:pt x="220" y="445"/>
                  <a:pt x="222" y="445"/>
                </a:cubicBezTo>
                <a:cubicBezTo>
                  <a:pt x="222" y="446"/>
                  <a:pt x="222" y="447"/>
                  <a:pt x="222" y="446"/>
                </a:cubicBezTo>
                <a:cubicBezTo>
                  <a:pt x="221" y="446"/>
                  <a:pt x="219" y="445"/>
                  <a:pt x="219" y="445"/>
                </a:cubicBezTo>
                <a:cubicBezTo>
                  <a:pt x="220" y="446"/>
                  <a:pt x="221" y="447"/>
                  <a:pt x="223" y="447"/>
                </a:cubicBezTo>
                <a:cubicBezTo>
                  <a:pt x="223" y="447"/>
                  <a:pt x="224" y="447"/>
                  <a:pt x="225" y="448"/>
                </a:cubicBezTo>
                <a:cubicBezTo>
                  <a:pt x="225" y="446"/>
                  <a:pt x="225" y="446"/>
                  <a:pt x="227" y="447"/>
                </a:cubicBezTo>
                <a:cubicBezTo>
                  <a:pt x="227" y="448"/>
                  <a:pt x="225" y="447"/>
                  <a:pt x="227" y="448"/>
                </a:cubicBezTo>
                <a:cubicBezTo>
                  <a:pt x="228" y="447"/>
                  <a:pt x="230" y="447"/>
                  <a:pt x="232" y="447"/>
                </a:cubicBezTo>
                <a:cubicBezTo>
                  <a:pt x="231" y="448"/>
                  <a:pt x="233" y="448"/>
                  <a:pt x="233" y="449"/>
                </a:cubicBezTo>
                <a:cubicBezTo>
                  <a:pt x="233" y="449"/>
                  <a:pt x="232" y="448"/>
                  <a:pt x="232" y="449"/>
                </a:cubicBezTo>
                <a:cubicBezTo>
                  <a:pt x="235" y="449"/>
                  <a:pt x="231" y="449"/>
                  <a:pt x="233" y="450"/>
                </a:cubicBezTo>
                <a:cubicBezTo>
                  <a:pt x="234" y="449"/>
                  <a:pt x="235" y="450"/>
                  <a:pt x="238" y="450"/>
                </a:cubicBezTo>
                <a:cubicBezTo>
                  <a:pt x="237" y="451"/>
                  <a:pt x="237" y="450"/>
                  <a:pt x="238" y="451"/>
                </a:cubicBezTo>
                <a:cubicBezTo>
                  <a:pt x="235" y="450"/>
                  <a:pt x="238" y="451"/>
                  <a:pt x="237" y="452"/>
                </a:cubicBezTo>
                <a:cubicBezTo>
                  <a:pt x="237" y="452"/>
                  <a:pt x="237" y="452"/>
                  <a:pt x="236" y="452"/>
                </a:cubicBezTo>
                <a:cubicBezTo>
                  <a:pt x="237" y="451"/>
                  <a:pt x="233" y="450"/>
                  <a:pt x="234" y="451"/>
                </a:cubicBezTo>
                <a:cubicBezTo>
                  <a:pt x="235" y="451"/>
                  <a:pt x="234" y="452"/>
                  <a:pt x="233" y="452"/>
                </a:cubicBezTo>
                <a:cubicBezTo>
                  <a:pt x="236" y="453"/>
                  <a:pt x="238" y="454"/>
                  <a:pt x="239" y="453"/>
                </a:cubicBezTo>
                <a:cubicBezTo>
                  <a:pt x="242" y="454"/>
                  <a:pt x="245" y="455"/>
                  <a:pt x="243" y="456"/>
                </a:cubicBezTo>
                <a:cubicBezTo>
                  <a:pt x="242" y="456"/>
                  <a:pt x="242" y="455"/>
                  <a:pt x="241" y="455"/>
                </a:cubicBezTo>
                <a:cubicBezTo>
                  <a:pt x="238" y="454"/>
                  <a:pt x="235" y="454"/>
                  <a:pt x="234" y="454"/>
                </a:cubicBezTo>
                <a:cubicBezTo>
                  <a:pt x="236" y="454"/>
                  <a:pt x="235" y="455"/>
                  <a:pt x="234" y="455"/>
                </a:cubicBezTo>
                <a:cubicBezTo>
                  <a:pt x="232" y="454"/>
                  <a:pt x="230" y="452"/>
                  <a:pt x="230" y="453"/>
                </a:cubicBezTo>
                <a:cubicBezTo>
                  <a:pt x="229" y="451"/>
                  <a:pt x="224" y="450"/>
                  <a:pt x="224" y="449"/>
                </a:cubicBezTo>
                <a:cubicBezTo>
                  <a:pt x="222" y="448"/>
                  <a:pt x="222" y="448"/>
                  <a:pt x="221" y="448"/>
                </a:cubicBezTo>
                <a:cubicBezTo>
                  <a:pt x="221" y="448"/>
                  <a:pt x="219" y="447"/>
                  <a:pt x="218" y="446"/>
                </a:cubicBezTo>
                <a:cubicBezTo>
                  <a:pt x="219" y="446"/>
                  <a:pt x="218" y="445"/>
                  <a:pt x="217" y="444"/>
                </a:cubicBezTo>
                <a:cubicBezTo>
                  <a:pt x="217" y="445"/>
                  <a:pt x="213" y="442"/>
                  <a:pt x="215" y="443"/>
                </a:cubicBezTo>
                <a:cubicBezTo>
                  <a:pt x="215" y="444"/>
                  <a:pt x="216" y="444"/>
                  <a:pt x="216" y="445"/>
                </a:cubicBezTo>
                <a:cubicBezTo>
                  <a:pt x="214" y="444"/>
                  <a:pt x="214" y="444"/>
                  <a:pt x="212" y="444"/>
                </a:cubicBezTo>
                <a:cubicBezTo>
                  <a:pt x="212" y="445"/>
                  <a:pt x="215" y="445"/>
                  <a:pt x="214" y="446"/>
                </a:cubicBezTo>
                <a:cubicBezTo>
                  <a:pt x="213" y="446"/>
                  <a:pt x="211" y="445"/>
                  <a:pt x="211" y="444"/>
                </a:cubicBezTo>
                <a:cubicBezTo>
                  <a:pt x="212" y="445"/>
                  <a:pt x="209" y="443"/>
                  <a:pt x="210" y="443"/>
                </a:cubicBezTo>
                <a:cubicBezTo>
                  <a:pt x="207" y="442"/>
                  <a:pt x="207" y="441"/>
                  <a:pt x="204" y="440"/>
                </a:cubicBezTo>
                <a:cubicBezTo>
                  <a:pt x="203" y="441"/>
                  <a:pt x="207" y="441"/>
                  <a:pt x="209" y="443"/>
                </a:cubicBezTo>
                <a:cubicBezTo>
                  <a:pt x="209" y="444"/>
                  <a:pt x="210" y="445"/>
                  <a:pt x="211" y="446"/>
                </a:cubicBezTo>
                <a:cubicBezTo>
                  <a:pt x="213" y="447"/>
                  <a:pt x="214" y="448"/>
                  <a:pt x="214" y="450"/>
                </a:cubicBezTo>
                <a:cubicBezTo>
                  <a:pt x="217" y="450"/>
                  <a:pt x="217" y="449"/>
                  <a:pt x="218" y="451"/>
                </a:cubicBezTo>
                <a:cubicBezTo>
                  <a:pt x="219" y="449"/>
                  <a:pt x="219" y="449"/>
                  <a:pt x="219" y="449"/>
                </a:cubicBezTo>
                <a:cubicBezTo>
                  <a:pt x="217" y="448"/>
                  <a:pt x="217" y="450"/>
                  <a:pt x="215" y="448"/>
                </a:cubicBezTo>
                <a:cubicBezTo>
                  <a:pt x="214" y="448"/>
                  <a:pt x="212" y="447"/>
                  <a:pt x="212" y="446"/>
                </a:cubicBezTo>
                <a:cubicBezTo>
                  <a:pt x="214" y="447"/>
                  <a:pt x="215" y="447"/>
                  <a:pt x="218" y="448"/>
                </a:cubicBezTo>
                <a:cubicBezTo>
                  <a:pt x="217" y="449"/>
                  <a:pt x="221" y="450"/>
                  <a:pt x="220" y="450"/>
                </a:cubicBezTo>
                <a:cubicBezTo>
                  <a:pt x="220" y="448"/>
                  <a:pt x="215" y="447"/>
                  <a:pt x="214" y="444"/>
                </a:cubicBezTo>
                <a:cubicBezTo>
                  <a:pt x="217" y="446"/>
                  <a:pt x="221" y="448"/>
                  <a:pt x="224" y="452"/>
                </a:cubicBezTo>
                <a:cubicBezTo>
                  <a:pt x="225" y="452"/>
                  <a:pt x="223" y="451"/>
                  <a:pt x="224" y="451"/>
                </a:cubicBezTo>
                <a:cubicBezTo>
                  <a:pt x="224" y="452"/>
                  <a:pt x="225" y="452"/>
                  <a:pt x="226" y="452"/>
                </a:cubicBezTo>
                <a:cubicBezTo>
                  <a:pt x="224" y="452"/>
                  <a:pt x="223" y="450"/>
                  <a:pt x="224" y="450"/>
                </a:cubicBezTo>
                <a:cubicBezTo>
                  <a:pt x="225" y="451"/>
                  <a:pt x="228" y="452"/>
                  <a:pt x="229" y="453"/>
                </a:cubicBezTo>
                <a:cubicBezTo>
                  <a:pt x="228" y="454"/>
                  <a:pt x="226" y="453"/>
                  <a:pt x="226" y="453"/>
                </a:cubicBezTo>
                <a:cubicBezTo>
                  <a:pt x="227" y="454"/>
                  <a:pt x="228" y="454"/>
                  <a:pt x="228" y="455"/>
                </a:cubicBezTo>
                <a:cubicBezTo>
                  <a:pt x="229" y="454"/>
                  <a:pt x="231" y="454"/>
                  <a:pt x="232" y="455"/>
                </a:cubicBezTo>
                <a:cubicBezTo>
                  <a:pt x="228" y="454"/>
                  <a:pt x="238" y="458"/>
                  <a:pt x="235" y="459"/>
                </a:cubicBezTo>
                <a:cubicBezTo>
                  <a:pt x="237" y="459"/>
                  <a:pt x="237" y="458"/>
                  <a:pt x="240" y="460"/>
                </a:cubicBezTo>
                <a:cubicBezTo>
                  <a:pt x="238" y="460"/>
                  <a:pt x="241" y="460"/>
                  <a:pt x="242" y="461"/>
                </a:cubicBezTo>
                <a:cubicBezTo>
                  <a:pt x="240" y="461"/>
                  <a:pt x="238" y="460"/>
                  <a:pt x="236" y="460"/>
                </a:cubicBezTo>
                <a:cubicBezTo>
                  <a:pt x="234" y="459"/>
                  <a:pt x="232" y="458"/>
                  <a:pt x="230" y="458"/>
                </a:cubicBezTo>
                <a:cubicBezTo>
                  <a:pt x="226" y="456"/>
                  <a:pt x="223" y="455"/>
                  <a:pt x="223" y="453"/>
                </a:cubicBezTo>
                <a:cubicBezTo>
                  <a:pt x="218" y="452"/>
                  <a:pt x="217" y="451"/>
                  <a:pt x="214" y="450"/>
                </a:cubicBezTo>
                <a:cubicBezTo>
                  <a:pt x="214" y="450"/>
                  <a:pt x="214" y="451"/>
                  <a:pt x="213" y="451"/>
                </a:cubicBezTo>
                <a:cubicBezTo>
                  <a:pt x="215" y="452"/>
                  <a:pt x="214" y="453"/>
                  <a:pt x="216" y="453"/>
                </a:cubicBezTo>
                <a:cubicBezTo>
                  <a:pt x="216" y="452"/>
                  <a:pt x="216" y="452"/>
                  <a:pt x="217" y="452"/>
                </a:cubicBezTo>
                <a:cubicBezTo>
                  <a:pt x="218" y="453"/>
                  <a:pt x="220" y="452"/>
                  <a:pt x="221" y="454"/>
                </a:cubicBezTo>
                <a:cubicBezTo>
                  <a:pt x="220" y="454"/>
                  <a:pt x="219" y="453"/>
                  <a:pt x="217" y="452"/>
                </a:cubicBezTo>
                <a:cubicBezTo>
                  <a:pt x="218" y="454"/>
                  <a:pt x="221" y="457"/>
                  <a:pt x="224" y="457"/>
                </a:cubicBezTo>
                <a:cubicBezTo>
                  <a:pt x="222" y="456"/>
                  <a:pt x="220" y="456"/>
                  <a:pt x="221" y="455"/>
                </a:cubicBezTo>
                <a:cubicBezTo>
                  <a:pt x="229" y="459"/>
                  <a:pt x="240" y="461"/>
                  <a:pt x="240" y="464"/>
                </a:cubicBezTo>
                <a:cubicBezTo>
                  <a:pt x="241" y="464"/>
                  <a:pt x="242" y="467"/>
                  <a:pt x="245" y="466"/>
                </a:cubicBezTo>
                <a:cubicBezTo>
                  <a:pt x="244" y="466"/>
                  <a:pt x="242" y="465"/>
                  <a:pt x="243" y="465"/>
                </a:cubicBezTo>
                <a:cubicBezTo>
                  <a:pt x="246" y="466"/>
                  <a:pt x="242" y="464"/>
                  <a:pt x="243" y="464"/>
                </a:cubicBezTo>
                <a:cubicBezTo>
                  <a:pt x="247" y="465"/>
                  <a:pt x="247" y="465"/>
                  <a:pt x="247" y="465"/>
                </a:cubicBezTo>
                <a:cubicBezTo>
                  <a:pt x="247" y="464"/>
                  <a:pt x="244" y="463"/>
                  <a:pt x="244" y="462"/>
                </a:cubicBezTo>
                <a:cubicBezTo>
                  <a:pt x="246" y="463"/>
                  <a:pt x="249" y="465"/>
                  <a:pt x="251" y="467"/>
                </a:cubicBezTo>
                <a:cubicBezTo>
                  <a:pt x="254" y="468"/>
                  <a:pt x="256" y="469"/>
                  <a:pt x="257" y="467"/>
                </a:cubicBezTo>
                <a:cubicBezTo>
                  <a:pt x="258" y="468"/>
                  <a:pt x="258" y="468"/>
                  <a:pt x="258" y="468"/>
                </a:cubicBezTo>
                <a:cubicBezTo>
                  <a:pt x="259" y="469"/>
                  <a:pt x="256" y="468"/>
                  <a:pt x="258" y="469"/>
                </a:cubicBezTo>
                <a:cubicBezTo>
                  <a:pt x="259" y="469"/>
                  <a:pt x="259" y="468"/>
                  <a:pt x="261" y="469"/>
                </a:cubicBezTo>
                <a:cubicBezTo>
                  <a:pt x="261" y="470"/>
                  <a:pt x="264" y="469"/>
                  <a:pt x="266" y="471"/>
                </a:cubicBezTo>
                <a:cubicBezTo>
                  <a:pt x="263" y="471"/>
                  <a:pt x="257" y="470"/>
                  <a:pt x="253" y="468"/>
                </a:cubicBezTo>
                <a:cubicBezTo>
                  <a:pt x="252" y="469"/>
                  <a:pt x="252" y="469"/>
                  <a:pt x="251" y="469"/>
                </a:cubicBezTo>
                <a:cubicBezTo>
                  <a:pt x="250" y="469"/>
                  <a:pt x="254" y="471"/>
                  <a:pt x="252" y="471"/>
                </a:cubicBezTo>
                <a:cubicBezTo>
                  <a:pt x="250" y="470"/>
                  <a:pt x="251" y="470"/>
                  <a:pt x="250" y="470"/>
                </a:cubicBezTo>
                <a:cubicBezTo>
                  <a:pt x="249" y="469"/>
                  <a:pt x="247" y="468"/>
                  <a:pt x="244" y="467"/>
                </a:cubicBezTo>
                <a:cubicBezTo>
                  <a:pt x="244" y="469"/>
                  <a:pt x="247" y="468"/>
                  <a:pt x="248" y="469"/>
                </a:cubicBezTo>
                <a:cubicBezTo>
                  <a:pt x="244" y="469"/>
                  <a:pt x="242" y="468"/>
                  <a:pt x="239" y="467"/>
                </a:cubicBezTo>
                <a:cubicBezTo>
                  <a:pt x="237" y="466"/>
                  <a:pt x="235" y="465"/>
                  <a:pt x="231" y="464"/>
                </a:cubicBezTo>
                <a:cubicBezTo>
                  <a:pt x="230" y="465"/>
                  <a:pt x="228" y="464"/>
                  <a:pt x="228" y="465"/>
                </a:cubicBezTo>
                <a:cubicBezTo>
                  <a:pt x="227" y="464"/>
                  <a:pt x="225" y="462"/>
                  <a:pt x="228" y="463"/>
                </a:cubicBezTo>
                <a:cubicBezTo>
                  <a:pt x="226" y="462"/>
                  <a:pt x="223" y="462"/>
                  <a:pt x="225" y="463"/>
                </a:cubicBezTo>
                <a:cubicBezTo>
                  <a:pt x="226" y="463"/>
                  <a:pt x="223" y="463"/>
                  <a:pt x="226" y="464"/>
                </a:cubicBezTo>
                <a:cubicBezTo>
                  <a:pt x="225" y="464"/>
                  <a:pt x="224" y="464"/>
                  <a:pt x="222" y="464"/>
                </a:cubicBezTo>
                <a:cubicBezTo>
                  <a:pt x="221" y="463"/>
                  <a:pt x="223" y="463"/>
                  <a:pt x="223" y="462"/>
                </a:cubicBezTo>
                <a:cubicBezTo>
                  <a:pt x="220" y="461"/>
                  <a:pt x="221" y="461"/>
                  <a:pt x="218" y="460"/>
                </a:cubicBezTo>
                <a:cubicBezTo>
                  <a:pt x="216" y="460"/>
                  <a:pt x="219" y="462"/>
                  <a:pt x="217" y="462"/>
                </a:cubicBezTo>
                <a:cubicBezTo>
                  <a:pt x="216" y="460"/>
                  <a:pt x="214" y="459"/>
                  <a:pt x="213" y="458"/>
                </a:cubicBezTo>
                <a:cubicBezTo>
                  <a:pt x="211" y="458"/>
                  <a:pt x="209" y="458"/>
                  <a:pt x="206" y="457"/>
                </a:cubicBezTo>
                <a:cubicBezTo>
                  <a:pt x="204" y="455"/>
                  <a:pt x="202" y="454"/>
                  <a:pt x="199" y="453"/>
                </a:cubicBezTo>
                <a:cubicBezTo>
                  <a:pt x="200" y="452"/>
                  <a:pt x="199" y="450"/>
                  <a:pt x="198" y="451"/>
                </a:cubicBezTo>
                <a:cubicBezTo>
                  <a:pt x="199" y="452"/>
                  <a:pt x="199" y="453"/>
                  <a:pt x="199" y="453"/>
                </a:cubicBezTo>
                <a:cubicBezTo>
                  <a:pt x="197" y="452"/>
                  <a:pt x="197" y="451"/>
                  <a:pt x="194" y="451"/>
                </a:cubicBezTo>
                <a:cubicBezTo>
                  <a:pt x="195" y="449"/>
                  <a:pt x="191" y="449"/>
                  <a:pt x="190" y="447"/>
                </a:cubicBezTo>
                <a:cubicBezTo>
                  <a:pt x="190" y="447"/>
                  <a:pt x="190" y="449"/>
                  <a:pt x="189" y="448"/>
                </a:cubicBezTo>
                <a:cubicBezTo>
                  <a:pt x="188" y="448"/>
                  <a:pt x="188" y="448"/>
                  <a:pt x="188" y="448"/>
                </a:cubicBezTo>
                <a:cubicBezTo>
                  <a:pt x="188" y="447"/>
                  <a:pt x="189" y="447"/>
                  <a:pt x="190" y="446"/>
                </a:cubicBezTo>
                <a:cubicBezTo>
                  <a:pt x="188" y="444"/>
                  <a:pt x="189" y="447"/>
                  <a:pt x="187" y="446"/>
                </a:cubicBezTo>
                <a:cubicBezTo>
                  <a:pt x="186" y="446"/>
                  <a:pt x="188" y="447"/>
                  <a:pt x="187" y="447"/>
                </a:cubicBezTo>
                <a:cubicBezTo>
                  <a:pt x="185" y="445"/>
                  <a:pt x="181" y="445"/>
                  <a:pt x="179" y="442"/>
                </a:cubicBezTo>
                <a:cubicBezTo>
                  <a:pt x="178" y="443"/>
                  <a:pt x="176" y="441"/>
                  <a:pt x="175" y="440"/>
                </a:cubicBezTo>
                <a:cubicBezTo>
                  <a:pt x="174" y="440"/>
                  <a:pt x="175" y="439"/>
                  <a:pt x="173" y="438"/>
                </a:cubicBezTo>
                <a:cubicBezTo>
                  <a:pt x="173" y="439"/>
                  <a:pt x="172" y="438"/>
                  <a:pt x="172" y="439"/>
                </a:cubicBezTo>
                <a:cubicBezTo>
                  <a:pt x="173" y="439"/>
                  <a:pt x="174" y="440"/>
                  <a:pt x="173" y="440"/>
                </a:cubicBezTo>
                <a:cubicBezTo>
                  <a:pt x="172" y="441"/>
                  <a:pt x="170" y="439"/>
                  <a:pt x="168" y="438"/>
                </a:cubicBezTo>
                <a:cubicBezTo>
                  <a:pt x="166" y="437"/>
                  <a:pt x="164" y="435"/>
                  <a:pt x="162" y="434"/>
                </a:cubicBezTo>
                <a:cubicBezTo>
                  <a:pt x="161" y="433"/>
                  <a:pt x="156" y="431"/>
                  <a:pt x="159" y="430"/>
                </a:cubicBezTo>
                <a:cubicBezTo>
                  <a:pt x="157" y="430"/>
                  <a:pt x="155" y="428"/>
                  <a:pt x="156" y="427"/>
                </a:cubicBezTo>
                <a:cubicBezTo>
                  <a:pt x="157" y="428"/>
                  <a:pt x="157" y="429"/>
                  <a:pt x="159" y="430"/>
                </a:cubicBezTo>
                <a:cubicBezTo>
                  <a:pt x="159" y="429"/>
                  <a:pt x="161" y="430"/>
                  <a:pt x="162" y="430"/>
                </a:cubicBezTo>
                <a:cubicBezTo>
                  <a:pt x="159" y="428"/>
                  <a:pt x="163" y="430"/>
                  <a:pt x="160" y="428"/>
                </a:cubicBezTo>
                <a:cubicBezTo>
                  <a:pt x="158" y="427"/>
                  <a:pt x="161" y="431"/>
                  <a:pt x="159" y="429"/>
                </a:cubicBezTo>
                <a:cubicBezTo>
                  <a:pt x="158" y="428"/>
                  <a:pt x="157" y="427"/>
                  <a:pt x="157" y="427"/>
                </a:cubicBezTo>
                <a:cubicBezTo>
                  <a:pt x="158" y="427"/>
                  <a:pt x="158" y="427"/>
                  <a:pt x="158" y="427"/>
                </a:cubicBezTo>
                <a:cubicBezTo>
                  <a:pt x="157" y="426"/>
                  <a:pt x="155" y="423"/>
                  <a:pt x="154" y="423"/>
                </a:cubicBezTo>
                <a:cubicBezTo>
                  <a:pt x="154" y="424"/>
                  <a:pt x="157" y="425"/>
                  <a:pt x="156" y="426"/>
                </a:cubicBezTo>
                <a:cubicBezTo>
                  <a:pt x="156" y="426"/>
                  <a:pt x="154" y="427"/>
                  <a:pt x="156" y="426"/>
                </a:cubicBezTo>
                <a:cubicBezTo>
                  <a:pt x="153" y="424"/>
                  <a:pt x="154" y="427"/>
                  <a:pt x="152" y="425"/>
                </a:cubicBezTo>
                <a:cubicBezTo>
                  <a:pt x="152" y="424"/>
                  <a:pt x="153" y="425"/>
                  <a:pt x="152" y="424"/>
                </a:cubicBezTo>
                <a:cubicBezTo>
                  <a:pt x="150" y="422"/>
                  <a:pt x="152" y="425"/>
                  <a:pt x="150" y="423"/>
                </a:cubicBezTo>
                <a:cubicBezTo>
                  <a:pt x="148" y="422"/>
                  <a:pt x="149" y="422"/>
                  <a:pt x="149" y="421"/>
                </a:cubicBezTo>
                <a:cubicBezTo>
                  <a:pt x="146" y="420"/>
                  <a:pt x="142" y="415"/>
                  <a:pt x="144" y="419"/>
                </a:cubicBezTo>
                <a:cubicBezTo>
                  <a:pt x="143" y="418"/>
                  <a:pt x="142" y="417"/>
                  <a:pt x="141" y="416"/>
                </a:cubicBezTo>
                <a:cubicBezTo>
                  <a:pt x="143" y="417"/>
                  <a:pt x="142" y="416"/>
                  <a:pt x="143" y="416"/>
                </a:cubicBezTo>
                <a:cubicBezTo>
                  <a:pt x="139" y="413"/>
                  <a:pt x="138" y="411"/>
                  <a:pt x="136" y="409"/>
                </a:cubicBezTo>
                <a:cubicBezTo>
                  <a:pt x="135" y="409"/>
                  <a:pt x="137" y="411"/>
                  <a:pt x="135" y="410"/>
                </a:cubicBezTo>
                <a:cubicBezTo>
                  <a:pt x="135" y="409"/>
                  <a:pt x="134" y="410"/>
                  <a:pt x="133" y="408"/>
                </a:cubicBezTo>
                <a:cubicBezTo>
                  <a:pt x="133" y="408"/>
                  <a:pt x="134" y="408"/>
                  <a:pt x="133" y="407"/>
                </a:cubicBezTo>
                <a:cubicBezTo>
                  <a:pt x="131" y="405"/>
                  <a:pt x="128" y="403"/>
                  <a:pt x="128" y="402"/>
                </a:cubicBezTo>
                <a:cubicBezTo>
                  <a:pt x="129" y="402"/>
                  <a:pt x="131" y="404"/>
                  <a:pt x="131" y="404"/>
                </a:cubicBezTo>
                <a:cubicBezTo>
                  <a:pt x="129" y="401"/>
                  <a:pt x="127" y="401"/>
                  <a:pt x="126" y="399"/>
                </a:cubicBezTo>
                <a:cubicBezTo>
                  <a:pt x="125" y="400"/>
                  <a:pt x="125" y="400"/>
                  <a:pt x="125" y="400"/>
                </a:cubicBezTo>
                <a:cubicBezTo>
                  <a:pt x="123" y="398"/>
                  <a:pt x="121" y="397"/>
                  <a:pt x="122" y="395"/>
                </a:cubicBezTo>
                <a:cubicBezTo>
                  <a:pt x="123" y="398"/>
                  <a:pt x="126" y="398"/>
                  <a:pt x="126" y="396"/>
                </a:cubicBezTo>
                <a:cubicBezTo>
                  <a:pt x="124" y="395"/>
                  <a:pt x="122" y="393"/>
                  <a:pt x="122" y="392"/>
                </a:cubicBezTo>
                <a:cubicBezTo>
                  <a:pt x="120" y="391"/>
                  <a:pt x="122" y="394"/>
                  <a:pt x="121" y="393"/>
                </a:cubicBezTo>
                <a:cubicBezTo>
                  <a:pt x="119" y="390"/>
                  <a:pt x="114" y="387"/>
                  <a:pt x="112" y="384"/>
                </a:cubicBezTo>
                <a:cubicBezTo>
                  <a:pt x="112" y="385"/>
                  <a:pt x="115" y="387"/>
                  <a:pt x="114" y="387"/>
                </a:cubicBezTo>
                <a:cubicBezTo>
                  <a:pt x="112" y="386"/>
                  <a:pt x="110" y="384"/>
                  <a:pt x="109" y="382"/>
                </a:cubicBezTo>
                <a:cubicBezTo>
                  <a:pt x="107" y="380"/>
                  <a:pt x="106" y="377"/>
                  <a:pt x="105" y="376"/>
                </a:cubicBezTo>
                <a:cubicBezTo>
                  <a:pt x="105" y="377"/>
                  <a:pt x="106" y="379"/>
                  <a:pt x="107" y="380"/>
                </a:cubicBezTo>
                <a:cubicBezTo>
                  <a:pt x="104" y="377"/>
                  <a:pt x="103" y="374"/>
                  <a:pt x="100" y="370"/>
                </a:cubicBezTo>
                <a:cubicBezTo>
                  <a:pt x="100" y="371"/>
                  <a:pt x="101" y="370"/>
                  <a:pt x="102" y="370"/>
                </a:cubicBezTo>
                <a:cubicBezTo>
                  <a:pt x="100" y="367"/>
                  <a:pt x="99" y="368"/>
                  <a:pt x="98" y="367"/>
                </a:cubicBezTo>
                <a:cubicBezTo>
                  <a:pt x="99" y="369"/>
                  <a:pt x="99" y="369"/>
                  <a:pt x="100" y="370"/>
                </a:cubicBezTo>
                <a:cubicBezTo>
                  <a:pt x="99" y="370"/>
                  <a:pt x="99" y="370"/>
                  <a:pt x="98" y="370"/>
                </a:cubicBezTo>
                <a:cubicBezTo>
                  <a:pt x="97" y="367"/>
                  <a:pt x="95" y="363"/>
                  <a:pt x="96" y="361"/>
                </a:cubicBezTo>
                <a:cubicBezTo>
                  <a:pt x="94" y="362"/>
                  <a:pt x="96" y="365"/>
                  <a:pt x="97" y="367"/>
                </a:cubicBezTo>
                <a:cubicBezTo>
                  <a:pt x="94" y="365"/>
                  <a:pt x="94" y="363"/>
                  <a:pt x="92" y="361"/>
                </a:cubicBezTo>
                <a:cubicBezTo>
                  <a:pt x="92" y="362"/>
                  <a:pt x="94" y="364"/>
                  <a:pt x="93" y="364"/>
                </a:cubicBezTo>
                <a:cubicBezTo>
                  <a:pt x="95" y="366"/>
                  <a:pt x="97" y="368"/>
                  <a:pt x="99" y="371"/>
                </a:cubicBezTo>
                <a:cubicBezTo>
                  <a:pt x="100" y="373"/>
                  <a:pt x="102" y="375"/>
                  <a:pt x="103" y="377"/>
                </a:cubicBezTo>
                <a:cubicBezTo>
                  <a:pt x="100" y="373"/>
                  <a:pt x="102" y="376"/>
                  <a:pt x="99" y="375"/>
                </a:cubicBezTo>
                <a:cubicBezTo>
                  <a:pt x="98" y="373"/>
                  <a:pt x="97" y="369"/>
                  <a:pt x="96" y="369"/>
                </a:cubicBezTo>
                <a:cubicBezTo>
                  <a:pt x="96" y="370"/>
                  <a:pt x="96" y="370"/>
                  <a:pt x="96" y="370"/>
                </a:cubicBezTo>
                <a:cubicBezTo>
                  <a:pt x="94" y="369"/>
                  <a:pt x="93" y="364"/>
                  <a:pt x="93" y="365"/>
                </a:cubicBezTo>
                <a:cubicBezTo>
                  <a:pt x="93" y="366"/>
                  <a:pt x="93" y="367"/>
                  <a:pt x="93" y="368"/>
                </a:cubicBezTo>
                <a:cubicBezTo>
                  <a:pt x="91" y="365"/>
                  <a:pt x="90" y="363"/>
                  <a:pt x="89" y="361"/>
                </a:cubicBezTo>
                <a:cubicBezTo>
                  <a:pt x="88" y="359"/>
                  <a:pt x="87" y="358"/>
                  <a:pt x="85" y="357"/>
                </a:cubicBezTo>
                <a:cubicBezTo>
                  <a:pt x="86" y="355"/>
                  <a:pt x="79" y="348"/>
                  <a:pt x="80" y="346"/>
                </a:cubicBezTo>
                <a:cubicBezTo>
                  <a:pt x="82" y="349"/>
                  <a:pt x="83" y="351"/>
                  <a:pt x="85" y="353"/>
                </a:cubicBezTo>
                <a:cubicBezTo>
                  <a:pt x="86" y="355"/>
                  <a:pt x="87" y="357"/>
                  <a:pt x="89" y="359"/>
                </a:cubicBezTo>
                <a:cubicBezTo>
                  <a:pt x="89" y="358"/>
                  <a:pt x="90" y="361"/>
                  <a:pt x="91" y="361"/>
                </a:cubicBezTo>
                <a:cubicBezTo>
                  <a:pt x="90" y="357"/>
                  <a:pt x="86" y="354"/>
                  <a:pt x="84" y="351"/>
                </a:cubicBezTo>
                <a:cubicBezTo>
                  <a:pt x="84" y="351"/>
                  <a:pt x="83" y="350"/>
                  <a:pt x="84" y="350"/>
                </a:cubicBezTo>
                <a:cubicBezTo>
                  <a:pt x="85" y="352"/>
                  <a:pt x="86" y="352"/>
                  <a:pt x="87" y="354"/>
                </a:cubicBezTo>
                <a:cubicBezTo>
                  <a:pt x="87" y="354"/>
                  <a:pt x="89" y="353"/>
                  <a:pt x="87" y="352"/>
                </a:cubicBezTo>
                <a:cubicBezTo>
                  <a:pt x="87" y="352"/>
                  <a:pt x="87" y="353"/>
                  <a:pt x="87" y="353"/>
                </a:cubicBezTo>
                <a:cubicBezTo>
                  <a:pt x="86" y="351"/>
                  <a:pt x="85" y="350"/>
                  <a:pt x="84" y="348"/>
                </a:cubicBezTo>
                <a:cubicBezTo>
                  <a:pt x="84" y="346"/>
                  <a:pt x="85" y="347"/>
                  <a:pt x="87" y="346"/>
                </a:cubicBezTo>
                <a:cubicBezTo>
                  <a:pt x="87" y="347"/>
                  <a:pt x="87" y="347"/>
                  <a:pt x="88" y="348"/>
                </a:cubicBezTo>
                <a:cubicBezTo>
                  <a:pt x="89" y="347"/>
                  <a:pt x="92" y="350"/>
                  <a:pt x="94" y="351"/>
                </a:cubicBezTo>
                <a:cubicBezTo>
                  <a:pt x="93" y="349"/>
                  <a:pt x="92" y="350"/>
                  <a:pt x="90" y="347"/>
                </a:cubicBezTo>
                <a:cubicBezTo>
                  <a:pt x="90" y="346"/>
                  <a:pt x="91" y="347"/>
                  <a:pt x="91" y="346"/>
                </a:cubicBezTo>
                <a:cubicBezTo>
                  <a:pt x="90" y="347"/>
                  <a:pt x="89" y="343"/>
                  <a:pt x="88" y="344"/>
                </a:cubicBezTo>
                <a:cubicBezTo>
                  <a:pt x="89" y="346"/>
                  <a:pt x="90" y="347"/>
                  <a:pt x="90" y="348"/>
                </a:cubicBezTo>
                <a:cubicBezTo>
                  <a:pt x="89" y="347"/>
                  <a:pt x="89" y="347"/>
                  <a:pt x="88" y="347"/>
                </a:cubicBezTo>
                <a:cubicBezTo>
                  <a:pt x="87" y="345"/>
                  <a:pt x="88" y="345"/>
                  <a:pt x="87" y="344"/>
                </a:cubicBezTo>
                <a:cubicBezTo>
                  <a:pt x="87" y="344"/>
                  <a:pt x="86" y="344"/>
                  <a:pt x="86" y="343"/>
                </a:cubicBezTo>
                <a:cubicBezTo>
                  <a:pt x="85" y="344"/>
                  <a:pt x="88" y="345"/>
                  <a:pt x="86" y="346"/>
                </a:cubicBezTo>
                <a:cubicBezTo>
                  <a:pt x="83" y="344"/>
                  <a:pt x="83" y="348"/>
                  <a:pt x="80" y="342"/>
                </a:cubicBezTo>
                <a:cubicBezTo>
                  <a:pt x="80" y="339"/>
                  <a:pt x="78" y="337"/>
                  <a:pt x="76" y="334"/>
                </a:cubicBezTo>
                <a:cubicBezTo>
                  <a:pt x="76" y="334"/>
                  <a:pt x="77" y="334"/>
                  <a:pt x="77" y="334"/>
                </a:cubicBezTo>
                <a:cubicBezTo>
                  <a:pt x="77" y="333"/>
                  <a:pt x="74" y="327"/>
                  <a:pt x="73" y="327"/>
                </a:cubicBezTo>
                <a:cubicBezTo>
                  <a:pt x="73" y="328"/>
                  <a:pt x="74" y="329"/>
                  <a:pt x="75" y="331"/>
                </a:cubicBezTo>
                <a:cubicBezTo>
                  <a:pt x="74" y="331"/>
                  <a:pt x="76" y="333"/>
                  <a:pt x="75" y="333"/>
                </a:cubicBezTo>
                <a:cubicBezTo>
                  <a:pt x="72" y="328"/>
                  <a:pt x="72" y="327"/>
                  <a:pt x="73" y="325"/>
                </a:cubicBezTo>
                <a:cubicBezTo>
                  <a:pt x="71" y="322"/>
                  <a:pt x="70" y="320"/>
                  <a:pt x="69" y="317"/>
                </a:cubicBezTo>
                <a:cubicBezTo>
                  <a:pt x="68" y="314"/>
                  <a:pt x="67" y="311"/>
                  <a:pt x="65" y="307"/>
                </a:cubicBezTo>
                <a:cubicBezTo>
                  <a:pt x="64" y="306"/>
                  <a:pt x="65" y="309"/>
                  <a:pt x="64" y="308"/>
                </a:cubicBezTo>
                <a:cubicBezTo>
                  <a:pt x="64" y="305"/>
                  <a:pt x="63" y="305"/>
                  <a:pt x="62" y="302"/>
                </a:cubicBezTo>
                <a:cubicBezTo>
                  <a:pt x="63" y="302"/>
                  <a:pt x="63" y="302"/>
                  <a:pt x="62" y="301"/>
                </a:cubicBezTo>
                <a:cubicBezTo>
                  <a:pt x="61" y="299"/>
                  <a:pt x="62" y="297"/>
                  <a:pt x="60" y="297"/>
                </a:cubicBezTo>
                <a:cubicBezTo>
                  <a:pt x="60" y="295"/>
                  <a:pt x="60" y="294"/>
                  <a:pt x="60" y="293"/>
                </a:cubicBezTo>
                <a:cubicBezTo>
                  <a:pt x="60" y="293"/>
                  <a:pt x="59" y="293"/>
                  <a:pt x="59" y="293"/>
                </a:cubicBezTo>
                <a:cubicBezTo>
                  <a:pt x="59" y="296"/>
                  <a:pt x="60" y="299"/>
                  <a:pt x="59" y="299"/>
                </a:cubicBezTo>
                <a:cubicBezTo>
                  <a:pt x="60" y="300"/>
                  <a:pt x="62" y="304"/>
                  <a:pt x="62" y="306"/>
                </a:cubicBezTo>
                <a:cubicBezTo>
                  <a:pt x="61" y="305"/>
                  <a:pt x="59" y="301"/>
                  <a:pt x="58" y="297"/>
                </a:cubicBezTo>
                <a:cubicBezTo>
                  <a:pt x="57" y="293"/>
                  <a:pt x="57" y="290"/>
                  <a:pt x="59" y="293"/>
                </a:cubicBezTo>
                <a:cubicBezTo>
                  <a:pt x="58" y="291"/>
                  <a:pt x="58" y="290"/>
                  <a:pt x="58" y="289"/>
                </a:cubicBezTo>
                <a:cubicBezTo>
                  <a:pt x="57" y="289"/>
                  <a:pt x="57" y="289"/>
                  <a:pt x="56" y="289"/>
                </a:cubicBezTo>
                <a:cubicBezTo>
                  <a:pt x="57" y="291"/>
                  <a:pt x="56" y="292"/>
                  <a:pt x="56" y="293"/>
                </a:cubicBezTo>
                <a:cubicBezTo>
                  <a:pt x="57" y="295"/>
                  <a:pt x="57" y="294"/>
                  <a:pt x="58" y="297"/>
                </a:cubicBezTo>
                <a:cubicBezTo>
                  <a:pt x="57" y="297"/>
                  <a:pt x="57" y="297"/>
                  <a:pt x="57" y="297"/>
                </a:cubicBezTo>
                <a:cubicBezTo>
                  <a:pt x="56" y="295"/>
                  <a:pt x="56" y="294"/>
                  <a:pt x="55" y="294"/>
                </a:cubicBezTo>
                <a:cubicBezTo>
                  <a:pt x="55" y="297"/>
                  <a:pt x="59" y="298"/>
                  <a:pt x="60" y="303"/>
                </a:cubicBezTo>
                <a:cubicBezTo>
                  <a:pt x="58" y="299"/>
                  <a:pt x="59" y="303"/>
                  <a:pt x="58" y="302"/>
                </a:cubicBezTo>
                <a:cubicBezTo>
                  <a:pt x="59" y="306"/>
                  <a:pt x="60" y="316"/>
                  <a:pt x="57" y="308"/>
                </a:cubicBezTo>
                <a:cubicBezTo>
                  <a:pt x="56" y="308"/>
                  <a:pt x="56" y="310"/>
                  <a:pt x="57" y="311"/>
                </a:cubicBezTo>
                <a:cubicBezTo>
                  <a:pt x="58" y="310"/>
                  <a:pt x="58" y="311"/>
                  <a:pt x="59" y="313"/>
                </a:cubicBezTo>
                <a:cubicBezTo>
                  <a:pt x="59" y="313"/>
                  <a:pt x="60" y="311"/>
                  <a:pt x="61" y="312"/>
                </a:cubicBezTo>
                <a:cubicBezTo>
                  <a:pt x="61" y="314"/>
                  <a:pt x="62" y="317"/>
                  <a:pt x="63" y="318"/>
                </a:cubicBezTo>
                <a:cubicBezTo>
                  <a:pt x="65" y="324"/>
                  <a:pt x="68" y="330"/>
                  <a:pt x="71" y="336"/>
                </a:cubicBezTo>
                <a:cubicBezTo>
                  <a:pt x="73" y="339"/>
                  <a:pt x="75" y="341"/>
                  <a:pt x="76" y="344"/>
                </a:cubicBezTo>
                <a:cubicBezTo>
                  <a:pt x="78" y="347"/>
                  <a:pt x="80" y="350"/>
                  <a:pt x="81" y="353"/>
                </a:cubicBezTo>
                <a:cubicBezTo>
                  <a:pt x="80" y="351"/>
                  <a:pt x="80" y="351"/>
                  <a:pt x="78" y="348"/>
                </a:cubicBezTo>
                <a:cubicBezTo>
                  <a:pt x="77" y="349"/>
                  <a:pt x="76" y="345"/>
                  <a:pt x="75" y="345"/>
                </a:cubicBezTo>
                <a:cubicBezTo>
                  <a:pt x="76" y="347"/>
                  <a:pt x="74" y="343"/>
                  <a:pt x="75" y="346"/>
                </a:cubicBezTo>
                <a:cubicBezTo>
                  <a:pt x="73" y="343"/>
                  <a:pt x="72" y="341"/>
                  <a:pt x="71" y="339"/>
                </a:cubicBezTo>
                <a:cubicBezTo>
                  <a:pt x="69" y="337"/>
                  <a:pt x="68" y="335"/>
                  <a:pt x="67" y="334"/>
                </a:cubicBezTo>
                <a:cubicBezTo>
                  <a:pt x="70" y="339"/>
                  <a:pt x="64" y="333"/>
                  <a:pt x="66" y="336"/>
                </a:cubicBezTo>
                <a:cubicBezTo>
                  <a:pt x="69" y="338"/>
                  <a:pt x="71" y="342"/>
                  <a:pt x="72" y="346"/>
                </a:cubicBezTo>
                <a:cubicBezTo>
                  <a:pt x="73" y="346"/>
                  <a:pt x="73" y="346"/>
                  <a:pt x="73" y="346"/>
                </a:cubicBezTo>
                <a:cubicBezTo>
                  <a:pt x="74" y="349"/>
                  <a:pt x="71" y="345"/>
                  <a:pt x="70" y="344"/>
                </a:cubicBezTo>
                <a:cubicBezTo>
                  <a:pt x="71" y="346"/>
                  <a:pt x="72" y="349"/>
                  <a:pt x="73" y="351"/>
                </a:cubicBezTo>
                <a:cubicBezTo>
                  <a:pt x="73" y="351"/>
                  <a:pt x="72" y="351"/>
                  <a:pt x="71" y="349"/>
                </a:cubicBezTo>
                <a:cubicBezTo>
                  <a:pt x="70" y="347"/>
                  <a:pt x="70" y="347"/>
                  <a:pt x="68" y="345"/>
                </a:cubicBezTo>
                <a:cubicBezTo>
                  <a:pt x="69" y="344"/>
                  <a:pt x="69" y="345"/>
                  <a:pt x="70" y="345"/>
                </a:cubicBezTo>
                <a:cubicBezTo>
                  <a:pt x="69" y="343"/>
                  <a:pt x="68" y="343"/>
                  <a:pt x="67" y="341"/>
                </a:cubicBezTo>
                <a:cubicBezTo>
                  <a:pt x="68" y="340"/>
                  <a:pt x="68" y="340"/>
                  <a:pt x="68" y="340"/>
                </a:cubicBezTo>
                <a:cubicBezTo>
                  <a:pt x="66" y="339"/>
                  <a:pt x="64" y="337"/>
                  <a:pt x="62" y="334"/>
                </a:cubicBezTo>
                <a:cubicBezTo>
                  <a:pt x="63" y="336"/>
                  <a:pt x="63" y="339"/>
                  <a:pt x="64" y="341"/>
                </a:cubicBezTo>
                <a:cubicBezTo>
                  <a:pt x="65" y="344"/>
                  <a:pt x="66" y="346"/>
                  <a:pt x="67" y="348"/>
                </a:cubicBezTo>
                <a:cubicBezTo>
                  <a:pt x="67" y="348"/>
                  <a:pt x="67" y="351"/>
                  <a:pt x="66" y="350"/>
                </a:cubicBezTo>
                <a:cubicBezTo>
                  <a:pt x="65" y="346"/>
                  <a:pt x="65" y="346"/>
                  <a:pt x="63" y="343"/>
                </a:cubicBezTo>
                <a:cubicBezTo>
                  <a:pt x="63" y="343"/>
                  <a:pt x="64" y="344"/>
                  <a:pt x="64" y="344"/>
                </a:cubicBezTo>
                <a:cubicBezTo>
                  <a:pt x="61" y="338"/>
                  <a:pt x="64" y="340"/>
                  <a:pt x="61" y="334"/>
                </a:cubicBezTo>
                <a:cubicBezTo>
                  <a:pt x="60" y="333"/>
                  <a:pt x="59" y="333"/>
                  <a:pt x="58" y="332"/>
                </a:cubicBezTo>
                <a:cubicBezTo>
                  <a:pt x="59" y="334"/>
                  <a:pt x="57" y="333"/>
                  <a:pt x="57" y="332"/>
                </a:cubicBezTo>
                <a:cubicBezTo>
                  <a:pt x="57" y="330"/>
                  <a:pt x="56" y="329"/>
                  <a:pt x="56" y="331"/>
                </a:cubicBezTo>
                <a:cubicBezTo>
                  <a:pt x="55" y="328"/>
                  <a:pt x="52" y="323"/>
                  <a:pt x="52" y="320"/>
                </a:cubicBezTo>
                <a:cubicBezTo>
                  <a:pt x="53" y="320"/>
                  <a:pt x="54" y="321"/>
                  <a:pt x="54" y="320"/>
                </a:cubicBezTo>
                <a:cubicBezTo>
                  <a:pt x="55" y="322"/>
                  <a:pt x="57" y="324"/>
                  <a:pt x="58" y="327"/>
                </a:cubicBezTo>
                <a:cubicBezTo>
                  <a:pt x="59" y="329"/>
                  <a:pt x="60" y="332"/>
                  <a:pt x="62" y="334"/>
                </a:cubicBezTo>
                <a:cubicBezTo>
                  <a:pt x="62" y="334"/>
                  <a:pt x="62" y="333"/>
                  <a:pt x="62" y="332"/>
                </a:cubicBezTo>
                <a:cubicBezTo>
                  <a:pt x="61" y="333"/>
                  <a:pt x="61" y="332"/>
                  <a:pt x="60" y="331"/>
                </a:cubicBezTo>
                <a:cubicBezTo>
                  <a:pt x="60" y="330"/>
                  <a:pt x="60" y="330"/>
                  <a:pt x="61" y="330"/>
                </a:cubicBezTo>
                <a:cubicBezTo>
                  <a:pt x="60" y="328"/>
                  <a:pt x="59" y="327"/>
                  <a:pt x="60" y="326"/>
                </a:cubicBezTo>
                <a:cubicBezTo>
                  <a:pt x="60" y="327"/>
                  <a:pt x="61" y="328"/>
                  <a:pt x="61" y="329"/>
                </a:cubicBezTo>
                <a:cubicBezTo>
                  <a:pt x="62" y="328"/>
                  <a:pt x="62" y="327"/>
                  <a:pt x="61" y="325"/>
                </a:cubicBezTo>
                <a:cubicBezTo>
                  <a:pt x="61" y="324"/>
                  <a:pt x="60" y="322"/>
                  <a:pt x="60" y="321"/>
                </a:cubicBezTo>
                <a:cubicBezTo>
                  <a:pt x="60" y="322"/>
                  <a:pt x="60" y="323"/>
                  <a:pt x="60" y="324"/>
                </a:cubicBezTo>
                <a:cubicBezTo>
                  <a:pt x="59" y="323"/>
                  <a:pt x="59" y="323"/>
                  <a:pt x="58" y="322"/>
                </a:cubicBezTo>
                <a:cubicBezTo>
                  <a:pt x="57" y="319"/>
                  <a:pt x="59" y="320"/>
                  <a:pt x="59" y="319"/>
                </a:cubicBezTo>
                <a:cubicBezTo>
                  <a:pt x="57" y="318"/>
                  <a:pt x="59" y="318"/>
                  <a:pt x="59" y="317"/>
                </a:cubicBezTo>
                <a:cubicBezTo>
                  <a:pt x="58" y="317"/>
                  <a:pt x="57" y="317"/>
                  <a:pt x="57" y="315"/>
                </a:cubicBezTo>
                <a:cubicBezTo>
                  <a:pt x="57" y="315"/>
                  <a:pt x="58" y="315"/>
                  <a:pt x="57" y="314"/>
                </a:cubicBezTo>
                <a:cubicBezTo>
                  <a:pt x="55" y="311"/>
                  <a:pt x="54" y="308"/>
                  <a:pt x="53" y="305"/>
                </a:cubicBezTo>
                <a:cubicBezTo>
                  <a:pt x="53" y="302"/>
                  <a:pt x="52" y="299"/>
                  <a:pt x="49" y="295"/>
                </a:cubicBezTo>
                <a:cubicBezTo>
                  <a:pt x="50" y="295"/>
                  <a:pt x="49" y="293"/>
                  <a:pt x="49" y="291"/>
                </a:cubicBezTo>
                <a:cubicBezTo>
                  <a:pt x="48" y="292"/>
                  <a:pt x="48" y="294"/>
                  <a:pt x="48" y="295"/>
                </a:cubicBezTo>
                <a:cubicBezTo>
                  <a:pt x="49" y="298"/>
                  <a:pt x="51" y="304"/>
                  <a:pt x="51" y="306"/>
                </a:cubicBezTo>
                <a:cubicBezTo>
                  <a:pt x="50" y="305"/>
                  <a:pt x="49" y="302"/>
                  <a:pt x="49" y="301"/>
                </a:cubicBezTo>
                <a:cubicBezTo>
                  <a:pt x="48" y="301"/>
                  <a:pt x="48" y="302"/>
                  <a:pt x="48" y="301"/>
                </a:cubicBezTo>
                <a:cubicBezTo>
                  <a:pt x="46" y="297"/>
                  <a:pt x="45" y="292"/>
                  <a:pt x="43" y="288"/>
                </a:cubicBezTo>
                <a:cubicBezTo>
                  <a:pt x="41" y="283"/>
                  <a:pt x="40" y="279"/>
                  <a:pt x="40" y="275"/>
                </a:cubicBezTo>
                <a:cubicBezTo>
                  <a:pt x="40" y="277"/>
                  <a:pt x="39" y="276"/>
                  <a:pt x="39" y="277"/>
                </a:cubicBezTo>
                <a:cubicBezTo>
                  <a:pt x="41" y="280"/>
                  <a:pt x="41" y="283"/>
                  <a:pt x="41" y="286"/>
                </a:cubicBezTo>
                <a:cubicBezTo>
                  <a:pt x="42" y="288"/>
                  <a:pt x="44" y="291"/>
                  <a:pt x="45" y="295"/>
                </a:cubicBezTo>
                <a:cubicBezTo>
                  <a:pt x="45" y="296"/>
                  <a:pt x="46" y="298"/>
                  <a:pt x="46" y="299"/>
                </a:cubicBezTo>
                <a:cubicBezTo>
                  <a:pt x="47" y="301"/>
                  <a:pt x="47" y="302"/>
                  <a:pt x="48" y="303"/>
                </a:cubicBezTo>
                <a:cubicBezTo>
                  <a:pt x="47" y="304"/>
                  <a:pt x="49" y="311"/>
                  <a:pt x="47" y="310"/>
                </a:cubicBezTo>
                <a:cubicBezTo>
                  <a:pt x="48" y="312"/>
                  <a:pt x="50" y="316"/>
                  <a:pt x="50" y="317"/>
                </a:cubicBezTo>
                <a:cubicBezTo>
                  <a:pt x="49" y="315"/>
                  <a:pt x="48" y="315"/>
                  <a:pt x="47" y="314"/>
                </a:cubicBezTo>
                <a:cubicBezTo>
                  <a:pt x="48" y="316"/>
                  <a:pt x="48" y="317"/>
                  <a:pt x="49" y="320"/>
                </a:cubicBezTo>
                <a:cubicBezTo>
                  <a:pt x="49" y="320"/>
                  <a:pt x="48" y="319"/>
                  <a:pt x="48" y="321"/>
                </a:cubicBezTo>
                <a:cubicBezTo>
                  <a:pt x="50" y="324"/>
                  <a:pt x="51" y="327"/>
                  <a:pt x="53" y="330"/>
                </a:cubicBezTo>
                <a:cubicBezTo>
                  <a:pt x="54" y="333"/>
                  <a:pt x="56" y="337"/>
                  <a:pt x="56" y="340"/>
                </a:cubicBezTo>
                <a:cubicBezTo>
                  <a:pt x="54" y="340"/>
                  <a:pt x="53" y="335"/>
                  <a:pt x="51" y="333"/>
                </a:cubicBezTo>
                <a:cubicBezTo>
                  <a:pt x="52" y="335"/>
                  <a:pt x="49" y="329"/>
                  <a:pt x="49" y="330"/>
                </a:cubicBezTo>
                <a:cubicBezTo>
                  <a:pt x="50" y="332"/>
                  <a:pt x="48" y="333"/>
                  <a:pt x="47" y="331"/>
                </a:cubicBezTo>
                <a:cubicBezTo>
                  <a:pt x="47" y="330"/>
                  <a:pt x="47" y="328"/>
                  <a:pt x="48" y="328"/>
                </a:cubicBezTo>
                <a:cubicBezTo>
                  <a:pt x="47" y="326"/>
                  <a:pt x="46" y="325"/>
                  <a:pt x="45" y="325"/>
                </a:cubicBezTo>
                <a:cubicBezTo>
                  <a:pt x="48" y="329"/>
                  <a:pt x="44" y="327"/>
                  <a:pt x="45" y="328"/>
                </a:cubicBezTo>
                <a:cubicBezTo>
                  <a:pt x="46" y="328"/>
                  <a:pt x="46" y="329"/>
                  <a:pt x="47" y="330"/>
                </a:cubicBezTo>
                <a:cubicBezTo>
                  <a:pt x="46" y="330"/>
                  <a:pt x="47" y="331"/>
                  <a:pt x="47" y="332"/>
                </a:cubicBezTo>
                <a:cubicBezTo>
                  <a:pt x="48" y="333"/>
                  <a:pt x="49" y="334"/>
                  <a:pt x="50" y="334"/>
                </a:cubicBezTo>
                <a:cubicBezTo>
                  <a:pt x="50" y="337"/>
                  <a:pt x="55" y="344"/>
                  <a:pt x="56" y="348"/>
                </a:cubicBezTo>
                <a:cubicBezTo>
                  <a:pt x="54" y="346"/>
                  <a:pt x="53" y="345"/>
                  <a:pt x="53" y="343"/>
                </a:cubicBezTo>
                <a:cubicBezTo>
                  <a:pt x="51" y="343"/>
                  <a:pt x="50" y="341"/>
                  <a:pt x="48" y="339"/>
                </a:cubicBezTo>
                <a:cubicBezTo>
                  <a:pt x="48" y="337"/>
                  <a:pt x="49" y="338"/>
                  <a:pt x="49" y="339"/>
                </a:cubicBezTo>
                <a:cubicBezTo>
                  <a:pt x="48" y="337"/>
                  <a:pt x="45" y="335"/>
                  <a:pt x="46" y="332"/>
                </a:cubicBezTo>
                <a:cubicBezTo>
                  <a:pt x="46" y="334"/>
                  <a:pt x="49" y="336"/>
                  <a:pt x="48" y="335"/>
                </a:cubicBezTo>
                <a:cubicBezTo>
                  <a:pt x="45" y="331"/>
                  <a:pt x="42" y="329"/>
                  <a:pt x="40" y="325"/>
                </a:cubicBezTo>
                <a:cubicBezTo>
                  <a:pt x="40" y="325"/>
                  <a:pt x="40" y="326"/>
                  <a:pt x="40" y="326"/>
                </a:cubicBezTo>
                <a:cubicBezTo>
                  <a:pt x="36" y="320"/>
                  <a:pt x="32" y="314"/>
                  <a:pt x="32" y="310"/>
                </a:cubicBezTo>
                <a:cubicBezTo>
                  <a:pt x="32" y="308"/>
                  <a:pt x="31" y="307"/>
                  <a:pt x="30" y="305"/>
                </a:cubicBezTo>
                <a:cubicBezTo>
                  <a:pt x="30" y="303"/>
                  <a:pt x="29" y="302"/>
                  <a:pt x="29" y="301"/>
                </a:cubicBezTo>
                <a:cubicBezTo>
                  <a:pt x="29" y="304"/>
                  <a:pt x="28" y="305"/>
                  <a:pt x="29" y="307"/>
                </a:cubicBezTo>
                <a:cubicBezTo>
                  <a:pt x="28" y="304"/>
                  <a:pt x="27" y="303"/>
                  <a:pt x="25" y="302"/>
                </a:cubicBezTo>
                <a:cubicBezTo>
                  <a:pt x="26" y="300"/>
                  <a:pt x="24" y="296"/>
                  <a:pt x="24" y="294"/>
                </a:cubicBezTo>
                <a:cubicBezTo>
                  <a:pt x="24" y="293"/>
                  <a:pt x="25" y="298"/>
                  <a:pt x="25" y="297"/>
                </a:cubicBezTo>
                <a:cubicBezTo>
                  <a:pt x="25" y="295"/>
                  <a:pt x="25" y="292"/>
                  <a:pt x="24" y="290"/>
                </a:cubicBezTo>
                <a:cubicBezTo>
                  <a:pt x="23" y="287"/>
                  <a:pt x="23" y="284"/>
                  <a:pt x="22" y="282"/>
                </a:cubicBezTo>
                <a:cubicBezTo>
                  <a:pt x="21" y="279"/>
                  <a:pt x="20" y="276"/>
                  <a:pt x="20" y="273"/>
                </a:cubicBezTo>
                <a:cubicBezTo>
                  <a:pt x="19" y="271"/>
                  <a:pt x="19" y="268"/>
                  <a:pt x="19" y="266"/>
                </a:cubicBezTo>
                <a:cubicBezTo>
                  <a:pt x="20" y="267"/>
                  <a:pt x="20" y="273"/>
                  <a:pt x="21" y="274"/>
                </a:cubicBezTo>
                <a:cubicBezTo>
                  <a:pt x="21" y="270"/>
                  <a:pt x="20" y="267"/>
                  <a:pt x="20" y="262"/>
                </a:cubicBezTo>
                <a:cubicBezTo>
                  <a:pt x="21" y="261"/>
                  <a:pt x="21" y="263"/>
                  <a:pt x="22" y="266"/>
                </a:cubicBezTo>
                <a:cubicBezTo>
                  <a:pt x="20" y="266"/>
                  <a:pt x="24" y="276"/>
                  <a:pt x="21" y="274"/>
                </a:cubicBezTo>
                <a:cubicBezTo>
                  <a:pt x="22" y="277"/>
                  <a:pt x="24" y="282"/>
                  <a:pt x="24" y="285"/>
                </a:cubicBezTo>
                <a:cubicBezTo>
                  <a:pt x="24" y="286"/>
                  <a:pt x="25" y="285"/>
                  <a:pt x="25" y="287"/>
                </a:cubicBezTo>
                <a:cubicBezTo>
                  <a:pt x="25" y="288"/>
                  <a:pt x="24" y="287"/>
                  <a:pt x="24" y="286"/>
                </a:cubicBezTo>
                <a:cubicBezTo>
                  <a:pt x="25" y="288"/>
                  <a:pt x="27" y="293"/>
                  <a:pt x="28" y="297"/>
                </a:cubicBezTo>
                <a:cubicBezTo>
                  <a:pt x="29" y="299"/>
                  <a:pt x="30" y="302"/>
                  <a:pt x="31" y="304"/>
                </a:cubicBezTo>
                <a:cubicBezTo>
                  <a:pt x="32" y="306"/>
                  <a:pt x="33" y="308"/>
                  <a:pt x="33" y="309"/>
                </a:cubicBezTo>
                <a:cubicBezTo>
                  <a:pt x="33" y="309"/>
                  <a:pt x="33" y="310"/>
                  <a:pt x="33" y="311"/>
                </a:cubicBezTo>
                <a:cubicBezTo>
                  <a:pt x="34" y="311"/>
                  <a:pt x="35" y="313"/>
                  <a:pt x="35" y="313"/>
                </a:cubicBezTo>
                <a:cubicBezTo>
                  <a:pt x="34" y="310"/>
                  <a:pt x="35" y="310"/>
                  <a:pt x="35" y="309"/>
                </a:cubicBezTo>
                <a:cubicBezTo>
                  <a:pt x="34" y="309"/>
                  <a:pt x="32" y="306"/>
                  <a:pt x="33" y="305"/>
                </a:cubicBezTo>
                <a:cubicBezTo>
                  <a:pt x="33" y="304"/>
                  <a:pt x="34" y="307"/>
                  <a:pt x="34" y="306"/>
                </a:cubicBezTo>
                <a:cubicBezTo>
                  <a:pt x="34" y="306"/>
                  <a:pt x="34" y="305"/>
                  <a:pt x="34" y="305"/>
                </a:cubicBezTo>
                <a:cubicBezTo>
                  <a:pt x="34" y="305"/>
                  <a:pt x="35" y="306"/>
                  <a:pt x="35" y="306"/>
                </a:cubicBezTo>
                <a:cubicBezTo>
                  <a:pt x="34" y="303"/>
                  <a:pt x="31" y="299"/>
                  <a:pt x="31" y="297"/>
                </a:cubicBezTo>
                <a:cubicBezTo>
                  <a:pt x="32" y="300"/>
                  <a:pt x="33" y="298"/>
                  <a:pt x="33" y="299"/>
                </a:cubicBezTo>
                <a:cubicBezTo>
                  <a:pt x="34" y="303"/>
                  <a:pt x="37" y="308"/>
                  <a:pt x="38" y="309"/>
                </a:cubicBezTo>
                <a:cubicBezTo>
                  <a:pt x="36" y="304"/>
                  <a:pt x="38" y="304"/>
                  <a:pt x="37" y="301"/>
                </a:cubicBezTo>
                <a:cubicBezTo>
                  <a:pt x="38" y="304"/>
                  <a:pt x="37" y="303"/>
                  <a:pt x="38" y="305"/>
                </a:cubicBezTo>
                <a:cubicBezTo>
                  <a:pt x="40" y="305"/>
                  <a:pt x="39" y="303"/>
                  <a:pt x="39" y="300"/>
                </a:cubicBezTo>
                <a:cubicBezTo>
                  <a:pt x="40" y="302"/>
                  <a:pt x="40" y="301"/>
                  <a:pt x="41" y="302"/>
                </a:cubicBezTo>
                <a:cubicBezTo>
                  <a:pt x="40" y="300"/>
                  <a:pt x="39" y="296"/>
                  <a:pt x="41" y="298"/>
                </a:cubicBezTo>
                <a:cubicBezTo>
                  <a:pt x="40" y="295"/>
                  <a:pt x="38" y="292"/>
                  <a:pt x="39" y="291"/>
                </a:cubicBezTo>
                <a:cubicBezTo>
                  <a:pt x="40" y="293"/>
                  <a:pt x="41" y="298"/>
                  <a:pt x="42" y="297"/>
                </a:cubicBezTo>
                <a:cubicBezTo>
                  <a:pt x="39" y="291"/>
                  <a:pt x="38" y="286"/>
                  <a:pt x="38" y="281"/>
                </a:cubicBezTo>
                <a:cubicBezTo>
                  <a:pt x="38" y="276"/>
                  <a:pt x="38" y="272"/>
                  <a:pt x="35" y="266"/>
                </a:cubicBezTo>
                <a:cubicBezTo>
                  <a:pt x="37" y="266"/>
                  <a:pt x="36" y="264"/>
                  <a:pt x="36" y="262"/>
                </a:cubicBezTo>
                <a:cubicBezTo>
                  <a:pt x="37" y="263"/>
                  <a:pt x="39" y="265"/>
                  <a:pt x="40" y="266"/>
                </a:cubicBezTo>
                <a:cubicBezTo>
                  <a:pt x="40" y="268"/>
                  <a:pt x="40" y="268"/>
                  <a:pt x="41" y="270"/>
                </a:cubicBezTo>
                <a:cubicBezTo>
                  <a:pt x="41" y="272"/>
                  <a:pt x="40" y="270"/>
                  <a:pt x="40" y="273"/>
                </a:cubicBezTo>
                <a:cubicBezTo>
                  <a:pt x="41" y="272"/>
                  <a:pt x="41" y="272"/>
                  <a:pt x="41" y="271"/>
                </a:cubicBezTo>
                <a:cubicBezTo>
                  <a:pt x="42" y="275"/>
                  <a:pt x="42" y="276"/>
                  <a:pt x="43" y="281"/>
                </a:cubicBezTo>
                <a:cubicBezTo>
                  <a:pt x="45" y="282"/>
                  <a:pt x="45" y="284"/>
                  <a:pt x="46" y="282"/>
                </a:cubicBezTo>
                <a:cubicBezTo>
                  <a:pt x="44" y="278"/>
                  <a:pt x="45" y="275"/>
                  <a:pt x="42" y="271"/>
                </a:cubicBezTo>
                <a:cubicBezTo>
                  <a:pt x="43" y="273"/>
                  <a:pt x="44" y="268"/>
                  <a:pt x="42" y="267"/>
                </a:cubicBezTo>
                <a:cubicBezTo>
                  <a:pt x="43" y="268"/>
                  <a:pt x="43" y="270"/>
                  <a:pt x="43" y="270"/>
                </a:cubicBezTo>
                <a:cubicBezTo>
                  <a:pt x="42" y="270"/>
                  <a:pt x="42" y="271"/>
                  <a:pt x="42" y="270"/>
                </a:cubicBezTo>
                <a:cubicBezTo>
                  <a:pt x="41" y="267"/>
                  <a:pt x="40" y="265"/>
                  <a:pt x="41" y="264"/>
                </a:cubicBezTo>
                <a:cubicBezTo>
                  <a:pt x="41" y="265"/>
                  <a:pt x="41" y="267"/>
                  <a:pt x="42" y="267"/>
                </a:cubicBezTo>
                <a:cubicBezTo>
                  <a:pt x="41" y="265"/>
                  <a:pt x="42" y="267"/>
                  <a:pt x="42" y="265"/>
                </a:cubicBezTo>
                <a:cubicBezTo>
                  <a:pt x="41" y="263"/>
                  <a:pt x="40" y="257"/>
                  <a:pt x="40" y="255"/>
                </a:cubicBezTo>
                <a:cubicBezTo>
                  <a:pt x="41" y="255"/>
                  <a:pt x="41" y="255"/>
                  <a:pt x="41" y="255"/>
                </a:cubicBezTo>
                <a:cubicBezTo>
                  <a:pt x="41" y="258"/>
                  <a:pt x="44" y="259"/>
                  <a:pt x="42" y="258"/>
                </a:cubicBezTo>
                <a:cubicBezTo>
                  <a:pt x="42" y="253"/>
                  <a:pt x="39" y="251"/>
                  <a:pt x="38" y="251"/>
                </a:cubicBezTo>
                <a:cubicBezTo>
                  <a:pt x="37" y="249"/>
                  <a:pt x="39" y="249"/>
                  <a:pt x="39" y="248"/>
                </a:cubicBezTo>
                <a:cubicBezTo>
                  <a:pt x="37" y="248"/>
                  <a:pt x="37" y="244"/>
                  <a:pt x="35" y="243"/>
                </a:cubicBezTo>
                <a:cubicBezTo>
                  <a:pt x="36" y="244"/>
                  <a:pt x="35" y="246"/>
                  <a:pt x="34" y="244"/>
                </a:cubicBezTo>
                <a:cubicBezTo>
                  <a:pt x="34" y="242"/>
                  <a:pt x="34" y="238"/>
                  <a:pt x="33" y="235"/>
                </a:cubicBezTo>
                <a:cubicBezTo>
                  <a:pt x="33" y="232"/>
                  <a:pt x="33" y="228"/>
                  <a:pt x="33" y="227"/>
                </a:cubicBezTo>
                <a:cubicBezTo>
                  <a:pt x="34" y="227"/>
                  <a:pt x="34" y="229"/>
                  <a:pt x="34" y="226"/>
                </a:cubicBezTo>
                <a:cubicBezTo>
                  <a:pt x="32" y="226"/>
                  <a:pt x="34" y="220"/>
                  <a:pt x="33" y="218"/>
                </a:cubicBezTo>
                <a:cubicBezTo>
                  <a:pt x="32" y="218"/>
                  <a:pt x="33" y="221"/>
                  <a:pt x="32" y="221"/>
                </a:cubicBezTo>
                <a:cubicBezTo>
                  <a:pt x="32" y="217"/>
                  <a:pt x="30" y="218"/>
                  <a:pt x="30" y="216"/>
                </a:cubicBezTo>
                <a:cubicBezTo>
                  <a:pt x="31" y="212"/>
                  <a:pt x="30" y="203"/>
                  <a:pt x="30" y="200"/>
                </a:cubicBezTo>
                <a:cubicBezTo>
                  <a:pt x="29" y="201"/>
                  <a:pt x="30" y="204"/>
                  <a:pt x="29" y="205"/>
                </a:cubicBezTo>
                <a:cubicBezTo>
                  <a:pt x="28" y="204"/>
                  <a:pt x="27" y="205"/>
                  <a:pt x="26" y="204"/>
                </a:cubicBezTo>
                <a:cubicBezTo>
                  <a:pt x="27" y="202"/>
                  <a:pt x="26" y="198"/>
                  <a:pt x="26" y="197"/>
                </a:cubicBezTo>
                <a:cubicBezTo>
                  <a:pt x="25" y="200"/>
                  <a:pt x="25" y="201"/>
                  <a:pt x="24" y="198"/>
                </a:cubicBezTo>
                <a:cubicBezTo>
                  <a:pt x="24" y="201"/>
                  <a:pt x="24" y="204"/>
                  <a:pt x="25" y="206"/>
                </a:cubicBezTo>
                <a:cubicBezTo>
                  <a:pt x="25" y="209"/>
                  <a:pt x="25" y="211"/>
                  <a:pt x="25" y="215"/>
                </a:cubicBezTo>
                <a:cubicBezTo>
                  <a:pt x="26" y="215"/>
                  <a:pt x="26" y="215"/>
                  <a:pt x="26" y="216"/>
                </a:cubicBezTo>
                <a:cubicBezTo>
                  <a:pt x="26" y="216"/>
                  <a:pt x="27" y="219"/>
                  <a:pt x="26" y="220"/>
                </a:cubicBezTo>
                <a:cubicBezTo>
                  <a:pt x="25" y="220"/>
                  <a:pt x="25" y="215"/>
                  <a:pt x="24" y="216"/>
                </a:cubicBezTo>
                <a:cubicBezTo>
                  <a:pt x="24" y="218"/>
                  <a:pt x="26" y="225"/>
                  <a:pt x="24" y="224"/>
                </a:cubicBezTo>
                <a:cubicBezTo>
                  <a:pt x="25" y="225"/>
                  <a:pt x="25" y="227"/>
                  <a:pt x="25" y="228"/>
                </a:cubicBezTo>
                <a:cubicBezTo>
                  <a:pt x="27" y="227"/>
                  <a:pt x="27" y="237"/>
                  <a:pt x="25" y="235"/>
                </a:cubicBezTo>
                <a:cubicBezTo>
                  <a:pt x="25" y="237"/>
                  <a:pt x="26" y="239"/>
                  <a:pt x="26" y="241"/>
                </a:cubicBezTo>
                <a:cubicBezTo>
                  <a:pt x="26" y="243"/>
                  <a:pt x="26" y="244"/>
                  <a:pt x="25" y="245"/>
                </a:cubicBezTo>
                <a:cubicBezTo>
                  <a:pt x="25" y="240"/>
                  <a:pt x="24" y="236"/>
                  <a:pt x="23" y="232"/>
                </a:cubicBezTo>
                <a:cubicBezTo>
                  <a:pt x="23" y="234"/>
                  <a:pt x="22" y="234"/>
                  <a:pt x="23" y="236"/>
                </a:cubicBezTo>
                <a:cubicBezTo>
                  <a:pt x="24" y="236"/>
                  <a:pt x="24" y="238"/>
                  <a:pt x="24" y="239"/>
                </a:cubicBezTo>
                <a:cubicBezTo>
                  <a:pt x="24" y="239"/>
                  <a:pt x="24" y="242"/>
                  <a:pt x="24" y="243"/>
                </a:cubicBezTo>
                <a:cubicBezTo>
                  <a:pt x="23" y="242"/>
                  <a:pt x="23" y="244"/>
                  <a:pt x="23" y="245"/>
                </a:cubicBezTo>
                <a:cubicBezTo>
                  <a:pt x="21" y="241"/>
                  <a:pt x="22" y="237"/>
                  <a:pt x="22" y="234"/>
                </a:cubicBezTo>
                <a:cubicBezTo>
                  <a:pt x="21" y="234"/>
                  <a:pt x="22" y="238"/>
                  <a:pt x="21" y="239"/>
                </a:cubicBezTo>
                <a:cubicBezTo>
                  <a:pt x="21" y="239"/>
                  <a:pt x="21" y="237"/>
                  <a:pt x="20" y="237"/>
                </a:cubicBezTo>
                <a:cubicBezTo>
                  <a:pt x="20" y="238"/>
                  <a:pt x="21" y="242"/>
                  <a:pt x="21" y="243"/>
                </a:cubicBezTo>
                <a:cubicBezTo>
                  <a:pt x="20" y="241"/>
                  <a:pt x="20" y="238"/>
                  <a:pt x="19" y="238"/>
                </a:cubicBezTo>
                <a:cubicBezTo>
                  <a:pt x="19" y="235"/>
                  <a:pt x="19" y="233"/>
                  <a:pt x="19" y="230"/>
                </a:cubicBezTo>
                <a:cubicBezTo>
                  <a:pt x="18" y="232"/>
                  <a:pt x="17" y="227"/>
                  <a:pt x="16" y="227"/>
                </a:cubicBezTo>
                <a:cubicBezTo>
                  <a:pt x="17" y="230"/>
                  <a:pt x="19" y="235"/>
                  <a:pt x="18" y="239"/>
                </a:cubicBezTo>
                <a:cubicBezTo>
                  <a:pt x="18" y="243"/>
                  <a:pt x="20" y="249"/>
                  <a:pt x="19" y="252"/>
                </a:cubicBezTo>
                <a:cubicBezTo>
                  <a:pt x="19" y="250"/>
                  <a:pt x="18" y="248"/>
                  <a:pt x="17" y="247"/>
                </a:cubicBezTo>
                <a:cubicBezTo>
                  <a:pt x="16" y="250"/>
                  <a:pt x="19" y="253"/>
                  <a:pt x="18" y="256"/>
                </a:cubicBezTo>
                <a:cubicBezTo>
                  <a:pt x="18" y="255"/>
                  <a:pt x="18" y="254"/>
                  <a:pt x="18" y="255"/>
                </a:cubicBezTo>
                <a:cubicBezTo>
                  <a:pt x="18" y="257"/>
                  <a:pt x="19" y="257"/>
                  <a:pt x="19" y="258"/>
                </a:cubicBezTo>
                <a:cubicBezTo>
                  <a:pt x="19" y="260"/>
                  <a:pt x="19" y="263"/>
                  <a:pt x="18" y="261"/>
                </a:cubicBezTo>
                <a:cubicBezTo>
                  <a:pt x="17" y="251"/>
                  <a:pt x="14" y="242"/>
                  <a:pt x="15" y="232"/>
                </a:cubicBezTo>
                <a:cubicBezTo>
                  <a:pt x="16" y="238"/>
                  <a:pt x="15" y="245"/>
                  <a:pt x="17" y="247"/>
                </a:cubicBezTo>
                <a:cubicBezTo>
                  <a:pt x="16" y="244"/>
                  <a:pt x="17" y="242"/>
                  <a:pt x="16" y="240"/>
                </a:cubicBezTo>
                <a:cubicBezTo>
                  <a:pt x="16" y="237"/>
                  <a:pt x="17" y="236"/>
                  <a:pt x="16" y="233"/>
                </a:cubicBezTo>
                <a:cubicBezTo>
                  <a:pt x="17" y="236"/>
                  <a:pt x="16" y="234"/>
                  <a:pt x="15" y="233"/>
                </a:cubicBezTo>
                <a:cubicBezTo>
                  <a:pt x="15" y="231"/>
                  <a:pt x="15" y="231"/>
                  <a:pt x="15" y="227"/>
                </a:cubicBezTo>
                <a:cubicBezTo>
                  <a:pt x="14" y="227"/>
                  <a:pt x="14" y="220"/>
                  <a:pt x="12" y="220"/>
                </a:cubicBezTo>
                <a:cubicBezTo>
                  <a:pt x="14" y="228"/>
                  <a:pt x="14" y="236"/>
                  <a:pt x="13" y="243"/>
                </a:cubicBezTo>
                <a:cubicBezTo>
                  <a:pt x="14" y="245"/>
                  <a:pt x="14" y="241"/>
                  <a:pt x="15" y="243"/>
                </a:cubicBezTo>
                <a:cubicBezTo>
                  <a:pt x="15" y="244"/>
                  <a:pt x="15" y="245"/>
                  <a:pt x="14" y="246"/>
                </a:cubicBezTo>
                <a:cubicBezTo>
                  <a:pt x="12" y="244"/>
                  <a:pt x="13" y="247"/>
                  <a:pt x="12" y="249"/>
                </a:cubicBezTo>
                <a:cubicBezTo>
                  <a:pt x="11" y="245"/>
                  <a:pt x="13" y="246"/>
                  <a:pt x="12" y="243"/>
                </a:cubicBezTo>
                <a:cubicBezTo>
                  <a:pt x="12" y="241"/>
                  <a:pt x="10" y="238"/>
                  <a:pt x="11" y="237"/>
                </a:cubicBezTo>
                <a:cubicBezTo>
                  <a:pt x="11" y="237"/>
                  <a:pt x="11" y="238"/>
                  <a:pt x="12" y="238"/>
                </a:cubicBezTo>
                <a:cubicBezTo>
                  <a:pt x="12" y="237"/>
                  <a:pt x="12" y="236"/>
                  <a:pt x="12" y="235"/>
                </a:cubicBezTo>
                <a:cubicBezTo>
                  <a:pt x="11" y="236"/>
                  <a:pt x="11" y="235"/>
                  <a:pt x="10" y="234"/>
                </a:cubicBezTo>
                <a:cubicBezTo>
                  <a:pt x="12" y="233"/>
                  <a:pt x="12" y="231"/>
                  <a:pt x="12" y="227"/>
                </a:cubicBezTo>
                <a:cubicBezTo>
                  <a:pt x="12" y="227"/>
                  <a:pt x="11" y="228"/>
                  <a:pt x="11" y="227"/>
                </a:cubicBezTo>
                <a:cubicBezTo>
                  <a:pt x="12" y="224"/>
                  <a:pt x="11" y="220"/>
                  <a:pt x="12" y="217"/>
                </a:cubicBezTo>
                <a:cubicBezTo>
                  <a:pt x="11" y="216"/>
                  <a:pt x="12" y="213"/>
                  <a:pt x="11" y="211"/>
                </a:cubicBezTo>
                <a:cubicBezTo>
                  <a:pt x="12" y="211"/>
                  <a:pt x="10" y="204"/>
                  <a:pt x="12" y="203"/>
                </a:cubicBezTo>
                <a:cubicBezTo>
                  <a:pt x="11" y="203"/>
                  <a:pt x="11" y="203"/>
                  <a:pt x="11" y="202"/>
                </a:cubicBezTo>
                <a:cubicBezTo>
                  <a:pt x="8" y="201"/>
                  <a:pt x="11" y="213"/>
                  <a:pt x="9" y="215"/>
                </a:cubicBezTo>
                <a:cubicBezTo>
                  <a:pt x="9" y="211"/>
                  <a:pt x="8" y="212"/>
                  <a:pt x="8" y="215"/>
                </a:cubicBezTo>
                <a:cubicBezTo>
                  <a:pt x="7" y="212"/>
                  <a:pt x="8" y="208"/>
                  <a:pt x="8" y="206"/>
                </a:cubicBezTo>
                <a:cubicBezTo>
                  <a:pt x="9" y="203"/>
                  <a:pt x="9" y="201"/>
                  <a:pt x="8" y="201"/>
                </a:cubicBezTo>
                <a:cubicBezTo>
                  <a:pt x="8" y="199"/>
                  <a:pt x="10" y="193"/>
                  <a:pt x="9" y="194"/>
                </a:cubicBezTo>
                <a:cubicBezTo>
                  <a:pt x="9" y="198"/>
                  <a:pt x="9" y="195"/>
                  <a:pt x="8" y="195"/>
                </a:cubicBezTo>
                <a:cubicBezTo>
                  <a:pt x="7" y="196"/>
                  <a:pt x="8" y="200"/>
                  <a:pt x="7" y="202"/>
                </a:cubicBezTo>
                <a:cubicBezTo>
                  <a:pt x="7" y="202"/>
                  <a:pt x="7" y="196"/>
                  <a:pt x="7" y="199"/>
                </a:cubicBezTo>
                <a:cubicBezTo>
                  <a:pt x="7" y="202"/>
                  <a:pt x="7" y="202"/>
                  <a:pt x="8" y="204"/>
                </a:cubicBezTo>
                <a:cubicBezTo>
                  <a:pt x="7" y="205"/>
                  <a:pt x="6" y="206"/>
                  <a:pt x="6" y="207"/>
                </a:cubicBezTo>
                <a:cubicBezTo>
                  <a:pt x="6" y="208"/>
                  <a:pt x="8" y="206"/>
                  <a:pt x="7" y="209"/>
                </a:cubicBezTo>
                <a:cubicBezTo>
                  <a:pt x="4" y="211"/>
                  <a:pt x="7" y="221"/>
                  <a:pt x="6" y="226"/>
                </a:cubicBezTo>
                <a:cubicBezTo>
                  <a:pt x="5" y="220"/>
                  <a:pt x="4" y="215"/>
                  <a:pt x="4" y="210"/>
                </a:cubicBezTo>
                <a:cubicBezTo>
                  <a:pt x="4" y="205"/>
                  <a:pt x="4" y="200"/>
                  <a:pt x="4" y="196"/>
                </a:cubicBezTo>
                <a:cubicBezTo>
                  <a:pt x="4" y="197"/>
                  <a:pt x="3" y="197"/>
                  <a:pt x="3" y="196"/>
                </a:cubicBezTo>
                <a:cubicBezTo>
                  <a:pt x="3" y="195"/>
                  <a:pt x="3" y="194"/>
                  <a:pt x="3" y="194"/>
                </a:cubicBezTo>
                <a:cubicBezTo>
                  <a:pt x="4" y="194"/>
                  <a:pt x="5" y="193"/>
                  <a:pt x="5" y="192"/>
                </a:cubicBezTo>
                <a:cubicBezTo>
                  <a:pt x="4" y="189"/>
                  <a:pt x="6" y="189"/>
                  <a:pt x="6" y="186"/>
                </a:cubicBezTo>
                <a:cubicBezTo>
                  <a:pt x="5" y="180"/>
                  <a:pt x="7" y="164"/>
                  <a:pt x="8" y="159"/>
                </a:cubicBezTo>
                <a:cubicBezTo>
                  <a:pt x="9" y="157"/>
                  <a:pt x="9" y="153"/>
                  <a:pt x="10" y="148"/>
                </a:cubicBezTo>
                <a:cubicBezTo>
                  <a:pt x="10" y="144"/>
                  <a:pt x="12" y="139"/>
                  <a:pt x="13" y="137"/>
                </a:cubicBezTo>
                <a:cubicBezTo>
                  <a:pt x="13" y="137"/>
                  <a:pt x="12" y="138"/>
                  <a:pt x="12" y="137"/>
                </a:cubicBezTo>
                <a:cubicBezTo>
                  <a:pt x="12" y="135"/>
                  <a:pt x="13" y="131"/>
                  <a:pt x="14" y="127"/>
                </a:cubicBezTo>
                <a:cubicBezTo>
                  <a:pt x="16" y="124"/>
                  <a:pt x="16" y="121"/>
                  <a:pt x="16" y="121"/>
                </a:cubicBezTo>
                <a:cubicBezTo>
                  <a:pt x="16" y="120"/>
                  <a:pt x="15" y="121"/>
                  <a:pt x="15" y="120"/>
                </a:cubicBezTo>
                <a:cubicBezTo>
                  <a:pt x="16" y="118"/>
                  <a:pt x="17" y="118"/>
                  <a:pt x="18" y="117"/>
                </a:cubicBezTo>
                <a:cubicBezTo>
                  <a:pt x="16" y="113"/>
                  <a:pt x="21" y="108"/>
                  <a:pt x="21" y="103"/>
                </a:cubicBezTo>
                <a:cubicBezTo>
                  <a:pt x="19" y="103"/>
                  <a:pt x="20" y="106"/>
                  <a:pt x="20" y="106"/>
                </a:cubicBezTo>
                <a:close/>
                <a:moveTo>
                  <a:pt x="24" y="291"/>
                </a:moveTo>
                <a:cubicBezTo>
                  <a:pt x="23" y="293"/>
                  <a:pt x="21" y="285"/>
                  <a:pt x="21" y="288"/>
                </a:cubicBezTo>
                <a:cubicBezTo>
                  <a:pt x="20" y="287"/>
                  <a:pt x="21" y="286"/>
                  <a:pt x="21" y="285"/>
                </a:cubicBezTo>
                <a:cubicBezTo>
                  <a:pt x="22" y="285"/>
                  <a:pt x="23" y="289"/>
                  <a:pt x="24" y="291"/>
                </a:cubicBezTo>
                <a:close/>
                <a:moveTo>
                  <a:pt x="78" y="356"/>
                </a:moveTo>
                <a:cubicBezTo>
                  <a:pt x="79" y="358"/>
                  <a:pt x="80" y="360"/>
                  <a:pt x="81" y="361"/>
                </a:cubicBezTo>
                <a:cubicBezTo>
                  <a:pt x="81" y="362"/>
                  <a:pt x="78" y="359"/>
                  <a:pt x="76" y="356"/>
                </a:cubicBezTo>
                <a:cubicBezTo>
                  <a:pt x="77" y="360"/>
                  <a:pt x="82" y="364"/>
                  <a:pt x="84" y="367"/>
                </a:cubicBezTo>
                <a:cubicBezTo>
                  <a:pt x="84" y="368"/>
                  <a:pt x="83" y="367"/>
                  <a:pt x="83" y="368"/>
                </a:cubicBezTo>
                <a:cubicBezTo>
                  <a:pt x="82" y="368"/>
                  <a:pt x="82" y="365"/>
                  <a:pt x="83" y="366"/>
                </a:cubicBezTo>
                <a:cubicBezTo>
                  <a:pt x="81" y="366"/>
                  <a:pt x="78" y="359"/>
                  <a:pt x="76" y="361"/>
                </a:cubicBezTo>
                <a:cubicBezTo>
                  <a:pt x="76" y="359"/>
                  <a:pt x="74" y="357"/>
                  <a:pt x="73" y="354"/>
                </a:cubicBezTo>
                <a:cubicBezTo>
                  <a:pt x="72" y="354"/>
                  <a:pt x="70" y="351"/>
                  <a:pt x="69" y="349"/>
                </a:cubicBezTo>
                <a:cubicBezTo>
                  <a:pt x="72" y="351"/>
                  <a:pt x="74" y="355"/>
                  <a:pt x="78" y="356"/>
                </a:cubicBezTo>
                <a:close/>
                <a:moveTo>
                  <a:pt x="61" y="305"/>
                </a:moveTo>
                <a:cubicBezTo>
                  <a:pt x="62" y="308"/>
                  <a:pt x="62" y="308"/>
                  <a:pt x="64" y="312"/>
                </a:cubicBezTo>
                <a:cubicBezTo>
                  <a:pt x="62" y="311"/>
                  <a:pt x="62" y="310"/>
                  <a:pt x="62" y="313"/>
                </a:cubicBezTo>
                <a:cubicBezTo>
                  <a:pt x="61" y="313"/>
                  <a:pt x="62" y="312"/>
                  <a:pt x="60" y="310"/>
                </a:cubicBezTo>
                <a:cubicBezTo>
                  <a:pt x="61" y="309"/>
                  <a:pt x="61" y="308"/>
                  <a:pt x="60" y="305"/>
                </a:cubicBezTo>
                <a:cubicBezTo>
                  <a:pt x="60" y="305"/>
                  <a:pt x="61" y="305"/>
                  <a:pt x="61" y="305"/>
                </a:cubicBezTo>
                <a:close/>
                <a:moveTo>
                  <a:pt x="98" y="374"/>
                </a:moveTo>
                <a:cubicBezTo>
                  <a:pt x="96" y="372"/>
                  <a:pt x="95" y="371"/>
                  <a:pt x="93" y="368"/>
                </a:cubicBezTo>
                <a:cubicBezTo>
                  <a:pt x="95" y="369"/>
                  <a:pt x="99" y="373"/>
                  <a:pt x="98" y="374"/>
                </a:cubicBezTo>
                <a:close/>
                <a:moveTo>
                  <a:pt x="241" y="468"/>
                </a:moveTo>
                <a:cubicBezTo>
                  <a:pt x="240" y="469"/>
                  <a:pt x="239" y="468"/>
                  <a:pt x="236" y="468"/>
                </a:cubicBezTo>
                <a:cubicBezTo>
                  <a:pt x="237" y="467"/>
                  <a:pt x="237" y="467"/>
                  <a:pt x="237" y="467"/>
                </a:cubicBezTo>
                <a:cubicBezTo>
                  <a:pt x="238" y="467"/>
                  <a:pt x="239" y="467"/>
                  <a:pt x="241" y="468"/>
                </a:cubicBezTo>
                <a:close/>
                <a:moveTo>
                  <a:pt x="258" y="467"/>
                </a:moveTo>
                <a:cubicBezTo>
                  <a:pt x="260" y="467"/>
                  <a:pt x="260" y="467"/>
                  <a:pt x="261" y="467"/>
                </a:cubicBezTo>
                <a:cubicBezTo>
                  <a:pt x="262" y="469"/>
                  <a:pt x="265" y="469"/>
                  <a:pt x="268" y="469"/>
                </a:cubicBezTo>
                <a:cubicBezTo>
                  <a:pt x="267" y="470"/>
                  <a:pt x="266" y="470"/>
                  <a:pt x="264" y="469"/>
                </a:cubicBezTo>
                <a:cubicBezTo>
                  <a:pt x="263" y="469"/>
                  <a:pt x="261" y="469"/>
                  <a:pt x="260" y="468"/>
                </a:cubicBezTo>
                <a:cubicBezTo>
                  <a:pt x="259" y="468"/>
                  <a:pt x="258" y="467"/>
                  <a:pt x="258" y="467"/>
                </a:cubicBezTo>
                <a:close/>
                <a:moveTo>
                  <a:pt x="233" y="455"/>
                </a:moveTo>
                <a:cubicBezTo>
                  <a:pt x="237" y="456"/>
                  <a:pt x="235" y="457"/>
                  <a:pt x="238" y="458"/>
                </a:cubicBezTo>
                <a:cubicBezTo>
                  <a:pt x="236" y="458"/>
                  <a:pt x="233" y="456"/>
                  <a:pt x="233" y="455"/>
                </a:cubicBezTo>
                <a:close/>
                <a:moveTo>
                  <a:pt x="165" y="402"/>
                </a:moveTo>
                <a:cubicBezTo>
                  <a:pt x="165" y="401"/>
                  <a:pt x="167" y="403"/>
                  <a:pt x="168" y="403"/>
                </a:cubicBezTo>
                <a:cubicBezTo>
                  <a:pt x="169" y="404"/>
                  <a:pt x="167" y="403"/>
                  <a:pt x="168" y="405"/>
                </a:cubicBezTo>
                <a:cubicBezTo>
                  <a:pt x="167" y="403"/>
                  <a:pt x="166" y="404"/>
                  <a:pt x="165" y="402"/>
                </a:cubicBezTo>
                <a:close/>
                <a:moveTo>
                  <a:pt x="163" y="378"/>
                </a:moveTo>
                <a:cubicBezTo>
                  <a:pt x="164" y="378"/>
                  <a:pt x="165" y="380"/>
                  <a:pt x="164" y="379"/>
                </a:cubicBezTo>
                <a:cubicBezTo>
                  <a:pt x="165" y="380"/>
                  <a:pt x="167" y="381"/>
                  <a:pt x="166" y="382"/>
                </a:cubicBezTo>
                <a:cubicBezTo>
                  <a:pt x="167" y="382"/>
                  <a:pt x="167" y="382"/>
                  <a:pt x="167" y="381"/>
                </a:cubicBezTo>
                <a:cubicBezTo>
                  <a:pt x="169" y="383"/>
                  <a:pt x="169" y="383"/>
                  <a:pt x="170" y="384"/>
                </a:cubicBezTo>
                <a:cubicBezTo>
                  <a:pt x="170" y="385"/>
                  <a:pt x="168" y="385"/>
                  <a:pt x="167" y="384"/>
                </a:cubicBezTo>
                <a:cubicBezTo>
                  <a:pt x="169" y="386"/>
                  <a:pt x="170" y="387"/>
                  <a:pt x="171" y="389"/>
                </a:cubicBezTo>
                <a:cubicBezTo>
                  <a:pt x="173" y="390"/>
                  <a:pt x="171" y="388"/>
                  <a:pt x="172" y="388"/>
                </a:cubicBezTo>
                <a:cubicBezTo>
                  <a:pt x="174" y="389"/>
                  <a:pt x="174" y="390"/>
                  <a:pt x="175" y="391"/>
                </a:cubicBezTo>
                <a:cubicBezTo>
                  <a:pt x="173" y="390"/>
                  <a:pt x="170" y="390"/>
                  <a:pt x="170" y="388"/>
                </a:cubicBezTo>
                <a:cubicBezTo>
                  <a:pt x="169" y="387"/>
                  <a:pt x="167" y="387"/>
                  <a:pt x="167" y="386"/>
                </a:cubicBezTo>
                <a:cubicBezTo>
                  <a:pt x="166" y="387"/>
                  <a:pt x="163" y="382"/>
                  <a:pt x="163" y="385"/>
                </a:cubicBezTo>
                <a:cubicBezTo>
                  <a:pt x="164" y="386"/>
                  <a:pt x="162" y="383"/>
                  <a:pt x="164" y="385"/>
                </a:cubicBezTo>
                <a:cubicBezTo>
                  <a:pt x="163" y="386"/>
                  <a:pt x="164" y="387"/>
                  <a:pt x="164" y="387"/>
                </a:cubicBezTo>
                <a:cubicBezTo>
                  <a:pt x="167" y="389"/>
                  <a:pt x="171" y="392"/>
                  <a:pt x="172" y="395"/>
                </a:cubicBezTo>
                <a:cubicBezTo>
                  <a:pt x="173" y="395"/>
                  <a:pt x="173" y="394"/>
                  <a:pt x="173" y="394"/>
                </a:cubicBezTo>
                <a:cubicBezTo>
                  <a:pt x="176" y="397"/>
                  <a:pt x="178" y="398"/>
                  <a:pt x="180" y="399"/>
                </a:cubicBezTo>
                <a:cubicBezTo>
                  <a:pt x="182" y="401"/>
                  <a:pt x="183" y="402"/>
                  <a:pt x="185" y="404"/>
                </a:cubicBezTo>
                <a:cubicBezTo>
                  <a:pt x="185" y="406"/>
                  <a:pt x="182" y="404"/>
                  <a:pt x="181" y="404"/>
                </a:cubicBezTo>
                <a:cubicBezTo>
                  <a:pt x="180" y="402"/>
                  <a:pt x="183" y="404"/>
                  <a:pt x="184" y="405"/>
                </a:cubicBezTo>
                <a:cubicBezTo>
                  <a:pt x="183" y="403"/>
                  <a:pt x="179" y="402"/>
                  <a:pt x="180" y="401"/>
                </a:cubicBezTo>
                <a:cubicBezTo>
                  <a:pt x="179" y="400"/>
                  <a:pt x="179" y="400"/>
                  <a:pt x="178" y="399"/>
                </a:cubicBezTo>
                <a:cubicBezTo>
                  <a:pt x="176" y="398"/>
                  <a:pt x="178" y="400"/>
                  <a:pt x="177" y="400"/>
                </a:cubicBezTo>
                <a:cubicBezTo>
                  <a:pt x="176" y="398"/>
                  <a:pt x="175" y="397"/>
                  <a:pt x="172" y="395"/>
                </a:cubicBezTo>
                <a:cubicBezTo>
                  <a:pt x="172" y="396"/>
                  <a:pt x="173" y="397"/>
                  <a:pt x="174" y="399"/>
                </a:cubicBezTo>
                <a:cubicBezTo>
                  <a:pt x="172" y="398"/>
                  <a:pt x="170" y="397"/>
                  <a:pt x="170" y="395"/>
                </a:cubicBezTo>
                <a:cubicBezTo>
                  <a:pt x="169" y="395"/>
                  <a:pt x="170" y="397"/>
                  <a:pt x="168" y="396"/>
                </a:cubicBezTo>
                <a:cubicBezTo>
                  <a:pt x="167" y="394"/>
                  <a:pt x="165" y="393"/>
                  <a:pt x="164" y="391"/>
                </a:cubicBezTo>
                <a:cubicBezTo>
                  <a:pt x="162" y="390"/>
                  <a:pt x="165" y="392"/>
                  <a:pt x="164" y="393"/>
                </a:cubicBezTo>
                <a:cubicBezTo>
                  <a:pt x="163" y="393"/>
                  <a:pt x="164" y="391"/>
                  <a:pt x="161" y="389"/>
                </a:cubicBezTo>
                <a:cubicBezTo>
                  <a:pt x="162" y="389"/>
                  <a:pt x="163" y="390"/>
                  <a:pt x="163" y="389"/>
                </a:cubicBezTo>
                <a:cubicBezTo>
                  <a:pt x="163" y="388"/>
                  <a:pt x="160" y="389"/>
                  <a:pt x="160" y="387"/>
                </a:cubicBezTo>
                <a:cubicBezTo>
                  <a:pt x="162" y="387"/>
                  <a:pt x="163" y="388"/>
                  <a:pt x="165" y="389"/>
                </a:cubicBezTo>
                <a:cubicBezTo>
                  <a:pt x="164" y="388"/>
                  <a:pt x="162" y="387"/>
                  <a:pt x="161" y="385"/>
                </a:cubicBezTo>
                <a:cubicBezTo>
                  <a:pt x="160" y="386"/>
                  <a:pt x="161" y="388"/>
                  <a:pt x="160" y="385"/>
                </a:cubicBezTo>
                <a:cubicBezTo>
                  <a:pt x="159" y="386"/>
                  <a:pt x="159" y="387"/>
                  <a:pt x="160" y="387"/>
                </a:cubicBezTo>
                <a:cubicBezTo>
                  <a:pt x="158" y="385"/>
                  <a:pt x="155" y="384"/>
                  <a:pt x="153" y="382"/>
                </a:cubicBezTo>
                <a:cubicBezTo>
                  <a:pt x="154" y="381"/>
                  <a:pt x="157" y="385"/>
                  <a:pt x="158" y="385"/>
                </a:cubicBezTo>
                <a:cubicBezTo>
                  <a:pt x="158" y="384"/>
                  <a:pt x="156" y="383"/>
                  <a:pt x="156" y="383"/>
                </a:cubicBezTo>
                <a:cubicBezTo>
                  <a:pt x="155" y="383"/>
                  <a:pt x="155" y="383"/>
                  <a:pt x="155" y="383"/>
                </a:cubicBezTo>
                <a:cubicBezTo>
                  <a:pt x="156" y="382"/>
                  <a:pt x="155" y="382"/>
                  <a:pt x="155" y="382"/>
                </a:cubicBezTo>
                <a:cubicBezTo>
                  <a:pt x="156" y="382"/>
                  <a:pt x="157" y="383"/>
                  <a:pt x="159" y="384"/>
                </a:cubicBezTo>
                <a:cubicBezTo>
                  <a:pt x="159" y="384"/>
                  <a:pt x="159" y="383"/>
                  <a:pt x="159" y="382"/>
                </a:cubicBezTo>
                <a:cubicBezTo>
                  <a:pt x="157" y="383"/>
                  <a:pt x="155" y="381"/>
                  <a:pt x="152" y="379"/>
                </a:cubicBezTo>
                <a:cubicBezTo>
                  <a:pt x="152" y="380"/>
                  <a:pt x="155" y="381"/>
                  <a:pt x="154" y="382"/>
                </a:cubicBezTo>
                <a:cubicBezTo>
                  <a:pt x="152" y="381"/>
                  <a:pt x="153" y="380"/>
                  <a:pt x="152" y="379"/>
                </a:cubicBezTo>
                <a:cubicBezTo>
                  <a:pt x="151" y="380"/>
                  <a:pt x="153" y="381"/>
                  <a:pt x="152" y="381"/>
                </a:cubicBezTo>
                <a:cubicBezTo>
                  <a:pt x="151" y="380"/>
                  <a:pt x="151" y="380"/>
                  <a:pt x="150" y="379"/>
                </a:cubicBezTo>
                <a:cubicBezTo>
                  <a:pt x="151" y="379"/>
                  <a:pt x="152" y="379"/>
                  <a:pt x="152" y="378"/>
                </a:cubicBezTo>
                <a:cubicBezTo>
                  <a:pt x="151" y="377"/>
                  <a:pt x="150" y="378"/>
                  <a:pt x="150" y="379"/>
                </a:cubicBezTo>
                <a:cubicBezTo>
                  <a:pt x="148" y="377"/>
                  <a:pt x="148" y="378"/>
                  <a:pt x="147" y="376"/>
                </a:cubicBezTo>
                <a:cubicBezTo>
                  <a:pt x="147" y="376"/>
                  <a:pt x="148" y="376"/>
                  <a:pt x="147" y="375"/>
                </a:cubicBezTo>
                <a:cubicBezTo>
                  <a:pt x="148" y="375"/>
                  <a:pt x="149" y="377"/>
                  <a:pt x="149" y="377"/>
                </a:cubicBezTo>
                <a:cubicBezTo>
                  <a:pt x="149" y="376"/>
                  <a:pt x="149" y="377"/>
                  <a:pt x="150" y="375"/>
                </a:cubicBezTo>
                <a:cubicBezTo>
                  <a:pt x="151" y="378"/>
                  <a:pt x="153" y="378"/>
                  <a:pt x="155" y="377"/>
                </a:cubicBezTo>
                <a:cubicBezTo>
                  <a:pt x="155" y="378"/>
                  <a:pt x="155" y="379"/>
                  <a:pt x="155" y="380"/>
                </a:cubicBezTo>
                <a:cubicBezTo>
                  <a:pt x="157" y="383"/>
                  <a:pt x="158" y="380"/>
                  <a:pt x="160" y="383"/>
                </a:cubicBezTo>
                <a:cubicBezTo>
                  <a:pt x="160" y="382"/>
                  <a:pt x="161" y="382"/>
                  <a:pt x="159" y="381"/>
                </a:cubicBezTo>
                <a:cubicBezTo>
                  <a:pt x="162" y="381"/>
                  <a:pt x="160" y="385"/>
                  <a:pt x="163" y="386"/>
                </a:cubicBezTo>
                <a:cubicBezTo>
                  <a:pt x="163" y="384"/>
                  <a:pt x="160" y="379"/>
                  <a:pt x="156" y="378"/>
                </a:cubicBezTo>
                <a:cubicBezTo>
                  <a:pt x="155" y="377"/>
                  <a:pt x="155" y="375"/>
                  <a:pt x="155" y="374"/>
                </a:cubicBezTo>
                <a:cubicBezTo>
                  <a:pt x="157" y="378"/>
                  <a:pt x="162" y="380"/>
                  <a:pt x="163" y="379"/>
                </a:cubicBezTo>
                <a:cubicBezTo>
                  <a:pt x="164" y="381"/>
                  <a:pt x="165" y="382"/>
                  <a:pt x="166" y="384"/>
                </a:cubicBezTo>
                <a:cubicBezTo>
                  <a:pt x="166" y="382"/>
                  <a:pt x="164" y="380"/>
                  <a:pt x="163" y="378"/>
                </a:cubicBezTo>
                <a:close/>
                <a:moveTo>
                  <a:pt x="180" y="403"/>
                </a:moveTo>
                <a:cubicBezTo>
                  <a:pt x="180" y="403"/>
                  <a:pt x="179" y="403"/>
                  <a:pt x="178" y="402"/>
                </a:cubicBezTo>
                <a:cubicBezTo>
                  <a:pt x="179" y="402"/>
                  <a:pt x="179" y="401"/>
                  <a:pt x="179" y="401"/>
                </a:cubicBezTo>
                <a:cubicBezTo>
                  <a:pt x="181" y="402"/>
                  <a:pt x="180" y="403"/>
                  <a:pt x="180" y="403"/>
                </a:cubicBezTo>
                <a:close/>
                <a:moveTo>
                  <a:pt x="119" y="324"/>
                </a:moveTo>
                <a:cubicBezTo>
                  <a:pt x="119" y="324"/>
                  <a:pt x="119" y="324"/>
                  <a:pt x="119" y="323"/>
                </a:cubicBezTo>
                <a:cubicBezTo>
                  <a:pt x="119" y="323"/>
                  <a:pt x="120" y="324"/>
                  <a:pt x="120" y="324"/>
                </a:cubicBezTo>
                <a:cubicBezTo>
                  <a:pt x="121" y="326"/>
                  <a:pt x="120" y="326"/>
                  <a:pt x="119" y="324"/>
                </a:cubicBezTo>
                <a:close/>
                <a:moveTo>
                  <a:pt x="550" y="219"/>
                </a:moveTo>
                <a:cubicBezTo>
                  <a:pt x="550" y="220"/>
                  <a:pt x="550" y="221"/>
                  <a:pt x="550" y="222"/>
                </a:cubicBezTo>
                <a:cubicBezTo>
                  <a:pt x="549" y="222"/>
                  <a:pt x="550" y="221"/>
                  <a:pt x="549" y="221"/>
                </a:cubicBezTo>
                <a:cubicBezTo>
                  <a:pt x="549" y="220"/>
                  <a:pt x="550" y="221"/>
                  <a:pt x="550" y="219"/>
                </a:cubicBezTo>
                <a:close/>
                <a:moveTo>
                  <a:pt x="590" y="178"/>
                </a:moveTo>
                <a:cubicBezTo>
                  <a:pt x="591" y="178"/>
                  <a:pt x="590" y="183"/>
                  <a:pt x="591" y="181"/>
                </a:cubicBezTo>
                <a:cubicBezTo>
                  <a:pt x="592" y="182"/>
                  <a:pt x="590" y="184"/>
                  <a:pt x="590" y="184"/>
                </a:cubicBezTo>
                <a:cubicBezTo>
                  <a:pt x="590" y="183"/>
                  <a:pt x="590" y="181"/>
                  <a:pt x="590" y="181"/>
                </a:cubicBezTo>
                <a:cubicBezTo>
                  <a:pt x="590" y="180"/>
                  <a:pt x="590" y="181"/>
                  <a:pt x="590" y="180"/>
                </a:cubicBezTo>
                <a:cubicBezTo>
                  <a:pt x="590" y="179"/>
                  <a:pt x="590" y="179"/>
                  <a:pt x="590" y="178"/>
                </a:cubicBezTo>
                <a:close/>
                <a:moveTo>
                  <a:pt x="599" y="180"/>
                </a:moveTo>
                <a:cubicBezTo>
                  <a:pt x="599" y="180"/>
                  <a:pt x="599" y="183"/>
                  <a:pt x="598" y="183"/>
                </a:cubicBezTo>
                <a:cubicBezTo>
                  <a:pt x="598" y="181"/>
                  <a:pt x="598" y="181"/>
                  <a:pt x="599" y="180"/>
                </a:cubicBezTo>
                <a:close/>
                <a:moveTo>
                  <a:pt x="618" y="141"/>
                </a:moveTo>
                <a:cubicBezTo>
                  <a:pt x="618" y="142"/>
                  <a:pt x="618" y="142"/>
                  <a:pt x="618" y="144"/>
                </a:cubicBezTo>
                <a:cubicBezTo>
                  <a:pt x="618" y="144"/>
                  <a:pt x="617" y="143"/>
                  <a:pt x="617" y="142"/>
                </a:cubicBezTo>
                <a:cubicBezTo>
                  <a:pt x="617" y="142"/>
                  <a:pt x="617" y="142"/>
                  <a:pt x="617" y="143"/>
                </a:cubicBezTo>
                <a:cubicBezTo>
                  <a:pt x="617" y="143"/>
                  <a:pt x="617" y="143"/>
                  <a:pt x="617" y="142"/>
                </a:cubicBezTo>
                <a:cubicBezTo>
                  <a:pt x="616" y="141"/>
                  <a:pt x="616" y="141"/>
                  <a:pt x="616" y="141"/>
                </a:cubicBezTo>
                <a:cubicBezTo>
                  <a:pt x="617" y="142"/>
                  <a:pt x="617" y="141"/>
                  <a:pt x="618" y="141"/>
                </a:cubicBezTo>
                <a:close/>
                <a:moveTo>
                  <a:pt x="708" y="170"/>
                </a:moveTo>
                <a:cubicBezTo>
                  <a:pt x="708" y="173"/>
                  <a:pt x="708" y="175"/>
                  <a:pt x="708" y="179"/>
                </a:cubicBezTo>
                <a:cubicBezTo>
                  <a:pt x="707" y="179"/>
                  <a:pt x="706" y="182"/>
                  <a:pt x="706" y="179"/>
                </a:cubicBezTo>
                <a:cubicBezTo>
                  <a:pt x="706" y="177"/>
                  <a:pt x="707" y="177"/>
                  <a:pt x="707" y="176"/>
                </a:cubicBezTo>
                <a:cubicBezTo>
                  <a:pt x="707" y="174"/>
                  <a:pt x="707" y="173"/>
                  <a:pt x="707" y="171"/>
                </a:cubicBezTo>
                <a:cubicBezTo>
                  <a:pt x="708" y="171"/>
                  <a:pt x="708" y="170"/>
                  <a:pt x="708" y="170"/>
                </a:cubicBezTo>
                <a:close/>
                <a:moveTo>
                  <a:pt x="683" y="394"/>
                </a:moveTo>
                <a:cubicBezTo>
                  <a:pt x="682" y="395"/>
                  <a:pt x="681" y="396"/>
                  <a:pt x="680" y="397"/>
                </a:cubicBezTo>
                <a:cubicBezTo>
                  <a:pt x="680" y="396"/>
                  <a:pt x="678" y="399"/>
                  <a:pt x="678" y="400"/>
                </a:cubicBezTo>
                <a:cubicBezTo>
                  <a:pt x="679" y="397"/>
                  <a:pt x="678" y="398"/>
                  <a:pt x="680" y="394"/>
                </a:cubicBezTo>
                <a:cubicBezTo>
                  <a:pt x="681" y="395"/>
                  <a:pt x="682" y="394"/>
                  <a:pt x="683" y="394"/>
                </a:cubicBezTo>
                <a:close/>
                <a:moveTo>
                  <a:pt x="50" y="377"/>
                </a:moveTo>
                <a:cubicBezTo>
                  <a:pt x="48" y="377"/>
                  <a:pt x="47" y="373"/>
                  <a:pt x="48" y="373"/>
                </a:cubicBezTo>
                <a:cubicBezTo>
                  <a:pt x="50" y="375"/>
                  <a:pt x="48" y="375"/>
                  <a:pt x="50" y="377"/>
                </a:cubicBezTo>
                <a:close/>
                <a:moveTo>
                  <a:pt x="7" y="152"/>
                </a:moveTo>
                <a:cubicBezTo>
                  <a:pt x="8" y="152"/>
                  <a:pt x="7" y="155"/>
                  <a:pt x="7" y="157"/>
                </a:cubicBezTo>
                <a:cubicBezTo>
                  <a:pt x="6" y="157"/>
                  <a:pt x="7" y="154"/>
                  <a:pt x="7" y="152"/>
                </a:cubicBezTo>
                <a:close/>
                <a:moveTo>
                  <a:pt x="3" y="183"/>
                </a:moveTo>
                <a:cubicBezTo>
                  <a:pt x="4" y="185"/>
                  <a:pt x="3" y="187"/>
                  <a:pt x="3" y="190"/>
                </a:cubicBezTo>
                <a:cubicBezTo>
                  <a:pt x="2" y="190"/>
                  <a:pt x="2" y="190"/>
                  <a:pt x="2" y="190"/>
                </a:cubicBezTo>
                <a:cubicBezTo>
                  <a:pt x="2" y="186"/>
                  <a:pt x="2" y="184"/>
                  <a:pt x="3" y="183"/>
                </a:cubicBezTo>
                <a:close/>
                <a:moveTo>
                  <a:pt x="11" y="216"/>
                </a:moveTo>
                <a:cubicBezTo>
                  <a:pt x="11" y="220"/>
                  <a:pt x="10" y="219"/>
                  <a:pt x="11" y="223"/>
                </a:cubicBezTo>
                <a:cubicBezTo>
                  <a:pt x="10" y="224"/>
                  <a:pt x="11" y="220"/>
                  <a:pt x="10" y="221"/>
                </a:cubicBezTo>
                <a:cubicBezTo>
                  <a:pt x="9" y="221"/>
                  <a:pt x="11" y="226"/>
                  <a:pt x="10" y="225"/>
                </a:cubicBezTo>
                <a:cubicBezTo>
                  <a:pt x="9" y="222"/>
                  <a:pt x="10" y="220"/>
                  <a:pt x="9" y="217"/>
                </a:cubicBezTo>
                <a:cubicBezTo>
                  <a:pt x="9" y="215"/>
                  <a:pt x="10" y="217"/>
                  <a:pt x="11" y="216"/>
                </a:cubicBezTo>
                <a:close/>
                <a:moveTo>
                  <a:pt x="11" y="227"/>
                </a:moveTo>
                <a:cubicBezTo>
                  <a:pt x="10" y="228"/>
                  <a:pt x="11" y="230"/>
                  <a:pt x="11" y="232"/>
                </a:cubicBezTo>
                <a:cubicBezTo>
                  <a:pt x="10" y="232"/>
                  <a:pt x="9" y="227"/>
                  <a:pt x="11" y="227"/>
                </a:cubicBezTo>
                <a:close/>
                <a:moveTo>
                  <a:pt x="6" y="234"/>
                </a:moveTo>
                <a:cubicBezTo>
                  <a:pt x="6" y="233"/>
                  <a:pt x="7" y="240"/>
                  <a:pt x="7" y="239"/>
                </a:cubicBezTo>
                <a:cubicBezTo>
                  <a:pt x="6" y="240"/>
                  <a:pt x="6" y="236"/>
                  <a:pt x="6" y="234"/>
                </a:cubicBezTo>
                <a:close/>
                <a:moveTo>
                  <a:pt x="5" y="248"/>
                </a:moveTo>
                <a:cubicBezTo>
                  <a:pt x="6" y="249"/>
                  <a:pt x="6" y="254"/>
                  <a:pt x="6" y="256"/>
                </a:cubicBezTo>
                <a:cubicBezTo>
                  <a:pt x="4" y="256"/>
                  <a:pt x="5" y="250"/>
                  <a:pt x="5" y="248"/>
                </a:cubicBezTo>
                <a:close/>
                <a:moveTo>
                  <a:pt x="20" y="245"/>
                </a:moveTo>
                <a:cubicBezTo>
                  <a:pt x="21" y="247"/>
                  <a:pt x="21" y="251"/>
                  <a:pt x="20" y="252"/>
                </a:cubicBezTo>
                <a:cubicBezTo>
                  <a:pt x="21" y="250"/>
                  <a:pt x="19" y="247"/>
                  <a:pt x="20" y="245"/>
                </a:cubicBezTo>
                <a:close/>
                <a:moveTo>
                  <a:pt x="34" y="250"/>
                </a:moveTo>
                <a:cubicBezTo>
                  <a:pt x="35" y="252"/>
                  <a:pt x="36" y="251"/>
                  <a:pt x="37" y="250"/>
                </a:cubicBezTo>
                <a:cubicBezTo>
                  <a:pt x="37" y="254"/>
                  <a:pt x="36" y="255"/>
                  <a:pt x="38" y="257"/>
                </a:cubicBezTo>
                <a:cubicBezTo>
                  <a:pt x="38" y="260"/>
                  <a:pt x="36" y="264"/>
                  <a:pt x="35" y="259"/>
                </a:cubicBezTo>
                <a:cubicBezTo>
                  <a:pt x="36" y="259"/>
                  <a:pt x="35" y="257"/>
                  <a:pt x="35" y="256"/>
                </a:cubicBezTo>
                <a:cubicBezTo>
                  <a:pt x="35" y="254"/>
                  <a:pt x="34" y="251"/>
                  <a:pt x="34" y="250"/>
                </a:cubicBezTo>
                <a:close/>
                <a:moveTo>
                  <a:pt x="22" y="259"/>
                </a:moveTo>
                <a:cubicBezTo>
                  <a:pt x="23" y="259"/>
                  <a:pt x="23" y="263"/>
                  <a:pt x="24" y="264"/>
                </a:cubicBezTo>
                <a:cubicBezTo>
                  <a:pt x="22" y="264"/>
                  <a:pt x="22" y="260"/>
                  <a:pt x="22" y="259"/>
                </a:cubicBezTo>
                <a:close/>
                <a:moveTo>
                  <a:pt x="32" y="255"/>
                </a:moveTo>
                <a:cubicBezTo>
                  <a:pt x="33" y="254"/>
                  <a:pt x="33" y="258"/>
                  <a:pt x="34" y="257"/>
                </a:cubicBezTo>
                <a:cubicBezTo>
                  <a:pt x="34" y="258"/>
                  <a:pt x="34" y="259"/>
                  <a:pt x="34" y="261"/>
                </a:cubicBezTo>
                <a:cubicBezTo>
                  <a:pt x="33" y="262"/>
                  <a:pt x="32" y="257"/>
                  <a:pt x="32" y="255"/>
                </a:cubicBezTo>
                <a:close/>
                <a:moveTo>
                  <a:pt x="16" y="267"/>
                </a:moveTo>
                <a:cubicBezTo>
                  <a:pt x="16" y="265"/>
                  <a:pt x="17" y="272"/>
                  <a:pt x="18" y="268"/>
                </a:cubicBezTo>
                <a:cubicBezTo>
                  <a:pt x="18" y="271"/>
                  <a:pt x="18" y="272"/>
                  <a:pt x="19" y="275"/>
                </a:cubicBezTo>
                <a:cubicBezTo>
                  <a:pt x="18" y="275"/>
                  <a:pt x="18" y="275"/>
                  <a:pt x="18" y="275"/>
                </a:cubicBezTo>
                <a:cubicBezTo>
                  <a:pt x="19" y="278"/>
                  <a:pt x="20" y="279"/>
                  <a:pt x="20" y="282"/>
                </a:cubicBezTo>
                <a:cubicBezTo>
                  <a:pt x="20" y="283"/>
                  <a:pt x="20" y="282"/>
                  <a:pt x="21" y="283"/>
                </a:cubicBezTo>
                <a:cubicBezTo>
                  <a:pt x="21" y="285"/>
                  <a:pt x="20" y="282"/>
                  <a:pt x="20" y="283"/>
                </a:cubicBezTo>
                <a:cubicBezTo>
                  <a:pt x="19" y="279"/>
                  <a:pt x="17" y="276"/>
                  <a:pt x="17" y="272"/>
                </a:cubicBezTo>
                <a:cubicBezTo>
                  <a:pt x="18" y="272"/>
                  <a:pt x="17" y="270"/>
                  <a:pt x="16" y="267"/>
                </a:cubicBezTo>
                <a:close/>
                <a:moveTo>
                  <a:pt x="24" y="266"/>
                </a:moveTo>
                <a:cubicBezTo>
                  <a:pt x="25" y="268"/>
                  <a:pt x="25" y="269"/>
                  <a:pt x="25" y="270"/>
                </a:cubicBezTo>
                <a:cubicBezTo>
                  <a:pt x="24" y="271"/>
                  <a:pt x="23" y="270"/>
                  <a:pt x="23" y="268"/>
                </a:cubicBezTo>
                <a:cubicBezTo>
                  <a:pt x="23" y="267"/>
                  <a:pt x="23" y="266"/>
                  <a:pt x="24" y="266"/>
                </a:cubicBezTo>
                <a:close/>
                <a:moveTo>
                  <a:pt x="25" y="273"/>
                </a:moveTo>
                <a:cubicBezTo>
                  <a:pt x="27" y="275"/>
                  <a:pt x="28" y="284"/>
                  <a:pt x="30" y="287"/>
                </a:cubicBezTo>
                <a:cubicBezTo>
                  <a:pt x="31" y="291"/>
                  <a:pt x="31" y="291"/>
                  <a:pt x="31" y="294"/>
                </a:cubicBezTo>
                <a:cubicBezTo>
                  <a:pt x="30" y="294"/>
                  <a:pt x="30" y="291"/>
                  <a:pt x="30" y="290"/>
                </a:cubicBezTo>
                <a:cubicBezTo>
                  <a:pt x="27" y="287"/>
                  <a:pt x="27" y="282"/>
                  <a:pt x="26" y="278"/>
                </a:cubicBezTo>
                <a:cubicBezTo>
                  <a:pt x="27" y="277"/>
                  <a:pt x="25" y="275"/>
                  <a:pt x="25" y="273"/>
                </a:cubicBezTo>
                <a:close/>
                <a:moveTo>
                  <a:pt x="30" y="283"/>
                </a:moveTo>
                <a:cubicBezTo>
                  <a:pt x="31" y="282"/>
                  <a:pt x="32" y="288"/>
                  <a:pt x="32" y="289"/>
                </a:cubicBezTo>
                <a:cubicBezTo>
                  <a:pt x="30" y="289"/>
                  <a:pt x="31" y="286"/>
                  <a:pt x="30" y="283"/>
                </a:cubicBezTo>
                <a:close/>
                <a:moveTo>
                  <a:pt x="37" y="291"/>
                </a:moveTo>
                <a:cubicBezTo>
                  <a:pt x="39" y="294"/>
                  <a:pt x="37" y="292"/>
                  <a:pt x="37" y="294"/>
                </a:cubicBezTo>
                <a:cubicBezTo>
                  <a:pt x="37" y="293"/>
                  <a:pt x="36" y="291"/>
                  <a:pt x="36" y="290"/>
                </a:cubicBezTo>
                <a:cubicBezTo>
                  <a:pt x="36" y="290"/>
                  <a:pt x="37" y="291"/>
                  <a:pt x="37" y="291"/>
                </a:cubicBezTo>
                <a:cubicBezTo>
                  <a:pt x="37" y="292"/>
                  <a:pt x="38" y="292"/>
                  <a:pt x="37" y="291"/>
                </a:cubicBezTo>
                <a:close/>
                <a:moveTo>
                  <a:pt x="36" y="295"/>
                </a:moveTo>
                <a:cubicBezTo>
                  <a:pt x="37" y="294"/>
                  <a:pt x="37" y="297"/>
                  <a:pt x="38" y="298"/>
                </a:cubicBezTo>
                <a:cubicBezTo>
                  <a:pt x="38" y="298"/>
                  <a:pt x="38" y="298"/>
                  <a:pt x="38" y="297"/>
                </a:cubicBezTo>
                <a:cubicBezTo>
                  <a:pt x="40" y="301"/>
                  <a:pt x="36" y="298"/>
                  <a:pt x="36" y="295"/>
                </a:cubicBezTo>
                <a:close/>
                <a:moveTo>
                  <a:pt x="36" y="303"/>
                </a:moveTo>
                <a:cubicBezTo>
                  <a:pt x="36" y="306"/>
                  <a:pt x="35" y="299"/>
                  <a:pt x="35" y="302"/>
                </a:cubicBezTo>
                <a:cubicBezTo>
                  <a:pt x="35" y="301"/>
                  <a:pt x="35" y="299"/>
                  <a:pt x="34" y="297"/>
                </a:cubicBezTo>
                <a:cubicBezTo>
                  <a:pt x="34" y="297"/>
                  <a:pt x="35" y="298"/>
                  <a:pt x="35" y="299"/>
                </a:cubicBezTo>
                <a:cubicBezTo>
                  <a:pt x="35" y="300"/>
                  <a:pt x="36" y="299"/>
                  <a:pt x="36" y="300"/>
                </a:cubicBezTo>
                <a:cubicBezTo>
                  <a:pt x="37" y="300"/>
                  <a:pt x="35" y="300"/>
                  <a:pt x="36" y="303"/>
                </a:cubicBezTo>
                <a:close/>
                <a:moveTo>
                  <a:pt x="26" y="306"/>
                </a:moveTo>
                <a:cubicBezTo>
                  <a:pt x="27" y="305"/>
                  <a:pt x="28" y="307"/>
                  <a:pt x="29" y="307"/>
                </a:cubicBezTo>
                <a:cubicBezTo>
                  <a:pt x="29" y="309"/>
                  <a:pt x="30" y="311"/>
                  <a:pt x="29" y="312"/>
                </a:cubicBezTo>
                <a:cubicBezTo>
                  <a:pt x="28" y="310"/>
                  <a:pt x="27" y="308"/>
                  <a:pt x="26" y="306"/>
                </a:cubicBezTo>
                <a:close/>
                <a:moveTo>
                  <a:pt x="31" y="310"/>
                </a:moveTo>
                <a:cubicBezTo>
                  <a:pt x="31" y="316"/>
                  <a:pt x="33" y="322"/>
                  <a:pt x="35" y="327"/>
                </a:cubicBezTo>
                <a:cubicBezTo>
                  <a:pt x="34" y="326"/>
                  <a:pt x="33" y="323"/>
                  <a:pt x="32" y="320"/>
                </a:cubicBezTo>
                <a:cubicBezTo>
                  <a:pt x="31" y="318"/>
                  <a:pt x="30" y="315"/>
                  <a:pt x="29" y="313"/>
                </a:cubicBezTo>
                <a:cubicBezTo>
                  <a:pt x="31" y="315"/>
                  <a:pt x="29" y="310"/>
                  <a:pt x="31" y="310"/>
                </a:cubicBezTo>
                <a:close/>
                <a:moveTo>
                  <a:pt x="62" y="307"/>
                </a:moveTo>
                <a:cubicBezTo>
                  <a:pt x="62" y="307"/>
                  <a:pt x="63" y="307"/>
                  <a:pt x="63" y="307"/>
                </a:cubicBezTo>
                <a:cubicBezTo>
                  <a:pt x="64" y="309"/>
                  <a:pt x="65" y="311"/>
                  <a:pt x="63" y="311"/>
                </a:cubicBezTo>
                <a:cubicBezTo>
                  <a:pt x="63" y="310"/>
                  <a:pt x="63" y="308"/>
                  <a:pt x="62" y="307"/>
                </a:cubicBezTo>
                <a:close/>
                <a:moveTo>
                  <a:pt x="37" y="328"/>
                </a:moveTo>
                <a:cubicBezTo>
                  <a:pt x="37" y="331"/>
                  <a:pt x="37" y="330"/>
                  <a:pt x="38" y="333"/>
                </a:cubicBezTo>
                <a:cubicBezTo>
                  <a:pt x="38" y="334"/>
                  <a:pt x="36" y="328"/>
                  <a:pt x="37" y="328"/>
                </a:cubicBezTo>
                <a:close/>
                <a:moveTo>
                  <a:pt x="40" y="327"/>
                </a:moveTo>
                <a:cubicBezTo>
                  <a:pt x="40" y="327"/>
                  <a:pt x="42" y="330"/>
                  <a:pt x="42" y="331"/>
                </a:cubicBezTo>
                <a:cubicBezTo>
                  <a:pt x="41" y="331"/>
                  <a:pt x="41" y="329"/>
                  <a:pt x="40" y="327"/>
                </a:cubicBezTo>
                <a:close/>
                <a:moveTo>
                  <a:pt x="64" y="311"/>
                </a:moveTo>
                <a:cubicBezTo>
                  <a:pt x="66" y="313"/>
                  <a:pt x="65" y="314"/>
                  <a:pt x="66" y="316"/>
                </a:cubicBezTo>
                <a:cubicBezTo>
                  <a:pt x="66" y="316"/>
                  <a:pt x="66" y="315"/>
                  <a:pt x="65" y="315"/>
                </a:cubicBezTo>
                <a:cubicBezTo>
                  <a:pt x="66" y="318"/>
                  <a:pt x="68" y="322"/>
                  <a:pt x="66" y="321"/>
                </a:cubicBezTo>
                <a:cubicBezTo>
                  <a:pt x="65" y="320"/>
                  <a:pt x="66" y="319"/>
                  <a:pt x="66" y="318"/>
                </a:cubicBezTo>
                <a:cubicBezTo>
                  <a:pt x="65" y="317"/>
                  <a:pt x="65" y="316"/>
                  <a:pt x="63" y="313"/>
                </a:cubicBezTo>
                <a:cubicBezTo>
                  <a:pt x="64" y="312"/>
                  <a:pt x="65" y="314"/>
                  <a:pt x="65" y="315"/>
                </a:cubicBezTo>
                <a:cubicBezTo>
                  <a:pt x="66" y="315"/>
                  <a:pt x="63" y="311"/>
                  <a:pt x="64" y="311"/>
                </a:cubicBezTo>
                <a:close/>
                <a:moveTo>
                  <a:pt x="66" y="313"/>
                </a:moveTo>
                <a:cubicBezTo>
                  <a:pt x="67" y="313"/>
                  <a:pt x="67" y="313"/>
                  <a:pt x="67" y="314"/>
                </a:cubicBezTo>
                <a:cubicBezTo>
                  <a:pt x="69" y="317"/>
                  <a:pt x="67" y="318"/>
                  <a:pt x="69" y="321"/>
                </a:cubicBezTo>
                <a:cubicBezTo>
                  <a:pt x="68" y="321"/>
                  <a:pt x="68" y="319"/>
                  <a:pt x="67" y="319"/>
                </a:cubicBezTo>
                <a:cubicBezTo>
                  <a:pt x="66" y="316"/>
                  <a:pt x="68" y="318"/>
                  <a:pt x="66" y="313"/>
                </a:cubicBezTo>
                <a:close/>
                <a:moveTo>
                  <a:pt x="94" y="299"/>
                </a:moveTo>
                <a:cubicBezTo>
                  <a:pt x="95" y="299"/>
                  <a:pt x="96" y="301"/>
                  <a:pt x="96" y="299"/>
                </a:cubicBezTo>
                <a:cubicBezTo>
                  <a:pt x="97" y="300"/>
                  <a:pt x="97" y="300"/>
                  <a:pt x="97" y="300"/>
                </a:cubicBezTo>
                <a:cubicBezTo>
                  <a:pt x="96" y="300"/>
                  <a:pt x="96" y="301"/>
                  <a:pt x="97" y="301"/>
                </a:cubicBezTo>
                <a:cubicBezTo>
                  <a:pt x="96" y="300"/>
                  <a:pt x="95" y="301"/>
                  <a:pt x="94" y="299"/>
                </a:cubicBezTo>
                <a:close/>
                <a:moveTo>
                  <a:pt x="68" y="323"/>
                </a:moveTo>
                <a:cubicBezTo>
                  <a:pt x="70" y="324"/>
                  <a:pt x="72" y="331"/>
                  <a:pt x="73" y="334"/>
                </a:cubicBezTo>
                <a:cubicBezTo>
                  <a:pt x="71" y="332"/>
                  <a:pt x="70" y="328"/>
                  <a:pt x="68" y="323"/>
                </a:cubicBezTo>
                <a:close/>
                <a:moveTo>
                  <a:pt x="49" y="342"/>
                </a:moveTo>
                <a:cubicBezTo>
                  <a:pt x="50" y="342"/>
                  <a:pt x="52" y="343"/>
                  <a:pt x="53" y="346"/>
                </a:cubicBezTo>
                <a:cubicBezTo>
                  <a:pt x="55" y="348"/>
                  <a:pt x="56" y="351"/>
                  <a:pt x="57" y="353"/>
                </a:cubicBezTo>
                <a:cubicBezTo>
                  <a:pt x="56" y="354"/>
                  <a:pt x="55" y="352"/>
                  <a:pt x="53" y="351"/>
                </a:cubicBezTo>
                <a:cubicBezTo>
                  <a:pt x="51" y="347"/>
                  <a:pt x="50" y="344"/>
                  <a:pt x="49" y="342"/>
                </a:cubicBezTo>
                <a:close/>
                <a:moveTo>
                  <a:pt x="98" y="309"/>
                </a:moveTo>
                <a:cubicBezTo>
                  <a:pt x="99" y="309"/>
                  <a:pt x="102" y="315"/>
                  <a:pt x="102" y="317"/>
                </a:cubicBezTo>
                <a:cubicBezTo>
                  <a:pt x="100" y="316"/>
                  <a:pt x="98" y="310"/>
                  <a:pt x="98" y="309"/>
                </a:cubicBezTo>
                <a:close/>
                <a:moveTo>
                  <a:pt x="74" y="337"/>
                </a:moveTo>
                <a:cubicBezTo>
                  <a:pt x="75" y="336"/>
                  <a:pt x="74" y="336"/>
                  <a:pt x="73" y="334"/>
                </a:cubicBezTo>
                <a:cubicBezTo>
                  <a:pt x="75" y="335"/>
                  <a:pt x="75" y="338"/>
                  <a:pt x="76" y="338"/>
                </a:cubicBezTo>
                <a:cubicBezTo>
                  <a:pt x="77" y="340"/>
                  <a:pt x="75" y="338"/>
                  <a:pt x="74" y="337"/>
                </a:cubicBezTo>
                <a:close/>
                <a:moveTo>
                  <a:pt x="57" y="355"/>
                </a:moveTo>
                <a:cubicBezTo>
                  <a:pt x="58" y="354"/>
                  <a:pt x="58" y="354"/>
                  <a:pt x="58" y="354"/>
                </a:cubicBezTo>
                <a:cubicBezTo>
                  <a:pt x="59" y="356"/>
                  <a:pt x="58" y="356"/>
                  <a:pt x="58" y="357"/>
                </a:cubicBezTo>
                <a:cubicBezTo>
                  <a:pt x="58" y="357"/>
                  <a:pt x="57" y="356"/>
                  <a:pt x="57" y="355"/>
                </a:cubicBezTo>
                <a:close/>
                <a:moveTo>
                  <a:pt x="76" y="340"/>
                </a:moveTo>
                <a:cubicBezTo>
                  <a:pt x="77" y="340"/>
                  <a:pt x="80" y="343"/>
                  <a:pt x="80" y="345"/>
                </a:cubicBezTo>
                <a:cubicBezTo>
                  <a:pt x="78" y="344"/>
                  <a:pt x="78" y="342"/>
                  <a:pt x="76" y="340"/>
                </a:cubicBezTo>
                <a:close/>
                <a:moveTo>
                  <a:pt x="103" y="320"/>
                </a:moveTo>
                <a:cubicBezTo>
                  <a:pt x="103" y="320"/>
                  <a:pt x="104" y="322"/>
                  <a:pt x="105" y="323"/>
                </a:cubicBezTo>
                <a:cubicBezTo>
                  <a:pt x="104" y="324"/>
                  <a:pt x="103" y="321"/>
                  <a:pt x="103" y="320"/>
                </a:cubicBezTo>
                <a:close/>
                <a:moveTo>
                  <a:pt x="68" y="351"/>
                </a:moveTo>
                <a:cubicBezTo>
                  <a:pt x="68" y="351"/>
                  <a:pt x="69" y="351"/>
                  <a:pt x="69" y="352"/>
                </a:cubicBezTo>
                <a:cubicBezTo>
                  <a:pt x="72" y="355"/>
                  <a:pt x="69" y="355"/>
                  <a:pt x="68" y="351"/>
                </a:cubicBezTo>
                <a:close/>
                <a:moveTo>
                  <a:pt x="79" y="357"/>
                </a:moveTo>
                <a:cubicBezTo>
                  <a:pt x="77" y="356"/>
                  <a:pt x="76" y="353"/>
                  <a:pt x="74" y="352"/>
                </a:cubicBezTo>
                <a:cubicBezTo>
                  <a:pt x="73" y="350"/>
                  <a:pt x="75" y="350"/>
                  <a:pt x="74" y="348"/>
                </a:cubicBezTo>
                <a:cubicBezTo>
                  <a:pt x="76" y="350"/>
                  <a:pt x="78" y="352"/>
                  <a:pt x="79" y="352"/>
                </a:cubicBezTo>
                <a:cubicBezTo>
                  <a:pt x="77" y="350"/>
                  <a:pt x="76" y="350"/>
                  <a:pt x="74" y="346"/>
                </a:cubicBezTo>
                <a:cubicBezTo>
                  <a:pt x="74" y="346"/>
                  <a:pt x="75" y="347"/>
                  <a:pt x="76" y="347"/>
                </a:cubicBezTo>
                <a:cubicBezTo>
                  <a:pt x="77" y="348"/>
                  <a:pt x="76" y="348"/>
                  <a:pt x="77" y="350"/>
                </a:cubicBezTo>
                <a:cubicBezTo>
                  <a:pt x="77" y="348"/>
                  <a:pt x="78" y="350"/>
                  <a:pt x="80" y="352"/>
                </a:cubicBezTo>
                <a:cubicBezTo>
                  <a:pt x="81" y="354"/>
                  <a:pt x="82" y="356"/>
                  <a:pt x="83" y="358"/>
                </a:cubicBezTo>
                <a:cubicBezTo>
                  <a:pt x="82" y="358"/>
                  <a:pt x="81" y="356"/>
                  <a:pt x="80" y="354"/>
                </a:cubicBezTo>
                <a:cubicBezTo>
                  <a:pt x="79" y="353"/>
                  <a:pt x="79" y="355"/>
                  <a:pt x="79" y="354"/>
                </a:cubicBezTo>
                <a:cubicBezTo>
                  <a:pt x="78" y="354"/>
                  <a:pt x="80" y="356"/>
                  <a:pt x="81" y="358"/>
                </a:cubicBezTo>
                <a:cubicBezTo>
                  <a:pt x="82" y="360"/>
                  <a:pt x="80" y="358"/>
                  <a:pt x="81" y="360"/>
                </a:cubicBezTo>
                <a:cubicBezTo>
                  <a:pt x="81" y="360"/>
                  <a:pt x="79" y="357"/>
                  <a:pt x="79" y="357"/>
                </a:cubicBezTo>
                <a:close/>
                <a:moveTo>
                  <a:pt x="138" y="308"/>
                </a:moveTo>
                <a:cubicBezTo>
                  <a:pt x="138" y="308"/>
                  <a:pt x="139" y="309"/>
                  <a:pt x="138" y="308"/>
                </a:cubicBezTo>
                <a:cubicBezTo>
                  <a:pt x="139" y="308"/>
                  <a:pt x="140" y="309"/>
                  <a:pt x="141" y="310"/>
                </a:cubicBezTo>
                <a:cubicBezTo>
                  <a:pt x="140" y="312"/>
                  <a:pt x="138" y="308"/>
                  <a:pt x="139" y="309"/>
                </a:cubicBezTo>
                <a:cubicBezTo>
                  <a:pt x="138" y="310"/>
                  <a:pt x="138" y="308"/>
                  <a:pt x="138" y="308"/>
                </a:cubicBezTo>
                <a:close/>
                <a:moveTo>
                  <a:pt x="85" y="360"/>
                </a:moveTo>
                <a:cubicBezTo>
                  <a:pt x="85" y="360"/>
                  <a:pt x="85" y="360"/>
                  <a:pt x="84" y="359"/>
                </a:cubicBezTo>
                <a:cubicBezTo>
                  <a:pt x="84" y="360"/>
                  <a:pt x="85" y="361"/>
                  <a:pt x="84" y="361"/>
                </a:cubicBezTo>
                <a:cubicBezTo>
                  <a:pt x="82" y="358"/>
                  <a:pt x="85" y="358"/>
                  <a:pt x="82" y="355"/>
                </a:cubicBezTo>
                <a:cubicBezTo>
                  <a:pt x="84" y="357"/>
                  <a:pt x="86" y="360"/>
                  <a:pt x="88" y="364"/>
                </a:cubicBezTo>
                <a:cubicBezTo>
                  <a:pt x="90" y="367"/>
                  <a:pt x="93" y="371"/>
                  <a:pt x="96" y="374"/>
                </a:cubicBezTo>
                <a:cubicBezTo>
                  <a:pt x="95" y="374"/>
                  <a:pt x="96" y="374"/>
                  <a:pt x="96" y="375"/>
                </a:cubicBezTo>
                <a:cubicBezTo>
                  <a:pt x="95" y="374"/>
                  <a:pt x="94" y="373"/>
                  <a:pt x="93" y="374"/>
                </a:cubicBezTo>
                <a:cubicBezTo>
                  <a:pt x="92" y="373"/>
                  <a:pt x="93" y="372"/>
                  <a:pt x="93" y="372"/>
                </a:cubicBezTo>
                <a:cubicBezTo>
                  <a:pt x="92" y="371"/>
                  <a:pt x="91" y="371"/>
                  <a:pt x="89" y="369"/>
                </a:cubicBezTo>
                <a:cubicBezTo>
                  <a:pt x="90" y="365"/>
                  <a:pt x="85" y="363"/>
                  <a:pt x="85" y="360"/>
                </a:cubicBezTo>
                <a:close/>
                <a:moveTo>
                  <a:pt x="82" y="362"/>
                </a:moveTo>
                <a:cubicBezTo>
                  <a:pt x="83" y="363"/>
                  <a:pt x="82" y="362"/>
                  <a:pt x="83" y="362"/>
                </a:cubicBezTo>
                <a:cubicBezTo>
                  <a:pt x="83" y="365"/>
                  <a:pt x="90" y="371"/>
                  <a:pt x="90" y="373"/>
                </a:cubicBezTo>
                <a:cubicBezTo>
                  <a:pt x="87" y="371"/>
                  <a:pt x="84" y="365"/>
                  <a:pt x="82" y="362"/>
                </a:cubicBezTo>
                <a:close/>
                <a:moveTo>
                  <a:pt x="80" y="373"/>
                </a:moveTo>
                <a:cubicBezTo>
                  <a:pt x="80" y="372"/>
                  <a:pt x="82" y="376"/>
                  <a:pt x="84" y="378"/>
                </a:cubicBezTo>
                <a:cubicBezTo>
                  <a:pt x="83" y="379"/>
                  <a:pt x="81" y="375"/>
                  <a:pt x="80" y="373"/>
                </a:cubicBezTo>
                <a:close/>
                <a:moveTo>
                  <a:pt x="84" y="369"/>
                </a:moveTo>
                <a:cubicBezTo>
                  <a:pt x="85" y="368"/>
                  <a:pt x="85" y="368"/>
                  <a:pt x="85" y="368"/>
                </a:cubicBezTo>
                <a:cubicBezTo>
                  <a:pt x="87" y="371"/>
                  <a:pt x="86" y="373"/>
                  <a:pt x="84" y="369"/>
                </a:cubicBezTo>
                <a:close/>
                <a:moveTo>
                  <a:pt x="142" y="319"/>
                </a:moveTo>
                <a:cubicBezTo>
                  <a:pt x="143" y="319"/>
                  <a:pt x="144" y="320"/>
                  <a:pt x="146" y="321"/>
                </a:cubicBezTo>
                <a:cubicBezTo>
                  <a:pt x="146" y="323"/>
                  <a:pt x="145" y="322"/>
                  <a:pt x="144" y="322"/>
                </a:cubicBezTo>
                <a:lnTo>
                  <a:pt x="142" y="319"/>
                </a:lnTo>
                <a:close/>
                <a:moveTo>
                  <a:pt x="89" y="374"/>
                </a:moveTo>
                <a:cubicBezTo>
                  <a:pt x="88" y="373"/>
                  <a:pt x="89" y="375"/>
                  <a:pt x="88" y="374"/>
                </a:cubicBezTo>
                <a:cubicBezTo>
                  <a:pt x="86" y="373"/>
                  <a:pt x="88" y="371"/>
                  <a:pt x="89" y="374"/>
                </a:cubicBezTo>
                <a:close/>
                <a:moveTo>
                  <a:pt x="83" y="379"/>
                </a:moveTo>
                <a:cubicBezTo>
                  <a:pt x="84" y="379"/>
                  <a:pt x="87" y="383"/>
                  <a:pt x="86" y="383"/>
                </a:cubicBezTo>
                <a:cubicBezTo>
                  <a:pt x="84" y="382"/>
                  <a:pt x="83" y="380"/>
                  <a:pt x="83" y="379"/>
                </a:cubicBezTo>
                <a:close/>
                <a:moveTo>
                  <a:pt x="146" y="324"/>
                </a:moveTo>
                <a:cubicBezTo>
                  <a:pt x="145" y="323"/>
                  <a:pt x="147" y="324"/>
                  <a:pt x="146" y="323"/>
                </a:cubicBezTo>
                <a:cubicBezTo>
                  <a:pt x="147" y="323"/>
                  <a:pt x="148" y="326"/>
                  <a:pt x="148" y="325"/>
                </a:cubicBezTo>
                <a:cubicBezTo>
                  <a:pt x="149" y="326"/>
                  <a:pt x="148" y="326"/>
                  <a:pt x="149" y="327"/>
                </a:cubicBezTo>
                <a:cubicBezTo>
                  <a:pt x="150" y="328"/>
                  <a:pt x="149" y="326"/>
                  <a:pt x="150" y="327"/>
                </a:cubicBezTo>
                <a:cubicBezTo>
                  <a:pt x="150" y="327"/>
                  <a:pt x="150" y="328"/>
                  <a:pt x="151" y="329"/>
                </a:cubicBezTo>
                <a:cubicBezTo>
                  <a:pt x="150" y="328"/>
                  <a:pt x="150" y="329"/>
                  <a:pt x="150" y="329"/>
                </a:cubicBezTo>
                <a:cubicBezTo>
                  <a:pt x="152" y="330"/>
                  <a:pt x="151" y="329"/>
                  <a:pt x="152" y="332"/>
                </a:cubicBezTo>
                <a:cubicBezTo>
                  <a:pt x="152" y="332"/>
                  <a:pt x="151" y="331"/>
                  <a:pt x="150" y="330"/>
                </a:cubicBezTo>
                <a:cubicBezTo>
                  <a:pt x="150" y="330"/>
                  <a:pt x="150" y="331"/>
                  <a:pt x="150" y="331"/>
                </a:cubicBezTo>
                <a:cubicBezTo>
                  <a:pt x="149" y="331"/>
                  <a:pt x="150" y="329"/>
                  <a:pt x="148" y="327"/>
                </a:cubicBezTo>
                <a:cubicBezTo>
                  <a:pt x="149" y="327"/>
                  <a:pt x="147" y="326"/>
                  <a:pt x="146" y="324"/>
                </a:cubicBezTo>
                <a:close/>
                <a:moveTo>
                  <a:pt x="119" y="351"/>
                </a:moveTo>
                <a:cubicBezTo>
                  <a:pt x="120" y="350"/>
                  <a:pt x="120" y="352"/>
                  <a:pt x="122" y="353"/>
                </a:cubicBezTo>
                <a:cubicBezTo>
                  <a:pt x="122" y="355"/>
                  <a:pt x="120" y="352"/>
                  <a:pt x="119" y="351"/>
                </a:cubicBezTo>
                <a:close/>
                <a:moveTo>
                  <a:pt x="94" y="377"/>
                </a:moveTo>
                <a:cubicBezTo>
                  <a:pt x="95" y="376"/>
                  <a:pt x="96" y="378"/>
                  <a:pt x="97" y="379"/>
                </a:cubicBezTo>
                <a:cubicBezTo>
                  <a:pt x="97" y="380"/>
                  <a:pt x="95" y="379"/>
                  <a:pt x="94" y="377"/>
                </a:cubicBezTo>
                <a:close/>
                <a:moveTo>
                  <a:pt x="99" y="375"/>
                </a:moveTo>
                <a:cubicBezTo>
                  <a:pt x="100" y="377"/>
                  <a:pt x="100" y="377"/>
                  <a:pt x="102" y="380"/>
                </a:cubicBezTo>
                <a:cubicBezTo>
                  <a:pt x="100" y="381"/>
                  <a:pt x="98" y="375"/>
                  <a:pt x="99" y="375"/>
                </a:cubicBezTo>
                <a:close/>
                <a:moveTo>
                  <a:pt x="130" y="344"/>
                </a:moveTo>
                <a:cubicBezTo>
                  <a:pt x="130" y="344"/>
                  <a:pt x="130" y="344"/>
                  <a:pt x="131" y="345"/>
                </a:cubicBezTo>
                <a:cubicBezTo>
                  <a:pt x="131" y="344"/>
                  <a:pt x="131" y="344"/>
                  <a:pt x="131" y="344"/>
                </a:cubicBezTo>
                <a:cubicBezTo>
                  <a:pt x="132" y="343"/>
                  <a:pt x="132" y="345"/>
                  <a:pt x="132" y="346"/>
                </a:cubicBezTo>
                <a:cubicBezTo>
                  <a:pt x="131" y="346"/>
                  <a:pt x="131" y="345"/>
                  <a:pt x="130" y="344"/>
                </a:cubicBezTo>
                <a:close/>
                <a:moveTo>
                  <a:pt x="106" y="408"/>
                </a:moveTo>
                <a:cubicBezTo>
                  <a:pt x="104" y="407"/>
                  <a:pt x="111" y="414"/>
                  <a:pt x="107" y="411"/>
                </a:cubicBezTo>
                <a:cubicBezTo>
                  <a:pt x="108" y="412"/>
                  <a:pt x="108" y="412"/>
                  <a:pt x="109" y="413"/>
                </a:cubicBezTo>
                <a:cubicBezTo>
                  <a:pt x="109" y="413"/>
                  <a:pt x="109" y="412"/>
                  <a:pt x="109" y="412"/>
                </a:cubicBezTo>
                <a:cubicBezTo>
                  <a:pt x="111" y="414"/>
                  <a:pt x="113" y="417"/>
                  <a:pt x="114" y="416"/>
                </a:cubicBezTo>
                <a:cubicBezTo>
                  <a:pt x="115" y="418"/>
                  <a:pt x="115" y="418"/>
                  <a:pt x="118" y="420"/>
                </a:cubicBezTo>
                <a:cubicBezTo>
                  <a:pt x="117" y="420"/>
                  <a:pt x="117" y="420"/>
                  <a:pt x="116" y="419"/>
                </a:cubicBezTo>
                <a:cubicBezTo>
                  <a:pt x="115" y="418"/>
                  <a:pt x="114" y="417"/>
                  <a:pt x="114" y="417"/>
                </a:cubicBezTo>
                <a:cubicBezTo>
                  <a:pt x="115" y="420"/>
                  <a:pt x="117" y="420"/>
                  <a:pt x="118" y="422"/>
                </a:cubicBezTo>
                <a:cubicBezTo>
                  <a:pt x="119" y="422"/>
                  <a:pt x="116" y="420"/>
                  <a:pt x="117" y="420"/>
                </a:cubicBezTo>
                <a:cubicBezTo>
                  <a:pt x="119" y="422"/>
                  <a:pt x="119" y="423"/>
                  <a:pt x="121" y="425"/>
                </a:cubicBezTo>
                <a:cubicBezTo>
                  <a:pt x="122" y="427"/>
                  <a:pt x="119" y="424"/>
                  <a:pt x="119" y="424"/>
                </a:cubicBezTo>
                <a:cubicBezTo>
                  <a:pt x="119" y="425"/>
                  <a:pt x="121" y="426"/>
                  <a:pt x="122" y="427"/>
                </a:cubicBezTo>
                <a:cubicBezTo>
                  <a:pt x="123" y="428"/>
                  <a:pt x="120" y="425"/>
                  <a:pt x="123" y="426"/>
                </a:cubicBezTo>
                <a:cubicBezTo>
                  <a:pt x="124" y="428"/>
                  <a:pt x="123" y="428"/>
                  <a:pt x="127" y="431"/>
                </a:cubicBezTo>
                <a:cubicBezTo>
                  <a:pt x="126" y="430"/>
                  <a:pt x="126" y="431"/>
                  <a:pt x="126" y="431"/>
                </a:cubicBezTo>
                <a:cubicBezTo>
                  <a:pt x="128" y="433"/>
                  <a:pt x="127" y="431"/>
                  <a:pt x="129" y="432"/>
                </a:cubicBezTo>
                <a:cubicBezTo>
                  <a:pt x="133" y="438"/>
                  <a:pt x="140" y="442"/>
                  <a:pt x="146" y="447"/>
                </a:cubicBezTo>
                <a:cubicBezTo>
                  <a:pt x="146" y="447"/>
                  <a:pt x="151" y="450"/>
                  <a:pt x="150" y="451"/>
                </a:cubicBezTo>
                <a:cubicBezTo>
                  <a:pt x="153" y="452"/>
                  <a:pt x="152" y="451"/>
                  <a:pt x="155" y="453"/>
                </a:cubicBezTo>
                <a:cubicBezTo>
                  <a:pt x="156" y="455"/>
                  <a:pt x="159" y="457"/>
                  <a:pt x="163" y="460"/>
                </a:cubicBezTo>
                <a:cubicBezTo>
                  <a:pt x="167" y="462"/>
                  <a:pt x="172" y="464"/>
                  <a:pt x="174" y="466"/>
                </a:cubicBezTo>
                <a:cubicBezTo>
                  <a:pt x="174" y="467"/>
                  <a:pt x="173" y="467"/>
                  <a:pt x="172" y="466"/>
                </a:cubicBezTo>
                <a:cubicBezTo>
                  <a:pt x="172" y="466"/>
                  <a:pt x="172" y="466"/>
                  <a:pt x="172" y="467"/>
                </a:cubicBezTo>
                <a:cubicBezTo>
                  <a:pt x="174" y="467"/>
                  <a:pt x="182" y="470"/>
                  <a:pt x="184" y="473"/>
                </a:cubicBezTo>
                <a:cubicBezTo>
                  <a:pt x="188" y="473"/>
                  <a:pt x="191" y="476"/>
                  <a:pt x="195" y="478"/>
                </a:cubicBezTo>
                <a:cubicBezTo>
                  <a:pt x="195" y="478"/>
                  <a:pt x="193" y="478"/>
                  <a:pt x="193" y="478"/>
                </a:cubicBezTo>
                <a:cubicBezTo>
                  <a:pt x="192" y="477"/>
                  <a:pt x="190" y="476"/>
                  <a:pt x="188" y="476"/>
                </a:cubicBezTo>
                <a:cubicBezTo>
                  <a:pt x="188" y="476"/>
                  <a:pt x="189" y="477"/>
                  <a:pt x="191" y="478"/>
                </a:cubicBezTo>
                <a:cubicBezTo>
                  <a:pt x="188" y="477"/>
                  <a:pt x="184" y="475"/>
                  <a:pt x="180" y="473"/>
                </a:cubicBezTo>
                <a:cubicBezTo>
                  <a:pt x="181" y="473"/>
                  <a:pt x="180" y="472"/>
                  <a:pt x="180" y="472"/>
                </a:cubicBezTo>
                <a:cubicBezTo>
                  <a:pt x="179" y="472"/>
                  <a:pt x="177" y="470"/>
                  <a:pt x="177" y="470"/>
                </a:cubicBezTo>
                <a:cubicBezTo>
                  <a:pt x="175" y="469"/>
                  <a:pt x="171" y="467"/>
                  <a:pt x="167" y="465"/>
                </a:cubicBezTo>
                <a:cubicBezTo>
                  <a:pt x="164" y="463"/>
                  <a:pt x="161" y="461"/>
                  <a:pt x="161" y="464"/>
                </a:cubicBezTo>
                <a:cubicBezTo>
                  <a:pt x="156" y="460"/>
                  <a:pt x="154" y="459"/>
                  <a:pt x="149" y="457"/>
                </a:cubicBezTo>
                <a:cubicBezTo>
                  <a:pt x="148" y="456"/>
                  <a:pt x="146" y="455"/>
                  <a:pt x="146" y="454"/>
                </a:cubicBezTo>
                <a:cubicBezTo>
                  <a:pt x="144" y="454"/>
                  <a:pt x="137" y="449"/>
                  <a:pt x="134" y="445"/>
                </a:cubicBezTo>
                <a:cubicBezTo>
                  <a:pt x="133" y="444"/>
                  <a:pt x="133" y="445"/>
                  <a:pt x="132" y="444"/>
                </a:cubicBezTo>
                <a:cubicBezTo>
                  <a:pt x="129" y="442"/>
                  <a:pt x="126" y="439"/>
                  <a:pt x="123" y="436"/>
                </a:cubicBezTo>
                <a:cubicBezTo>
                  <a:pt x="120" y="434"/>
                  <a:pt x="117" y="431"/>
                  <a:pt x="115" y="429"/>
                </a:cubicBezTo>
                <a:cubicBezTo>
                  <a:pt x="115" y="428"/>
                  <a:pt x="112" y="424"/>
                  <a:pt x="109" y="422"/>
                </a:cubicBezTo>
                <a:cubicBezTo>
                  <a:pt x="107" y="419"/>
                  <a:pt x="100" y="411"/>
                  <a:pt x="97" y="409"/>
                </a:cubicBezTo>
                <a:cubicBezTo>
                  <a:pt x="94" y="407"/>
                  <a:pt x="97" y="409"/>
                  <a:pt x="97" y="408"/>
                </a:cubicBezTo>
                <a:cubicBezTo>
                  <a:pt x="95" y="406"/>
                  <a:pt x="90" y="402"/>
                  <a:pt x="89" y="399"/>
                </a:cubicBezTo>
                <a:cubicBezTo>
                  <a:pt x="92" y="401"/>
                  <a:pt x="88" y="395"/>
                  <a:pt x="86" y="392"/>
                </a:cubicBezTo>
                <a:cubicBezTo>
                  <a:pt x="89" y="394"/>
                  <a:pt x="90" y="398"/>
                  <a:pt x="91" y="400"/>
                </a:cubicBezTo>
                <a:cubicBezTo>
                  <a:pt x="92" y="400"/>
                  <a:pt x="93" y="400"/>
                  <a:pt x="95" y="402"/>
                </a:cubicBezTo>
                <a:cubicBezTo>
                  <a:pt x="94" y="402"/>
                  <a:pt x="94" y="402"/>
                  <a:pt x="94" y="402"/>
                </a:cubicBezTo>
                <a:cubicBezTo>
                  <a:pt x="102" y="410"/>
                  <a:pt x="109" y="417"/>
                  <a:pt x="115" y="424"/>
                </a:cubicBezTo>
                <a:cubicBezTo>
                  <a:pt x="117" y="425"/>
                  <a:pt x="120" y="428"/>
                  <a:pt x="121" y="428"/>
                </a:cubicBezTo>
                <a:cubicBezTo>
                  <a:pt x="119" y="425"/>
                  <a:pt x="116" y="423"/>
                  <a:pt x="113" y="420"/>
                </a:cubicBezTo>
                <a:cubicBezTo>
                  <a:pt x="110" y="417"/>
                  <a:pt x="108" y="414"/>
                  <a:pt x="105" y="412"/>
                </a:cubicBezTo>
                <a:cubicBezTo>
                  <a:pt x="105" y="412"/>
                  <a:pt x="106" y="413"/>
                  <a:pt x="106" y="412"/>
                </a:cubicBezTo>
                <a:cubicBezTo>
                  <a:pt x="106" y="412"/>
                  <a:pt x="105" y="411"/>
                  <a:pt x="103" y="410"/>
                </a:cubicBezTo>
                <a:cubicBezTo>
                  <a:pt x="102" y="408"/>
                  <a:pt x="101" y="407"/>
                  <a:pt x="102" y="407"/>
                </a:cubicBezTo>
                <a:cubicBezTo>
                  <a:pt x="99" y="406"/>
                  <a:pt x="99" y="403"/>
                  <a:pt x="97" y="403"/>
                </a:cubicBezTo>
                <a:cubicBezTo>
                  <a:pt x="94" y="401"/>
                  <a:pt x="92" y="398"/>
                  <a:pt x="93" y="397"/>
                </a:cubicBezTo>
                <a:cubicBezTo>
                  <a:pt x="94" y="399"/>
                  <a:pt x="94" y="400"/>
                  <a:pt x="96" y="400"/>
                </a:cubicBezTo>
                <a:cubicBezTo>
                  <a:pt x="94" y="398"/>
                  <a:pt x="94" y="397"/>
                  <a:pt x="93" y="395"/>
                </a:cubicBezTo>
                <a:cubicBezTo>
                  <a:pt x="93" y="395"/>
                  <a:pt x="93" y="397"/>
                  <a:pt x="91" y="396"/>
                </a:cubicBezTo>
                <a:cubicBezTo>
                  <a:pt x="89" y="393"/>
                  <a:pt x="89" y="391"/>
                  <a:pt x="88" y="389"/>
                </a:cubicBezTo>
                <a:cubicBezTo>
                  <a:pt x="89" y="390"/>
                  <a:pt x="91" y="392"/>
                  <a:pt x="93" y="392"/>
                </a:cubicBezTo>
                <a:cubicBezTo>
                  <a:pt x="94" y="394"/>
                  <a:pt x="93" y="394"/>
                  <a:pt x="93" y="394"/>
                </a:cubicBezTo>
                <a:cubicBezTo>
                  <a:pt x="97" y="397"/>
                  <a:pt x="96" y="398"/>
                  <a:pt x="100" y="402"/>
                </a:cubicBezTo>
                <a:cubicBezTo>
                  <a:pt x="101" y="401"/>
                  <a:pt x="100" y="400"/>
                  <a:pt x="102" y="400"/>
                </a:cubicBezTo>
                <a:cubicBezTo>
                  <a:pt x="104" y="403"/>
                  <a:pt x="103" y="403"/>
                  <a:pt x="104" y="406"/>
                </a:cubicBezTo>
                <a:cubicBezTo>
                  <a:pt x="102" y="404"/>
                  <a:pt x="104" y="404"/>
                  <a:pt x="102" y="403"/>
                </a:cubicBezTo>
                <a:cubicBezTo>
                  <a:pt x="101" y="402"/>
                  <a:pt x="102" y="404"/>
                  <a:pt x="101" y="403"/>
                </a:cubicBezTo>
                <a:cubicBezTo>
                  <a:pt x="103" y="406"/>
                  <a:pt x="106" y="406"/>
                  <a:pt x="108" y="410"/>
                </a:cubicBezTo>
                <a:cubicBezTo>
                  <a:pt x="109" y="411"/>
                  <a:pt x="106" y="408"/>
                  <a:pt x="106" y="408"/>
                </a:cubicBezTo>
                <a:close/>
                <a:moveTo>
                  <a:pt x="93" y="389"/>
                </a:moveTo>
                <a:cubicBezTo>
                  <a:pt x="94" y="390"/>
                  <a:pt x="95" y="391"/>
                  <a:pt x="96" y="393"/>
                </a:cubicBezTo>
                <a:cubicBezTo>
                  <a:pt x="95" y="392"/>
                  <a:pt x="93" y="391"/>
                  <a:pt x="93" y="389"/>
                </a:cubicBezTo>
                <a:close/>
                <a:moveTo>
                  <a:pt x="104" y="379"/>
                </a:moveTo>
                <a:cubicBezTo>
                  <a:pt x="104" y="380"/>
                  <a:pt x="104" y="381"/>
                  <a:pt x="103" y="381"/>
                </a:cubicBezTo>
                <a:cubicBezTo>
                  <a:pt x="104" y="382"/>
                  <a:pt x="104" y="382"/>
                  <a:pt x="104" y="382"/>
                </a:cubicBezTo>
                <a:cubicBezTo>
                  <a:pt x="105" y="383"/>
                  <a:pt x="104" y="382"/>
                  <a:pt x="105" y="381"/>
                </a:cubicBezTo>
                <a:cubicBezTo>
                  <a:pt x="106" y="383"/>
                  <a:pt x="105" y="383"/>
                  <a:pt x="107" y="385"/>
                </a:cubicBezTo>
                <a:cubicBezTo>
                  <a:pt x="107" y="385"/>
                  <a:pt x="106" y="384"/>
                  <a:pt x="106" y="384"/>
                </a:cubicBezTo>
                <a:cubicBezTo>
                  <a:pt x="106" y="385"/>
                  <a:pt x="108" y="385"/>
                  <a:pt x="109" y="388"/>
                </a:cubicBezTo>
                <a:cubicBezTo>
                  <a:pt x="106" y="387"/>
                  <a:pt x="104" y="383"/>
                  <a:pt x="102" y="380"/>
                </a:cubicBezTo>
                <a:cubicBezTo>
                  <a:pt x="104" y="381"/>
                  <a:pt x="102" y="378"/>
                  <a:pt x="104" y="379"/>
                </a:cubicBezTo>
                <a:close/>
                <a:moveTo>
                  <a:pt x="101" y="383"/>
                </a:moveTo>
                <a:cubicBezTo>
                  <a:pt x="102" y="382"/>
                  <a:pt x="106" y="388"/>
                  <a:pt x="106" y="389"/>
                </a:cubicBezTo>
                <a:cubicBezTo>
                  <a:pt x="104" y="387"/>
                  <a:pt x="103" y="385"/>
                  <a:pt x="101" y="383"/>
                </a:cubicBezTo>
                <a:close/>
                <a:moveTo>
                  <a:pt x="94" y="393"/>
                </a:moveTo>
                <a:cubicBezTo>
                  <a:pt x="95" y="392"/>
                  <a:pt x="98" y="395"/>
                  <a:pt x="97" y="396"/>
                </a:cubicBezTo>
                <a:cubicBezTo>
                  <a:pt x="94" y="394"/>
                  <a:pt x="96" y="394"/>
                  <a:pt x="94" y="393"/>
                </a:cubicBezTo>
                <a:close/>
                <a:moveTo>
                  <a:pt x="152" y="334"/>
                </a:moveTo>
                <a:cubicBezTo>
                  <a:pt x="151" y="334"/>
                  <a:pt x="151" y="333"/>
                  <a:pt x="151" y="332"/>
                </a:cubicBezTo>
                <a:cubicBezTo>
                  <a:pt x="151" y="332"/>
                  <a:pt x="152" y="333"/>
                  <a:pt x="152" y="333"/>
                </a:cubicBezTo>
                <a:cubicBezTo>
                  <a:pt x="153" y="334"/>
                  <a:pt x="153" y="333"/>
                  <a:pt x="154" y="335"/>
                </a:cubicBezTo>
                <a:cubicBezTo>
                  <a:pt x="154" y="335"/>
                  <a:pt x="154" y="335"/>
                  <a:pt x="154" y="335"/>
                </a:cubicBezTo>
                <a:cubicBezTo>
                  <a:pt x="153" y="334"/>
                  <a:pt x="152" y="334"/>
                  <a:pt x="152" y="334"/>
                </a:cubicBezTo>
                <a:close/>
                <a:moveTo>
                  <a:pt x="97" y="393"/>
                </a:moveTo>
                <a:cubicBezTo>
                  <a:pt x="97" y="392"/>
                  <a:pt x="99" y="396"/>
                  <a:pt x="100" y="397"/>
                </a:cubicBezTo>
                <a:cubicBezTo>
                  <a:pt x="100" y="398"/>
                  <a:pt x="99" y="397"/>
                  <a:pt x="98" y="398"/>
                </a:cubicBezTo>
                <a:cubicBezTo>
                  <a:pt x="97" y="396"/>
                  <a:pt x="99" y="396"/>
                  <a:pt x="97" y="393"/>
                </a:cubicBezTo>
                <a:close/>
                <a:moveTo>
                  <a:pt x="132" y="367"/>
                </a:moveTo>
                <a:cubicBezTo>
                  <a:pt x="132" y="366"/>
                  <a:pt x="130" y="364"/>
                  <a:pt x="130" y="363"/>
                </a:cubicBezTo>
                <a:cubicBezTo>
                  <a:pt x="130" y="362"/>
                  <a:pt x="132" y="365"/>
                  <a:pt x="133" y="365"/>
                </a:cubicBezTo>
                <a:cubicBezTo>
                  <a:pt x="132" y="366"/>
                  <a:pt x="133" y="367"/>
                  <a:pt x="132" y="368"/>
                </a:cubicBezTo>
                <a:cubicBezTo>
                  <a:pt x="134" y="368"/>
                  <a:pt x="135" y="368"/>
                  <a:pt x="136" y="370"/>
                </a:cubicBezTo>
                <a:cubicBezTo>
                  <a:pt x="135" y="371"/>
                  <a:pt x="133" y="368"/>
                  <a:pt x="134" y="371"/>
                </a:cubicBezTo>
                <a:cubicBezTo>
                  <a:pt x="133" y="371"/>
                  <a:pt x="133" y="371"/>
                  <a:pt x="132" y="369"/>
                </a:cubicBezTo>
                <a:cubicBezTo>
                  <a:pt x="132" y="369"/>
                  <a:pt x="133" y="369"/>
                  <a:pt x="133" y="369"/>
                </a:cubicBezTo>
                <a:cubicBezTo>
                  <a:pt x="132" y="368"/>
                  <a:pt x="130" y="368"/>
                  <a:pt x="129" y="366"/>
                </a:cubicBezTo>
                <a:cubicBezTo>
                  <a:pt x="131" y="368"/>
                  <a:pt x="130" y="365"/>
                  <a:pt x="132" y="367"/>
                </a:cubicBezTo>
                <a:close/>
                <a:moveTo>
                  <a:pt x="104" y="404"/>
                </a:moveTo>
                <a:cubicBezTo>
                  <a:pt x="104" y="402"/>
                  <a:pt x="107" y="406"/>
                  <a:pt x="108" y="407"/>
                </a:cubicBezTo>
                <a:cubicBezTo>
                  <a:pt x="108" y="408"/>
                  <a:pt x="107" y="407"/>
                  <a:pt x="106" y="406"/>
                </a:cubicBezTo>
                <a:cubicBezTo>
                  <a:pt x="105" y="406"/>
                  <a:pt x="105" y="404"/>
                  <a:pt x="104" y="404"/>
                </a:cubicBezTo>
                <a:close/>
                <a:moveTo>
                  <a:pt x="135" y="371"/>
                </a:moveTo>
                <a:cubicBezTo>
                  <a:pt x="136" y="371"/>
                  <a:pt x="137" y="371"/>
                  <a:pt x="137" y="371"/>
                </a:cubicBezTo>
                <a:cubicBezTo>
                  <a:pt x="139" y="372"/>
                  <a:pt x="138" y="373"/>
                  <a:pt x="139" y="374"/>
                </a:cubicBezTo>
                <a:cubicBezTo>
                  <a:pt x="139" y="374"/>
                  <a:pt x="136" y="371"/>
                  <a:pt x="137" y="373"/>
                </a:cubicBezTo>
                <a:cubicBezTo>
                  <a:pt x="137" y="373"/>
                  <a:pt x="136" y="372"/>
                  <a:pt x="135" y="371"/>
                </a:cubicBezTo>
                <a:close/>
                <a:moveTo>
                  <a:pt x="139" y="375"/>
                </a:moveTo>
                <a:cubicBezTo>
                  <a:pt x="140" y="375"/>
                  <a:pt x="141" y="377"/>
                  <a:pt x="142" y="376"/>
                </a:cubicBezTo>
                <a:cubicBezTo>
                  <a:pt x="142" y="377"/>
                  <a:pt x="141" y="377"/>
                  <a:pt x="143" y="378"/>
                </a:cubicBezTo>
                <a:cubicBezTo>
                  <a:pt x="142" y="376"/>
                  <a:pt x="144" y="378"/>
                  <a:pt x="144" y="379"/>
                </a:cubicBezTo>
                <a:cubicBezTo>
                  <a:pt x="142" y="379"/>
                  <a:pt x="140" y="377"/>
                  <a:pt x="139" y="375"/>
                </a:cubicBezTo>
                <a:close/>
                <a:moveTo>
                  <a:pt x="142" y="380"/>
                </a:moveTo>
                <a:cubicBezTo>
                  <a:pt x="142" y="380"/>
                  <a:pt x="141" y="379"/>
                  <a:pt x="140" y="378"/>
                </a:cubicBezTo>
                <a:cubicBezTo>
                  <a:pt x="140" y="377"/>
                  <a:pt x="140" y="377"/>
                  <a:pt x="140" y="377"/>
                </a:cubicBezTo>
                <a:cubicBezTo>
                  <a:pt x="141" y="378"/>
                  <a:pt x="141" y="378"/>
                  <a:pt x="142" y="379"/>
                </a:cubicBezTo>
                <a:cubicBezTo>
                  <a:pt x="140" y="379"/>
                  <a:pt x="141" y="379"/>
                  <a:pt x="142" y="380"/>
                </a:cubicBezTo>
                <a:close/>
                <a:moveTo>
                  <a:pt x="114" y="415"/>
                </a:moveTo>
                <a:cubicBezTo>
                  <a:pt x="114" y="414"/>
                  <a:pt x="117" y="417"/>
                  <a:pt x="118" y="418"/>
                </a:cubicBezTo>
                <a:cubicBezTo>
                  <a:pt x="117" y="419"/>
                  <a:pt x="115" y="417"/>
                  <a:pt x="114" y="415"/>
                </a:cubicBezTo>
                <a:close/>
                <a:moveTo>
                  <a:pt x="167" y="348"/>
                </a:moveTo>
                <a:cubicBezTo>
                  <a:pt x="168" y="347"/>
                  <a:pt x="168" y="348"/>
                  <a:pt x="169" y="347"/>
                </a:cubicBezTo>
                <a:cubicBezTo>
                  <a:pt x="170" y="348"/>
                  <a:pt x="172" y="350"/>
                  <a:pt x="172" y="351"/>
                </a:cubicBezTo>
                <a:cubicBezTo>
                  <a:pt x="169" y="347"/>
                  <a:pt x="169" y="349"/>
                  <a:pt x="167" y="348"/>
                </a:cubicBezTo>
                <a:close/>
                <a:moveTo>
                  <a:pt x="150" y="371"/>
                </a:moveTo>
                <a:cubicBezTo>
                  <a:pt x="151" y="372"/>
                  <a:pt x="152" y="371"/>
                  <a:pt x="151" y="371"/>
                </a:cubicBezTo>
                <a:cubicBezTo>
                  <a:pt x="153" y="372"/>
                  <a:pt x="152" y="372"/>
                  <a:pt x="153" y="374"/>
                </a:cubicBezTo>
                <a:cubicBezTo>
                  <a:pt x="152" y="374"/>
                  <a:pt x="152" y="372"/>
                  <a:pt x="150" y="371"/>
                </a:cubicBezTo>
                <a:close/>
                <a:moveTo>
                  <a:pt x="146" y="383"/>
                </a:moveTo>
                <a:cubicBezTo>
                  <a:pt x="147" y="382"/>
                  <a:pt x="149" y="385"/>
                  <a:pt x="149" y="384"/>
                </a:cubicBezTo>
                <a:cubicBezTo>
                  <a:pt x="151" y="386"/>
                  <a:pt x="149" y="385"/>
                  <a:pt x="150" y="386"/>
                </a:cubicBezTo>
                <a:cubicBezTo>
                  <a:pt x="151" y="387"/>
                  <a:pt x="153" y="389"/>
                  <a:pt x="154" y="390"/>
                </a:cubicBezTo>
                <a:cubicBezTo>
                  <a:pt x="151" y="389"/>
                  <a:pt x="149" y="386"/>
                  <a:pt x="146" y="383"/>
                </a:cubicBezTo>
                <a:close/>
                <a:moveTo>
                  <a:pt x="149" y="384"/>
                </a:moveTo>
                <a:cubicBezTo>
                  <a:pt x="152" y="385"/>
                  <a:pt x="153" y="388"/>
                  <a:pt x="156" y="389"/>
                </a:cubicBezTo>
                <a:cubicBezTo>
                  <a:pt x="154" y="390"/>
                  <a:pt x="151" y="385"/>
                  <a:pt x="149" y="384"/>
                </a:cubicBezTo>
                <a:close/>
                <a:moveTo>
                  <a:pt x="174" y="352"/>
                </a:moveTo>
                <a:cubicBezTo>
                  <a:pt x="175" y="353"/>
                  <a:pt x="174" y="354"/>
                  <a:pt x="175" y="355"/>
                </a:cubicBezTo>
                <a:cubicBezTo>
                  <a:pt x="174" y="355"/>
                  <a:pt x="173" y="351"/>
                  <a:pt x="174" y="352"/>
                </a:cubicBezTo>
                <a:close/>
                <a:moveTo>
                  <a:pt x="166" y="373"/>
                </a:moveTo>
                <a:cubicBezTo>
                  <a:pt x="168" y="377"/>
                  <a:pt x="167" y="375"/>
                  <a:pt x="169" y="379"/>
                </a:cubicBezTo>
                <a:cubicBezTo>
                  <a:pt x="167" y="377"/>
                  <a:pt x="165" y="375"/>
                  <a:pt x="166" y="373"/>
                </a:cubicBezTo>
                <a:close/>
                <a:moveTo>
                  <a:pt x="156" y="393"/>
                </a:moveTo>
                <a:cubicBezTo>
                  <a:pt x="157" y="393"/>
                  <a:pt x="160" y="395"/>
                  <a:pt x="162" y="396"/>
                </a:cubicBezTo>
                <a:cubicBezTo>
                  <a:pt x="161" y="396"/>
                  <a:pt x="164" y="399"/>
                  <a:pt x="167" y="401"/>
                </a:cubicBezTo>
                <a:cubicBezTo>
                  <a:pt x="167" y="401"/>
                  <a:pt x="166" y="401"/>
                  <a:pt x="166" y="402"/>
                </a:cubicBezTo>
                <a:cubicBezTo>
                  <a:pt x="164" y="401"/>
                  <a:pt x="165" y="400"/>
                  <a:pt x="164" y="399"/>
                </a:cubicBezTo>
                <a:cubicBezTo>
                  <a:pt x="163" y="400"/>
                  <a:pt x="161" y="397"/>
                  <a:pt x="160" y="398"/>
                </a:cubicBezTo>
                <a:cubicBezTo>
                  <a:pt x="160" y="397"/>
                  <a:pt x="159" y="394"/>
                  <a:pt x="158" y="395"/>
                </a:cubicBezTo>
                <a:cubicBezTo>
                  <a:pt x="157" y="394"/>
                  <a:pt x="157" y="394"/>
                  <a:pt x="156" y="393"/>
                </a:cubicBezTo>
                <a:close/>
                <a:moveTo>
                  <a:pt x="165" y="385"/>
                </a:moveTo>
                <a:cubicBezTo>
                  <a:pt x="165" y="386"/>
                  <a:pt x="166" y="387"/>
                  <a:pt x="167" y="387"/>
                </a:cubicBezTo>
                <a:cubicBezTo>
                  <a:pt x="166" y="388"/>
                  <a:pt x="164" y="386"/>
                  <a:pt x="165" y="385"/>
                </a:cubicBezTo>
                <a:close/>
                <a:moveTo>
                  <a:pt x="170" y="385"/>
                </a:moveTo>
                <a:cubicBezTo>
                  <a:pt x="171" y="384"/>
                  <a:pt x="173" y="387"/>
                  <a:pt x="176" y="389"/>
                </a:cubicBezTo>
                <a:cubicBezTo>
                  <a:pt x="174" y="389"/>
                  <a:pt x="173" y="387"/>
                  <a:pt x="170" y="385"/>
                </a:cubicBezTo>
                <a:close/>
                <a:moveTo>
                  <a:pt x="168" y="389"/>
                </a:moveTo>
                <a:cubicBezTo>
                  <a:pt x="169" y="388"/>
                  <a:pt x="171" y="390"/>
                  <a:pt x="172" y="391"/>
                </a:cubicBezTo>
                <a:cubicBezTo>
                  <a:pt x="171" y="391"/>
                  <a:pt x="170" y="390"/>
                  <a:pt x="168" y="389"/>
                </a:cubicBezTo>
                <a:close/>
                <a:moveTo>
                  <a:pt x="169" y="403"/>
                </a:moveTo>
                <a:cubicBezTo>
                  <a:pt x="170" y="404"/>
                  <a:pt x="171" y="404"/>
                  <a:pt x="171" y="404"/>
                </a:cubicBezTo>
                <a:cubicBezTo>
                  <a:pt x="173" y="406"/>
                  <a:pt x="168" y="405"/>
                  <a:pt x="169" y="403"/>
                </a:cubicBezTo>
                <a:close/>
                <a:moveTo>
                  <a:pt x="174" y="398"/>
                </a:moveTo>
                <a:cubicBezTo>
                  <a:pt x="175" y="398"/>
                  <a:pt x="176" y="400"/>
                  <a:pt x="176" y="401"/>
                </a:cubicBezTo>
                <a:cubicBezTo>
                  <a:pt x="175" y="400"/>
                  <a:pt x="175" y="399"/>
                  <a:pt x="174" y="398"/>
                </a:cubicBezTo>
                <a:close/>
                <a:moveTo>
                  <a:pt x="180" y="388"/>
                </a:moveTo>
                <a:cubicBezTo>
                  <a:pt x="182" y="389"/>
                  <a:pt x="185" y="391"/>
                  <a:pt x="188" y="392"/>
                </a:cubicBezTo>
                <a:cubicBezTo>
                  <a:pt x="187" y="393"/>
                  <a:pt x="184" y="390"/>
                  <a:pt x="184" y="392"/>
                </a:cubicBezTo>
                <a:cubicBezTo>
                  <a:pt x="183" y="391"/>
                  <a:pt x="181" y="390"/>
                  <a:pt x="180" y="388"/>
                </a:cubicBezTo>
                <a:close/>
                <a:moveTo>
                  <a:pt x="185" y="392"/>
                </a:moveTo>
                <a:cubicBezTo>
                  <a:pt x="186" y="393"/>
                  <a:pt x="190" y="394"/>
                  <a:pt x="189" y="396"/>
                </a:cubicBezTo>
                <a:cubicBezTo>
                  <a:pt x="187" y="394"/>
                  <a:pt x="187" y="394"/>
                  <a:pt x="185" y="392"/>
                </a:cubicBezTo>
                <a:close/>
                <a:moveTo>
                  <a:pt x="187" y="405"/>
                </a:moveTo>
                <a:cubicBezTo>
                  <a:pt x="188" y="406"/>
                  <a:pt x="188" y="407"/>
                  <a:pt x="190" y="408"/>
                </a:cubicBezTo>
                <a:cubicBezTo>
                  <a:pt x="190" y="409"/>
                  <a:pt x="189" y="408"/>
                  <a:pt x="188" y="408"/>
                </a:cubicBezTo>
                <a:cubicBezTo>
                  <a:pt x="186" y="407"/>
                  <a:pt x="186" y="407"/>
                  <a:pt x="186" y="407"/>
                </a:cubicBezTo>
                <a:cubicBezTo>
                  <a:pt x="185" y="406"/>
                  <a:pt x="186" y="405"/>
                  <a:pt x="187" y="405"/>
                </a:cubicBezTo>
                <a:close/>
                <a:moveTo>
                  <a:pt x="170" y="441"/>
                </a:moveTo>
                <a:cubicBezTo>
                  <a:pt x="169" y="440"/>
                  <a:pt x="172" y="442"/>
                  <a:pt x="171" y="441"/>
                </a:cubicBezTo>
                <a:cubicBezTo>
                  <a:pt x="173" y="442"/>
                  <a:pt x="171" y="443"/>
                  <a:pt x="170" y="441"/>
                </a:cubicBezTo>
                <a:close/>
                <a:moveTo>
                  <a:pt x="173" y="442"/>
                </a:moveTo>
                <a:cubicBezTo>
                  <a:pt x="177" y="445"/>
                  <a:pt x="176" y="444"/>
                  <a:pt x="181" y="446"/>
                </a:cubicBezTo>
                <a:cubicBezTo>
                  <a:pt x="181" y="447"/>
                  <a:pt x="181" y="447"/>
                  <a:pt x="181" y="448"/>
                </a:cubicBezTo>
                <a:cubicBezTo>
                  <a:pt x="180" y="447"/>
                  <a:pt x="178" y="446"/>
                  <a:pt x="176" y="445"/>
                </a:cubicBezTo>
                <a:cubicBezTo>
                  <a:pt x="175" y="445"/>
                  <a:pt x="173" y="444"/>
                  <a:pt x="172" y="443"/>
                </a:cubicBezTo>
                <a:cubicBezTo>
                  <a:pt x="173" y="442"/>
                  <a:pt x="173" y="441"/>
                  <a:pt x="175" y="443"/>
                </a:cubicBezTo>
                <a:cubicBezTo>
                  <a:pt x="175" y="443"/>
                  <a:pt x="174" y="443"/>
                  <a:pt x="173" y="442"/>
                </a:cubicBezTo>
                <a:close/>
                <a:moveTo>
                  <a:pt x="193" y="410"/>
                </a:moveTo>
                <a:cubicBezTo>
                  <a:pt x="192" y="409"/>
                  <a:pt x="192" y="409"/>
                  <a:pt x="193" y="409"/>
                </a:cubicBezTo>
                <a:cubicBezTo>
                  <a:pt x="194" y="409"/>
                  <a:pt x="195" y="410"/>
                  <a:pt x="195" y="410"/>
                </a:cubicBezTo>
                <a:cubicBezTo>
                  <a:pt x="195" y="411"/>
                  <a:pt x="193" y="409"/>
                  <a:pt x="193" y="410"/>
                </a:cubicBezTo>
                <a:close/>
                <a:moveTo>
                  <a:pt x="189" y="418"/>
                </a:moveTo>
                <a:cubicBezTo>
                  <a:pt x="188" y="417"/>
                  <a:pt x="191" y="419"/>
                  <a:pt x="191" y="419"/>
                </a:cubicBezTo>
                <a:cubicBezTo>
                  <a:pt x="192" y="420"/>
                  <a:pt x="190" y="418"/>
                  <a:pt x="192" y="418"/>
                </a:cubicBezTo>
                <a:cubicBezTo>
                  <a:pt x="193" y="419"/>
                  <a:pt x="193" y="420"/>
                  <a:pt x="193" y="421"/>
                </a:cubicBezTo>
                <a:cubicBezTo>
                  <a:pt x="191" y="420"/>
                  <a:pt x="190" y="419"/>
                  <a:pt x="189" y="418"/>
                </a:cubicBezTo>
                <a:close/>
                <a:moveTo>
                  <a:pt x="194" y="420"/>
                </a:moveTo>
                <a:cubicBezTo>
                  <a:pt x="193" y="419"/>
                  <a:pt x="196" y="420"/>
                  <a:pt x="196" y="421"/>
                </a:cubicBezTo>
                <a:cubicBezTo>
                  <a:pt x="196" y="422"/>
                  <a:pt x="196" y="422"/>
                  <a:pt x="195" y="421"/>
                </a:cubicBezTo>
                <a:cubicBezTo>
                  <a:pt x="195" y="422"/>
                  <a:pt x="196" y="423"/>
                  <a:pt x="197" y="423"/>
                </a:cubicBezTo>
                <a:cubicBezTo>
                  <a:pt x="197" y="422"/>
                  <a:pt x="197" y="422"/>
                  <a:pt x="196" y="422"/>
                </a:cubicBezTo>
                <a:cubicBezTo>
                  <a:pt x="197" y="421"/>
                  <a:pt x="201" y="425"/>
                  <a:pt x="199" y="423"/>
                </a:cubicBezTo>
                <a:cubicBezTo>
                  <a:pt x="199" y="424"/>
                  <a:pt x="202" y="425"/>
                  <a:pt x="201" y="424"/>
                </a:cubicBezTo>
                <a:cubicBezTo>
                  <a:pt x="202" y="424"/>
                  <a:pt x="202" y="425"/>
                  <a:pt x="203" y="425"/>
                </a:cubicBezTo>
                <a:cubicBezTo>
                  <a:pt x="202" y="427"/>
                  <a:pt x="202" y="425"/>
                  <a:pt x="201" y="427"/>
                </a:cubicBezTo>
                <a:cubicBezTo>
                  <a:pt x="198" y="425"/>
                  <a:pt x="196" y="423"/>
                  <a:pt x="193" y="421"/>
                </a:cubicBezTo>
                <a:cubicBezTo>
                  <a:pt x="193" y="421"/>
                  <a:pt x="196" y="420"/>
                  <a:pt x="194" y="420"/>
                </a:cubicBezTo>
                <a:close/>
                <a:moveTo>
                  <a:pt x="177" y="472"/>
                </a:moveTo>
                <a:cubicBezTo>
                  <a:pt x="177" y="473"/>
                  <a:pt x="177" y="473"/>
                  <a:pt x="177" y="473"/>
                </a:cubicBezTo>
                <a:cubicBezTo>
                  <a:pt x="174" y="472"/>
                  <a:pt x="174" y="470"/>
                  <a:pt x="177" y="472"/>
                </a:cubicBezTo>
                <a:close/>
                <a:moveTo>
                  <a:pt x="177" y="473"/>
                </a:moveTo>
                <a:cubicBezTo>
                  <a:pt x="178" y="475"/>
                  <a:pt x="180" y="474"/>
                  <a:pt x="182" y="476"/>
                </a:cubicBezTo>
                <a:cubicBezTo>
                  <a:pt x="181" y="476"/>
                  <a:pt x="182" y="476"/>
                  <a:pt x="182" y="477"/>
                </a:cubicBezTo>
                <a:cubicBezTo>
                  <a:pt x="179" y="476"/>
                  <a:pt x="177" y="474"/>
                  <a:pt x="177" y="473"/>
                </a:cubicBezTo>
                <a:close/>
                <a:moveTo>
                  <a:pt x="198" y="427"/>
                </a:moveTo>
                <a:cubicBezTo>
                  <a:pt x="199" y="427"/>
                  <a:pt x="199" y="427"/>
                  <a:pt x="199" y="427"/>
                </a:cubicBezTo>
                <a:cubicBezTo>
                  <a:pt x="201" y="427"/>
                  <a:pt x="200" y="428"/>
                  <a:pt x="201" y="428"/>
                </a:cubicBezTo>
                <a:cubicBezTo>
                  <a:pt x="201" y="429"/>
                  <a:pt x="199" y="428"/>
                  <a:pt x="198" y="427"/>
                </a:cubicBezTo>
                <a:close/>
                <a:moveTo>
                  <a:pt x="213" y="433"/>
                </a:moveTo>
                <a:cubicBezTo>
                  <a:pt x="213" y="432"/>
                  <a:pt x="216" y="434"/>
                  <a:pt x="216" y="435"/>
                </a:cubicBezTo>
                <a:cubicBezTo>
                  <a:pt x="214" y="434"/>
                  <a:pt x="214" y="433"/>
                  <a:pt x="213" y="433"/>
                </a:cubicBezTo>
                <a:close/>
                <a:moveTo>
                  <a:pt x="217" y="439"/>
                </a:moveTo>
                <a:cubicBezTo>
                  <a:pt x="218" y="440"/>
                  <a:pt x="221" y="441"/>
                  <a:pt x="221" y="442"/>
                </a:cubicBezTo>
                <a:cubicBezTo>
                  <a:pt x="218" y="441"/>
                  <a:pt x="217" y="440"/>
                  <a:pt x="217" y="439"/>
                </a:cubicBezTo>
                <a:close/>
                <a:moveTo>
                  <a:pt x="222" y="441"/>
                </a:moveTo>
                <a:cubicBezTo>
                  <a:pt x="223" y="442"/>
                  <a:pt x="223" y="442"/>
                  <a:pt x="225" y="443"/>
                </a:cubicBezTo>
                <a:cubicBezTo>
                  <a:pt x="224" y="443"/>
                  <a:pt x="223" y="443"/>
                  <a:pt x="222" y="443"/>
                </a:cubicBezTo>
                <a:cubicBezTo>
                  <a:pt x="221" y="442"/>
                  <a:pt x="222" y="442"/>
                  <a:pt x="222" y="441"/>
                </a:cubicBezTo>
                <a:close/>
                <a:moveTo>
                  <a:pt x="211" y="512"/>
                </a:moveTo>
                <a:cubicBezTo>
                  <a:pt x="212" y="512"/>
                  <a:pt x="212" y="513"/>
                  <a:pt x="212" y="513"/>
                </a:cubicBezTo>
                <a:cubicBezTo>
                  <a:pt x="214" y="514"/>
                  <a:pt x="214" y="513"/>
                  <a:pt x="216" y="514"/>
                </a:cubicBezTo>
                <a:cubicBezTo>
                  <a:pt x="215" y="515"/>
                  <a:pt x="210" y="513"/>
                  <a:pt x="211" y="512"/>
                </a:cubicBezTo>
                <a:close/>
                <a:moveTo>
                  <a:pt x="234" y="441"/>
                </a:moveTo>
                <a:cubicBezTo>
                  <a:pt x="235" y="440"/>
                  <a:pt x="238" y="443"/>
                  <a:pt x="236" y="444"/>
                </a:cubicBezTo>
                <a:cubicBezTo>
                  <a:pt x="235" y="443"/>
                  <a:pt x="237" y="442"/>
                  <a:pt x="234" y="441"/>
                </a:cubicBezTo>
                <a:close/>
                <a:moveTo>
                  <a:pt x="234" y="446"/>
                </a:moveTo>
                <a:cubicBezTo>
                  <a:pt x="236" y="448"/>
                  <a:pt x="237" y="447"/>
                  <a:pt x="239" y="449"/>
                </a:cubicBezTo>
                <a:cubicBezTo>
                  <a:pt x="239" y="450"/>
                  <a:pt x="236" y="448"/>
                  <a:pt x="237" y="449"/>
                </a:cubicBezTo>
                <a:cubicBezTo>
                  <a:pt x="236" y="448"/>
                  <a:pt x="234" y="447"/>
                  <a:pt x="234" y="446"/>
                </a:cubicBezTo>
                <a:close/>
                <a:moveTo>
                  <a:pt x="227" y="521"/>
                </a:moveTo>
                <a:cubicBezTo>
                  <a:pt x="227" y="520"/>
                  <a:pt x="232" y="522"/>
                  <a:pt x="231" y="522"/>
                </a:cubicBezTo>
                <a:cubicBezTo>
                  <a:pt x="229" y="522"/>
                  <a:pt x="229" y="521"/>
                  <a:pt x="227" y="521"/>
                </a:cubicBezTo>
                <a:close/>
                <a:moveTo>
                  <a:pt x="238" y="452"/>
                </a:moveTo>
                <a:cubicBezTo>
                  <a:pt x="239" y="452"/>
                  <a:pt x="239" y="452"/>
                  <a:pt x="239" y="451"/>
                </a:cubicBezTo>
                <a:cubicBezTo>
                  <a:pt x="242" y="452"/>
                  <a:pt x="241" y="454"/>
                  <a:pt x="238" y="452"/>
                </a:cubicBezTo>
                <a:close/>
                <a:moveTo>
                  <a:pt x="239" y="455"/>
                </a:moveTo>
                <a:cubicBezTo>
                  <a:pt x="239" y="455"/>
                  <a:pt x="241" y="456"/>
                  <a:pt x="242" y="456"/>
                </a:cubicBezTo>
                <a:cubicBezTo>
                  <a:pt x="242" y="457"/>
                  <a:pt x="239" y="456"/>
                  <a:pt x="239" y="455"/>
                </a:cubicBezTo>
                <a:close/>
                <a:moveTo>
                  <a:pt x="241" y="468"/>
                </a:moveTo>
                <a:cubicBezTo>
                  <a:pt x="243" y="470"/>
                  <a:pt x="247" y="470"/>
                  <a:pt x="246" y="472"/>
                </a:cubicBezTo>
                <a:cubicBezTo>
                  <a:pt x="245" y="470"/>
                  <a:pt x="241" y="470"/>
                  <a:pt x="241" y="468"/>
                </a:cubicBezTo>
                <a:close/>
                <a:moveTo>
                  <a:pt x="235" y="520"/>
                </a:moveTo>
                <a:cubicBezTo>
                  <a:pt x="237" y="521"/>
                  <a:pt x="241" y="522"/>
                  <a:pt x="240" y="523"/>
                </a:cubicBezTo>
                <a:cubicBezTo>
                  <a:pt x="237" y="522"/>
                  <a:pt x="235" y="521"/>
                  <a:pt x="235" y="520"/>
                </a:cubicBezTo>
                <a:close/>
                <a:moveTo>
                  <a:pt x="246" y="455"/>
                </a:moveTo>
                <a:cubicBezTo>
                  <a:pt x="249" y="455"/>
                  <a:pt x="248" y="456"/>
                  <a:pt x="249" y="457"/>
                </a:cubicBezTo>
                <a:cubicBezTo>
                  <a:pt x="249" y="457"/>
                  <a:pt x="247" y="456"/>
                  <a:pt x="246" y="456"/>
                </a:cubicBezTo>
                <a:cubicBezTo>
                  <a:pt x="245" y="455"/>
                  <a:pt x="247" y="456"/>
                  <a:pt x="246" y="455"/>
                </a:cubicBezTo>
                <a:close/>
                <a:moveTo>
                  <a:pt x="251" y="457"/>
                </a:moveTo>
                <a:cubicBezTo>
                  <a:pt x="252" y="456"/>
                  <a:pt x="255" y="457"/>
                  <a:pt x="257" y="458"/>
                </a:cubicBezTo>
                <a:cubicBezTo>
                  <a:pt x="256" y="459"/>
                  <a:pt x="253" y="458"/>
                  <a:pt x="251" y="457"/>
                </a:cubicBezTo>
                <a:close/>
                <a:moveTo>
                  <a:pt x="251" y="473"/>
                </a:moveTo>
                <a:cubicBezTo>
                  <a:pt x="251" y="472"/>
                  <a:pt x="251" y="471"/>
                  <a:pt x="254" y="472"/>
                </a:cubicBezTo>
                <a:cubicBezTo>
                  <a:pt x="253" y="473"/>
                  <a:pt x="253" y="473"/>
                  <a:pt x="251" y="473"/>
                </a:cubicBezTo>
                <a:close/>
                <a:moveTo>
                  <a:pt x="252" y="465"/>
                </a:moveTo>
                <a:cubicBezTo>
                  <a:pt x="253" y="465"/>
                  <a:pt x="256" y="466"/>
                  <a:pt x="256" y="466"/>
                </a:cubicBezTo>
                <a:cubicBezTo>
                  <a:pt x="256" y="467"/>
                  <a:pt x="256" y="467"/>
                  <a:pt x="254" y="467"/>
                </a:cubicBezTo>
                <a:cubicBezTo>
                  <a:pt x="255" y="466"/>
                  <a:pt x="254" y="466"/>
                  <a:pt x="252" y="465"/>
                </a:cubicBezTo>
                <a:close/>
                <a:moveTo>
                  <a:pt x="268" y="472"/>
                </a:moveTo>
                <a:cubicBezTo>
                  <a:pt x="265" y="472"/>
                  <a:pt x="265" y="472"/>
                  <a:pt x="265" y="472"/>
                </a:cubicBezTo>
                <a:cubicBezTo>
                  <a:pt x="265" y="471"/>
                  <a:pt x="267" y="471"/>
                  <a:pt x="268" y="471"/>
                </a:cubicBezTo>
                <a:cubicBezTo>
                  <a:pt x="269" y="472"/>
                  <a:pt x="266" y="471"/>
                  <a:pt x="268" y="472"/>
                </a:cubicBezTo>
                <a:close/>
                <a:moveTo>
                  <a:pt x="277" y="532"/>
                </a:moveTo>
                <a:cubicBezTo>
                  <a:pt x="278" y="531"/>
                  <a:pt x="279" y="531"/>
                  <a:pt x="281" y="532"/>
                </a:cubicBezTo>
                <a:cubicBezTo>
                  <a:pt x="283" y="533"/>
                  <a:pt x="278" y="532"/>
                  <a:pt x="277" y="532"/>
                </a:cubicBezTo>
                <a:close/>
                <a:moveTo>
                  <a:pt x="293" y="477"/>
                </a:moveTo>
                <a:cubicBezTo>
                  <a:pt x="293" y="475"/>
                  <a:pt x="298" y="477"/>
                  <a:pt x="297" y="478"/>
                </a:cubicBezTo>
                <a:cubicBezTo>
                  <a:pt x="295" y="478"/>
                  <a:pt x="295" y="477"/>
                  <a:pt x="293" y="477"/>
                </a:cubicBezTo>
                <a:close/>
                <a:moveTo>
                  <a:pt x="296" y="511"/>
                </a:moveTo>
                <a:cubicBezTo>
                  <a:pt x="296" y="510"/>
                  <a:pt x="297" y="510"/>
                  <a:pt x="297" y="510"/>
                </a:cubicBezTo>
                <a:cubicBezTo>
                  <a:pt x="298" y="510"/>
                  <a:pt x="300" y="511"/>
                  <a:pt x="302" y="511"/>
                </a:cubicBezTo>
                <a:cubicBezTo>
                  <a:pt x="301" y="513"/>
                  <a:pt x="298" y="511"/>
                  <a:pt x="296" y="511"/>
                </a:cubicBezTo>
                <a:close/>
                <a:moveTo>
                  <a:pt x="331" y="514"/>
                </a:moveTo>
                <a:cubicBezTo>
                  <a:pt x="332" y="514"/>
                  <a:pt x="333" y="513"/>
                  <a:pt x="334" y="513"/>
                </a:cubicBezTo>
                <a:cubicBezTo>
                  <a:pt x="334" y="514"/>
                  <a:pt x="334" y="514"/>
                  <a:pt x="334" y="514"/>
                </a:cubicBezTo>
                <a:lnTo>
                  <a:pt x="331" y="514"/>
                </a:lnTo>
                <a:close/>
                <a:moveTo>
                  <a:pt x="350" y="548"/>
                </a:moveTo>
                <a:cubicBezTo>
                  <a:pt x="354" y="548"/>
                  <a:pt x="357" y="548"/>
                  <a:pt x="362" y="548"/>
                </a:cubicBezTo>
                <a:cubicBezTo>
                  <a:pt x="362" y="549"/>
                  <a:pt x="358" y="549"/>
                  <a:pt x="357" y="548"/>
                </a:cubicBezTo>
                <a:cubicBezTo>
                  <a:pt x="357" y="549"/>
                  <a:pt x="359" y="549"/>
                  <a:pt x="360" y="549"/>
                </a:cubicBezTo>
                <a:cubicBezTo>
                  <a:pt x="356" y="549"/>
                  <a:pt x="351" y="549"/>
                  <a:pt x="350" y="548"/>
                </a:cubicBezTo>
                <a:close/>
                <a:moveTo>
                  <a:pt x="413" y="551"/>
                </a:moveTo>
                <a:cubicBezTo>
                  <a:pt x="412" y="550"/>
                  <a:pt x="414" y="549"/>
                  <a:pt x="416" y="549"/>
                </a:cubicBezTo>
                <a:cubicBezTo>
                  <a:pt x="417" y="550"/>
                  <a:pt x="415" y="551"/>
                  <a:pt x="413" y="551"/>
                </a:cubicBezTo>
                <a:close/>
                <a:moveTo>
                  <a:pt x="484" y="456"/>
                </a:moveTo>
                <a:cubicBezTo>
                  <a:pt x="485" y="457"/>
                  <a:pt x="483" y="457"/>
                  <a:pt x="484" y="458"/>
                </a:cubicBezTo>
                <a:cubicBezTo>
                  <a:pt x="482" y="459"/>
                  <a:pt x="481" y="457"/>
                  <a:pt x="484" y="456"/>
                </a:cubicBezTo>
                <a:close/>
                <a:moveTo>
                  <a:pt x="540" y="514"/>
                </a:moveTo>
                <a:cubicBezTo>
                  <a:pt x="538" y="514"/>
                  <a:pt x="544" y="510"/>
                  <a:pt x="545" y="511"/>
                </a:cubicBezTo>
                <a:cubicBezTo>
                  <a:pt x="542" y="512"/>
                  <a:pt x="543" y="512"/>
                  <a:pt x="540" y="514"/>
                </a:cubicBezTo>
                <a:close/>
                <a:moveTo>
                  <a:pt x="562" y="519"/>
                </a:moveTo>
                <a:cubicBezTo>
                  <a:pt x="562" y="518"/>
                  <a:pt x="561" y="517"/>
                  <a:pt x="564" y="516"/>
                </a:cubicBezTo>
                <a:cubicBezTo>
                  <a:pt x="565" y="516"/>
                  <a:pt x="565" y="517"/>
                  <a:pt x="562" y="519"/>
                </a:cubicBezTo>
                <a:close/>
                <a:moveTo>
                  <a:pt x="629" y="457"/>
                </a:moveTo>
                <a:cubicBezTo>
                  <a:pt x="627" y="457"/>
                  <a:pt x="630" y="455"/>
                  <a:pt x="631" y="453"/>
                </a:cubicBezTo>
                <a:cubicBezTo>
                  <a:pt x="633" y="454"/>
                  <a:pt x="630" y="455"/>
                  <a:pt x="629" y="457"/>
                </a:cubicBezTo>
                <a:close/>
                <a:moveTo>
                  <a:pt x="501" y="311"/>
                </a:moveTo>
                <a:cubicBezTo>
                  <a:pt x="499" y="313"/>
                  <a:pt x="498" y="313"/>
                  <a:pt x="498" y="315"/>
                </a:cubicBezTo>
                <a:cubicBezTo>
                  <a:pt x="495" y="316"/>
                  <a:pt x="498" y="312"/>
                  <a:pt x="499" y="311"/>
                </a:cubicBezTo>
                <a:cubicBezTo>
                  <a:pt x="499" y="311"/>
                  <a:pt x="500" y="312"/>
                  <a:pt x="500" y="311"/>
                </a:cubicBezTo>
                <a:cubicBezTo>
                  <a:pt x="500" y="310"/>
                  <a:pt x="500" y="311"/>
                  <a:pt x="501" y="311"/>
                </a:cubicBezTo>
                <a:close/>
                <a:moveTo>
                  <a:pt x="646" y="409"/>
                </a:moveTo>
                <a:cubicBezTo>
                  <a:pt x="644" y="411"/>
                  <a:pt x="647" y="406"/>
                  <a:pt x="647" y="405"/>
                </a:cubicBezTo>
                <a:cubicBezTo>
                  <a:pt x="649" y="404"/>
                  <a:pt x="646" y="408"/>
                  <a:pt x="646" y="409"/>
                </a:cubicBezTo>
                <a:close/>
                <a:moveTo>
                  <a:pt x="650" y="403"/>
                </a:moveTo>
                <a:cubicBezTo>
                  <a:pt x="649" y="403"/>
                  <a:pt x="648" y="405"/>
                  <a:pt x="648" y="404"/>
                </a:cubicBezTo>
                <a:cubicBezTo>
                  <a:pt x="653" y="396"/>
                  <a:pt x="657" y="392"/>
                  <a:pt x="661" y="385"/>
                </a:cubicBezTo>
                <a:cubicBezTo>
                  <a:pt x="658" y="387"/>
                  <a:pt x="662" y="382"/>
                  <a:pt x="658" y="384"/>
                </a:cubicBezTo>
                <a:cubicBezTo>
                  <a:pt x="657" y="386"/>
                  <a:pt x="657" y="387"/>
                  <a:pt x="656" y="388"/>
                </a:cubicBezTo>
                <a:cubicBezTo>
                  <a:pt x="655" y="390"/>
                  <a:pt x="655" y="388"/>
                  <a:pt x="653" y="391"/>
                </a:cubicBezTo>
                <a:cubicBezTo>
                  <a:pt x="652" y="391"/>
                  <a:pt x="653" y="389"/>
                  <a:pt x="652" y="388"/>
                </a:cubicBezTo>
                <a:cubicBezTo>
                  <a:pt x="654" y="386"/>
                  <a:pt x="653" y="390"/>
                  <a:pt x="655" y="387"/>
                </a:cubicBezTo>
                <a:cubicBezTo>
                  <a:pt x="656" y="387"/>
                  <a:pt x="654" y="388"/>
                  <a:pt x="656" y="388"/>
                </a:cubicBezTo>
                <a:cubicBezTo>
                  <a:pt x="655" y="387"/>
                  <a:pt x="658" y="383"/>
                  <a:pt x="658" y="381"/>
                </a:cubicBezTo>
                <a:cubicBezTo>
                  <a:pt x="659" y="383"/>
                  <a:pt x="662" y="379"/>
                  <a:pt x="661" y="381"/>
                </a:cubicBezTo>
                <a:cubicBezTo>
                  <a:pt x="662" y="382"/>
                  <a:pt x="663" y="379"/>
                  <a:pt x="664" y="378"/>
                </a:cubicBezTo>
                <a:cubicBezTo>
                  <a:pt x="664" y="378"/>
                  <a:pt x="664" y="379"/>
                  <a:pt x="664" y="379"/>
                </a:cubicBezTo>
                <a:cubicBezTo>
                  <a:pt x="663" y="381"/>
                  <a:pt x="662" y="382"/>
                  <a:pt x="662" y="383"/>
                </a:cubicBezTo>
                <a:cubicBezTo>
                  <a:pt x="663" y="383"/>
                  <a:pt x="664" y="380"/>
                  <a:pt x="665" y="380"/>
                </a:cubicBezTo>
                <a:cubicBezTo>
                  <a:pt x="664" y="382"/>
                  <a:pt x="663" y="384"/>
                  <a:pt x="661" y="387"/>
                </a:cubicBezTo>
                <a:cubicBezTo>
                  <a:pt x="662" y="385"/>
                  <a:pt x="664" y="385"/>
                  <a:pt x="666" y="382"/>
                </a:cubicBezTo>
                <a:cubicBezTo>
                  <a:pt x="667" y="381"/>
                  <a:pt x="666" y="383"/>
                  <a:pt x="665" y="385"/>
                </a:cubicBezTo>
                <a:cubicBezTo>
                  <a:pt x="665" y="385"/>
                  <a:pt x="666" y="384"/>
                  <a:pt x="666" y="385"/>
                </a:cubicBezTo>
                <a:cubicBezTo>
                  <a:pt x="667" y="383"/>
                  <a:pt x="668" y="381"/>
                  <a:pt x="670" y="379"/>
                </a:cubicBezTo>
                <a:cubicBezTo>
                  <a:pt x="670" y="380"/>
                  <a:pt x="667" y="384"/>
                  <a:pt x="670" y="382"/>
                </a:cubicBezTo>
                <a:cubicBezTo>
                  <a:pt x="669" y="385"/>
                  <a:pt x="668" y="384"/>
                  <a:pt x="667" y="385"/>
                </a:cubicBezTo>
                <a:cubicBezTo>
                  <a:pt x="667" y="386"/>
                  <a:pt x="667" y="386"/>
                  <a:pt x="667" y="386"/>
                </a:cubicBezTo>
                <a:cubicBezTo>
                  <a:pt x="666" y="387"/>
                  <a:pt x="666" y="387"/>
                  <a:pt x="666" y="386"/>
                </a:cubicBezTo>
                <a:cubicBezTo>
                  <a:pt x="665" y="388"/>
                  <a:pt x="665" y="389"/>
                  <a:pt x="664" y="390"/>
                </a:cubicBezTo>
                <a:cubicBezTo>
                  <a:pt x="663" y="390"/>
                  <a:pt x="664" y="389"/>
                  <a:pt x="664" y="389"/>
                </a:cubicBezTo>
                <a:cubicBezTo>
                  <a:pt x="660" y="392"/>
                  <a:pt x="658" y="397"/>
                  <a:pt x="654" y="402"/>
                </a:cubicBezTo>
                <a:cubicBezTo>
                  <a:pt x="655" y="402"/>
                  <a:pt x="656" y="400"/>
                  <a:pt x="657" y="402"/>
                </a:cubicBezTo>
                <a:cubicBezTo>
                  <a:pt x="655" y="404"/>
                  <a:pt x="654" y="402"/>
                  <a:pt x="653" y="405"/>
                </a:cubicBezTo>
                <a:cubicBezTo>
                  <a:pt x="652" y="403"/>
                  <a:pt x="650" y="407"/>
                  <a:pt x="648" y="409"/>
                </a:cubicBezTo>
                <a:cubicBezTo>
                  <a:pt x="647" y="408"/>
                  <a:pt x="647" y="406"/>
                  <a:pt x="650" y="403"/>
                </a:cubicBezTo>
                <a:close/>
                <a:moveTo>
                  <a:pt x="650" y="395"/>
                </a:moveTo>
                <a:cubicBezTo>
                  <a:pt x="650" y="395"/>
                  <a:pt x="649" y="394"/>
                  <a:pt x="650" y="393"/>
                </a:cubicBezTo>
                <a:cubicBezTo>
                  <a:pt x="652" y="390"/>
                  <a:pt x="652" y="390"/>
                  <a:pt x="652" y="390"/>
                </a:cubicBezTo>
                <a:cubicBezTo>
                  <a:pt x="653" y="391"/>
                  <a:pt x="650" y="393"/>
                  <a:pt x="650" y="395"/>
                </a:cubicBezTo>
                <a:close/>
                <a:moveTo>
                  <a:pt x="646" y="399"/>
                </a:moveTo>
                <a:cubicBezTo>
                  <a:pt x="646" y="398"/>
                  <a:pt x="647" y="397"/>
                  <a:pt x="648" y="396"/>
                </a:cubicBezTo>
                <a:cubicBezTo>
                  <a:pt x="649" y="396"/>
                  <a:pt x="649" y="396"/>
                  <a:pt x="649" y="396"/>
                </a:cubicBezTo>
                <a:cubicBezTo>
                  <a:pt x="648" y="398"/>
                  <a:pt x="648" y="397"/>
                  <a:pt x="646" y="399"/>
                </a:cubicBezTo>
                <a:close/>
                <a:moveTo>
                  <a:pt x="674" y="408"/>
                </a:moveTo>
                <a:cubicBezTo>
                  <a:pt x="673" y="407"/>
                  <a:pt x="674" y="405"/>
                  <a:pt x="675" y="403"/>
                </a:cubicBezTo>
                <a:cubicBezTo>
                  <a:pt x="676" y="404"/>
                  <a:pt x="675" y="406"/>
                  <a:pt x="674" y="408"/>
                </a:cubicBezTo>
                <a:close/>
                <a:moveTo>
                  <a:pt x="504" y="307"/>
                </a:moveTo>
                <a:cubicBezTo>
                  <a:pt x="506" y="304"/>
                  <a:pt x="507" y="301"/>
                  <a:pt x="509" y="299"/>
                </a:cubicBezTo>
                <a:cubicBezTo>
                  <a:pt x="510" y="301"/>
                  <a:pt x="506" y="306"/>
                  <a:pt x="504" y="307"/>
                </a:cubicBezTo>
                <a:close/>
                <a:moveTo>
                  <a:pt x="661" y="397"/>
                </a:moveTo>
                <a:cubicBezTo>
                  <a:pt x="661" y="396"/>
                  <a:pt x="662" y="394"/>
                  <a:pt x="664" y="392"/>
                </a:cubicBezTo>
                <a:cubicBezTo>
                  <a:pt x="665" y="391"/>
                  <a:pt x="664" y="393"/>
                  <a:pt x="665" y="393"/>
                </a:cubicBezTo>
                <a:cubicBezTo>
                  <a:pt x="663" y="395"/>
                  <a:pt x="663" y="394"/>
                  <a:pt x="661" y="397"/>
                </a:cubicBezTo>
                <a:close/>
                <a:moveTo>
                  <a:pt x="667" y="391"/>
                </a:moveTo>
                <a:cubicBezTo>
                  <a:pt x="667" y="391"/>
                  <a:pt x="667" y="390"/>
                  <a:pt x="667" y="390"/>
                </a:cubicBezTo>
                <a:cubicBezTo>
                  <a:pt x="668" y="388"/>
                  <a:pt x="669" y="387"/>
                  <a:pt x="671" y="385"/>
                </a:cubicBezTo>
                <a:cubicBezTo>
                  <a:pt x="670" y="387"/>
                  <a:pt x="668" y="390"/>
                  <a:pt x="667" y="391"/>
                </a:cubicBezTo>
                <a:close/>
                <a:moveTo>
                  <a:pt x="662" y="379"/>
                </a:moveTo>
                <a:cubicBezTo>
                  <a:pt x="661" y="379"/>
                  <a:pt x="663" y="377"/>
                  <a:pt x="662" y="377"/>
                </a:cubicBezTo>
                <a:cubicBezTo>
                  <a:pt x="663" y="376"/>
                  <a:pt x="663" y="377"/>
                  <a:pt x="664" y="377"/>
                </a:cubicBezTo>
                <a:cubicBezTo>
                  <a:pt x="663" y="378"/>
                  <a:pt x="663" y="378"/>
                  <a:pt x="662" y="379"/>
                </a:cubicBezTo>
                <a:close/>
                <a:moveTo>
                  <a:pt x="511" y="296"/>
                </a:moveTo>
                <a:cubicBezTo>
                  <a:pt x="511" y="295"/>
                  <a:pt x="512" y="294"/>
                  <a:pt x="513" y="293"/>
                </a:cubicBezTo>
                <a:cubicBezTo>
                  <a:pt x="513" y="294"/>
                  <a:pt x="512" y="295"/>
                  <a:pt x="511" y="296"/>
                </a:cubicBezTo>
                <a:close/>
                <a:moveTo>
                  <a:pt x="533" y="277"/>
                </a:moveTo>
                <a:cubicBezTo>
                  <a:pt x="532" y="275"/>
                  <a:pt x="535" y="272"/>
                  <a:pt x="536" y="269"/>
                </a:cubicBezTo>
                <a:cubicBezTo>
                  <a:pt x="537" y="270"/>
                  <a:pt x="534" y="275"/>
                  <a:pt x="533" y="277"/>
                </a:cubicBezTo>
                <a:close/>
                <a:moveTo>
                  <a:pt x="698" y="315"/>
                </a:moveTo>
                <a:cubicBezTo>
                  <a:pt x="699" y="312"/>
                  <a:pt x="700" y="307"/>
                  <a:pt x="702" y="306"/>
                </a:cubicBezTo>
                <a:cubicBezTo>
                  <a:pt x="702" y="308"/>
                  <a:pt x="700" y="311"/>
                  <a:pt x="702" y="310"/>
                </a:cubicBezTo>
                <a:cubicBezTo>
                  <a:pt x="701" y="313"/>
                  <a:pt x="700" y="313"/>
                  <a:pt x="700" y="315"/>
                </a:cubicBezTo>
                <a:cubicBezTo>
                  <a:pt x="699" y="314"/>
                  <a:pt x="698" y="316"/>
                  <a:pt x="698" y="315"/>
                </a:cubicBezTo>
                <a:close/>
                <a:moveTo>
                  <a:pt x="535" y="265"/>
                </a:moveTo>
                <a:cubicBezTo>
                  <a:pt x="534" y="264"/>
                  <a:pt x="535" y="262"/>
                  <a:pt x="536" y="261"/>
                </a:cubicBezTo>
                <a:cubicBezTo>
                  <a:pt x="537" y="262"/>
                  <a:pt x="536" y="264"/>
                  <a:pt x="535" y="265"/>
                </a:cubicBezTo>
                <a:close/>
                <a:moveTo>
                  <a:pt x="696" y="312"/>
                </a:moveTo>
                <a:cubicBezTo>
                  <a:pt x="696" y="312"/>
                  <a:pt x="698" y="308"/>
                  <a:pt x="698" y="307"/>
                </a:cubicBezTo>
                <a:cubicBezTo>
                  <a:pt x="699" y="308"/>
                  <a:pt x="697" y="311"/>
                  <a:pt x="696" y="312"/>
                </a:cubicBezTo>
                <a:close/>
                <a:moveTo>
                  <a:pt x="537" y="261"/>
                </a:moveTo>
                <a:cubicBezTo>
                  <a:pt x="538" y="259"/>
                  <a:pt x="538" y="259"/>
                  <a:pt x="538" y="259"/>
                </a:cubicBezTo>
                <a:cubicBezTo>
                  <a:pt x="539" y="259"/>
                  <a:pt x="538" y="261"/>
                  <a:pt x="537" y="261"/>
                </a:cubicBezTo>
                <a:close/>
                <a:moveTo>
                  <a:pt x="542" y="245"/>
                </a:moveTo>
                <a:cubicBezTo>
                  <a:pt x="542" y="245"/>
                  <a:pt x="543" y="242"/>
                  <a:pt x="543" y="243"/>
                </a:cubicBezTo>
                <a:cubicBezTo>
                  <a:pt x="544" y="244"/>
                  <a:pt x="543" y="243"/>
                  <a:pt x="542" y="245"/>
                </a:cubicBezTo>
                <a:close/>
                <a:moveTo>
                  <a:pt x="551" y="244"/>
                </a:moveTo>
                <a:cubicBezTo>
                  <a:pt x="551" y="243"/>
                  <a:pt x="551" y="241"/>
                  <a:pt x="551" y="240"/>
                </a:cubicBezTo>
                <a:cubicBezTo>
                  <a:pt x="551" y="239"/>
                  <a:pt x="552" y="238"/>
                  <a:pt x="552" y="237"/>
                </a:cubicBezTo>
                <a:cubicBezTo>
                  <a:pt x="552" y="235"/>
                  <a:pt x="553" y="233"/>
                  <a:pt x="552" y="231"/>
                </a:cubicBezTo>
                <a:cubicBezTo>
                  <a:pt x="552" y="229"/>
                  <a:pt x="553" y="231"/>
                  <a:pt x="553" y="229"/>
                </a:cubicBezTo>
                <a:cubicBezTo>
                  <a:pt x="555" y="230"/>
                  <a:pt x="555" y="231"/>
                  <a:pt x="556" y="232"/>
                </a:cubicBezTo>
                <a:cubicBezTo>
                  <a:pt x="554" y="234"/>
                  <a:pt x="555" y="237"/>
                  <a:pt x="555" y="239"/>
                </a:cubicBezTo>
                <a:cubicBezTo>
                  <a:pt x="555" y="240"/>
                  <a:pt x="554" y="240"/>
                  <a:pt x="553" y="242"/>
                </a:cubicBezTo>
                <a:cubicBezTo>
                  <a:pt x="552" y="242"/>
                  <a:pt x="554" y="241"/>
                  <a:pt x="553" y="239"/>
                </a:cubicBezTo>
                <a:cubicBezTo>
                  <a:pt x="552" y="240"/>
                  <a:pt x="552" y="240"/>
                  <a:pt x="552" y="241"/>
                </a:cubicBezTo>
                <a:cubicBezTo>
                  <a:pt x="551" y="242"/>
                  <a:pt x="551" y="243"/>
                  <a:pt x="551" y="244"/>
                </a:cubicBezTo>
                <a:close/>
                <a:moveTo>
                  <a:pt x="544" y="238"/>
                </a:moveTo>
                <a:cubicBezTo>
                  <a:pt x="545" y="238"/>
                  <a:pt x="545" y="237"/>
                  <a:pt x="545" y="238"/>
                </a:cubicBezTo>
                <a:cubicBezTo>
                  <a:pt x="546" y="237"/>
                  <a:pt x="546" y="237"/>
                  <a:pt x="546" y="237"/>
                </a:cubicBezTo>
                <a:cubicBezTo>
                  <a:pt x="546" y="237"/>
                  <a:pt x="546" y="238"/>
                  <a:pt x="545" y="239"/>
                </a:cubicBezTo>
                <a:cubicBezTo>
                  <a:pt x="544" y="239"/>
                  <a:pt x="544" y="239"/>
                  <a:pt x="544" y="238"/>
                </a:cubicBezTo>
                <a:close/>
                <a:moveTo>
                  <a:pt x="548" y="238"/>
                </a:moveTo>
                <a:cubicBezTo>
                  <a:pt x="547" y="237"/>
                  <a:pt x="547" y="236"/>
                  <a:pt x="548" y="235"/>
                </a:cubicBezTo>
                <a:cubicBezTo>
                  <a:pt x="549" y="236"/>
                  <a:pt x="548" y="237"/>
                  <a:pt x="548" y="238"/>
                </a:cubicBezTo>
                <a:close/>
                <a:moveTo>
                  <a:pt x="577" y="243"/>
                </a:moveTo>
                <a:cubicBezTo>
                  <a:pt x="576" y="244"/>
                  <a:pt x="577" y="241"/>
                  <a:pt x="576" y="242"/>
                </a:cubicBezTo>
                <a:cubicBezTo>
                  <a:pt x="577" y="241"/>
                  <a:pt x="577" y="240"/>
                  <a:pt x="578" y="240"/>
                </a:cubicBezTo>
                <a:cubicBezTo>
                  <a:pt x="578" y="242"/>
                  <a:pt x="576" y="242"/>
                  <a:pt x="577" y="243"/>
                </a:cubicBezTo>
                <a:close/>
                <a:moveTo>
                  <a:pt x="582" y="240"/>
                </a:moveTo>
                <a:cubicBezTo>
                  <a:pt x="581" y="240"/>
                  <a:pt x="582" y="238"/>
                  <a:pt x="581" y="240"/>
                </a:cubicBezTo>
                <a:cubicBezTo>
                  <a:pt x="580" y="235"/>
                  <a:pt x="584" y="237"/>
                  <a:pt x="583" y="237"/>
                </a:cubicBezTo>
                <a:cubicBezTo>
                  <a:pt x="584" y="237"/>
                  <a:pt x="584" y="237"/>
                  <a:pt x="584" y="237"/>
                </a:cubicBezTo>
                <a:cubicBezTo>
                  <a:pt x="584" y="237"/>
                  <a:pt x="584" y="237"/>
                  <a:pt x="584" y="237"/>
                </a:cubicBezTo>
                <a:cubicBezTo>
                  <a:pt x="583" y="239"/>
                  <a:pt x="583" y="239"/>
                  <a:pt x="582" y="240"/>
                </a:cubicBezTo>
                <a:close/>
                <a:moveTo>
                  <a:pt x="550" y="233"/>
                </a:moveTo>
                <a:cubicBezTo>
                  <a:pt x="549" y="233"/>
                  <a:pt x="551" y="230"/>
                  <a:pt x="550" y="230"/>
                </a:cubicBezTo>
                <a:cubicBezTo>
                  <a:pt x="550" y="229"/>
                  <a:pt x="551" y="229"/>
                  <a:pt x="551" y="230"/>
                </a:cubicBezTo>
                <a:cubicBezTo>
                  <a:pt x="551" y="231"/>
                  <a:pt x="550" y="232"/>
                  <a:pt x="550" y="233"/>
                </a:cubicBezTo>
                <a:close/>
                <a:moveTo>
                  <a:pt x="574" y="237"/>
                </a:moveTo>
                <a:cubicBezTo>
                  <a:pt x="573" y="237"/>
                  <a:pt x="574" y="233"/>
                  <a:pt x="575" y="234"/>
                </a:cubicBezTo>
                <a:cubicBezTo>
                  <a:pt x="575" y="236"/>
                  <a:pt x="575" y="236"/>
                  <a:pt x="574" y="237"/>
                </a:cubicBezTo>
                <a:close/>
                <a:moveTo>
                  <a:pt x="554" y="226"/>
                </a:moveTo>
                <a:cubicBezTo>
                  <a:pt x="555" y="226"/>
                  <a:pt x="556" y="226"/>
                  <a:pt x="556" y="228"/>
                </a:cubicBezTo>
                <a:cubicBezTo>
                  <a:pt x="556" y="226"/>
                  <a:pt x="553" y="229"/>
                  <a:pt x="554" y="226"/>
                </a:cubicBezTo>
                <a:close/>
                <a:moveTo>
                  <a:pt x="547" y="226"/>
                </a:moveTo>
                <a:cubicBezTo>
                  <a:pt x="548" y="226"/>
                  <a:pt x="548" y="223"/>
                  <a:pt x="547" y="222"/>
                </a:cubicBezTo>
                <a:cubicBezTo>
                  <a:pt x="549" y="222"/>
                  <a:pt x="549" y="226"/>
                  <a:pt x="548" y="227"/>
                </a:cubicBezTo>
                <a:cubicBezTo>
                  <a:pt x="547" y="227"/>
                  <a:pt x="548" y="225"/>
                  <a:pt x="547" y="226"/>
                </a:cubicBezTo>
                <a:close/>
                <a:moveTo>
                  <a:pt x="560" y="227"/>
                </a:moveTo>
                <a:cubicBezTo>
                  <a:pt x="560" y="227"/>
                  <a:pt x="560" y="226"/>
                  <a:pt x="560" y="225"/>
                </a:cubicBezTo>
                <a:cubicBezTo>
                  <a:pt x="561" y="225"/>
                  <a:pt x="561" y="225"/>
                  <a:pt x="561" y="225"/>
                </a:cubicBezTo>
                <a:cubicBezTo>
                  <a:pt x="561" y="227"/>
                  <a:pt x="560" y="226"/>
                  <a:pt x="560" y="227"/>
                </a:cubicBezTo>
                <a:close/>
                <a:moveTo>
                  <a:pt x="556" y="220"/>
                </a:moveTo>
                <a:cubicBezTo>
                  <a:pt x="556" y="221"/>
                  <a:pt x="557" y="218"/>
                  <a:pt x="557" y="218"/>
                </a:cubicBezTo>
                <a:cubicBezTo>
                  <a:pt x="559" y="219"/>
                  <a:pt x="560" y="219"/>
                  <a:pt x="560" y="221"/>
                </a:cubicBezTo>
                <a:cubicBezTo>
                  <a:pt x="559" y="223"/>
                  <a:pt x="558" y="223"/>
                  <a:pt x="556" y="225"/>
                </a:cubicBezTo>
                <a:cubicBezTo>
                  <a:pt x="556" y="223"/>
                  <a:pt x="556" y="222"/>
                  <a:pt x="557" y="220"/>
                </a:cubicBezTo>
                <a:cubicBezTo>
                  <a:pt x="557" y="220"/>
                  <a:pt x="557" y="219"/>
                  <a:pt x="556" y="220"/>
                </a:cubicBezTo>
                <a:close/>
                <a:moveTo>
                  <a:pt x="555" y="221"/>
                </a:moveTo>
                <a:cubicBezTo>
                  <a:pt x="555" y="222"/>
                  <a:pt x="553" y="220"/>
                  <a:pt x="553" y="220"/>
                </a:cubicBezTo>
                <a:cubicBezTo>
                  <a:pt x="553" y="219"/>
                  <a:pt x="554" y="219"/>
                  <a:pt x="554" y="218"/>
                </a:cubicBezTo>
                <a:cubicBezTo>
                  <a:pt x="554" y="219"/>
                  <a:pt x="554" y="220"/>
                  <a:pt x="555" y="221"/>
                </a:cubicBezTo>
                <a:close/>
                <a:moveTo>
                  <a:pt x="572" y="223"/>
                </a:moveTo>
                <a:cubicBezTo>
                  <a:pt x="572" y="224"/>
                  <a:pt x="571" y="222"/>
                  <a:pt x="570" y="223"/>
                </a:cubicBezTo>
                <a:cubicBezTo>
                  <a:pt x="570" y="221"/>
                  <a:pt x="571" y="221"/>
                  <a:pt x="572" y="220"/>
                </a:cubicBezTo>
                <a:cubicBezTo>
                  <a:pt x="573" y="220"/>
                  <a:pt x="572" y="223"/>
                  <a:pt x="572" y="223"/>
                </a:cubicBezTo>
                <a:close/>
                <a:moveTo>
                  <a:pt x="553" y="217"/>
                </a:moveTo>
                <a:cubicBezTo>
                  <a:pt x="553" y="217"/>
                  <a:pt x="552" y="217"/>
                  <a:pt x="552" y="217"/>
                </a:cubicBezTo>
                <a:cubicBezTo>
                  <a:pt x="552" y="216"/>
                  <a:pt x="552" y="216"/>
                  <a:pt x="552" y="216"/>
                </a:cubicBezTo>
                <a:cubicBezTo>
                  <a:pt x="553" y="216"/>
                  <a:pt x="553" y="217"/>
                  <a:pt x="553" y="216"/>
                </a:cubicBezTo>
                <a:cubicBezTo>
                  <a:pt x="554" y="216"/>
                  <a:pt x="553" y="217"/>
                  <a:pt x="553" y="217"/>
                </a:cubicBezTo>
                <a:close/>
                <a:moveTo>
                  <a:pt x="710" y="224"/>
                </a:moveTo>
                <a:cubicBezTo>
                  <a:pt x="709" y="224"/>
                  <a:pt x="710" y="219"/>
                  <a:pt x="710" y="217"/>
                </a:cubicBezTo>
                <a:cubicBezTo>
                  <a:pt x="710" y="219"/>
                  <a:pt x="710" y="223"/>
                  <a:pt x="710" y="224"/>
                </a:cubicBezTo>
                <a:close/>
                <a:moveTo>
                  <a:pt x="725" y="204"/>
                </a:moveTo>
                <a:cubicBezTo>
                  <a:pt x="724" y="204"/>
                  <a:pt x="724" y="204"/>
                  <a:pt x="723" y="203"/>
                </a:cubicBezTo>
                <a:cubicBezTo>
                  <a:pt x="724" y="200"/>
                  <a:pt x="724" y="200"/>
                  <a:pt x="725" y="196"/>
                </a:cubicBezTo>
                <a:cubicBezTo>
                  <a:pt x="726" y="197"/>
                  <a:pt x="726" y="201"/>
                  <a:pt x="725" y="204"/>
                </a:cubicBezTo>
                <a:close/>
                <a:moveTo>
                  <a:pt x="733" y="196"/>
                </a:moveTo>
                <a:cubicBezTo>
                  <a:pt x="731" y="196"/>
                  <a:pt x="732" y="194"/>
                  <a:pt x="732" y="190"/>
                </a:cubicBezTo>
                <a:cubicBezTo>
                  <a:pt x="733" y="191"/>
                  <a:pt x="733" y="193"/>
                  <a:pt x="733" y="196"/>
                </a:cubicBezTo>
                <a:close/>
                <a:moveTo>
                  <a:pt x="711" y="197"/>
                </a:moveTo>
                <a:cubicBezTo>
                  <a:pt x="711" y="194"/>
                  <a:pt x="711" y="194"/>
                  <a:pt x="711" y="194"/>
                </a:cubicBezTo>
                <a:cubicBezTo>
                  <a:pt x="712" y="194"/>
                  <a:pt x="712" y="193"/>
                  <a:pt x="714" y="192"/>
                </a:cubicBezTo>
                <a:cubicBezTo>
                  <a:pt x="714" y="193"/>
                  <a:pt x="714" y="194"/>
                  <a:pt x="714" y="195"/>
                </a:cubicBezTo>
                <a:cubicBezTo>
                  <a:pt x="713" y="193"/>
                  <a:pt x="712" y="196"/>
                  <a:pt x="711" y="197"/>
                </a:cubicBezTo>
                <a:close/>
                <a:moveTo>
                  <a:pt x="614" y="201"/>
                </a:moveTo>
                <a:cubicBezTo>
                  <a:pt x="615" y="199"/>
                  <a:pt x="615" y="198"/>
                  <a:pt x="616" y="196"/>
                </a:cubicBezTo>
                <a:cubicBezTo>
                  <a:pt x="616" y="195"/>
                  <a:pt x="616" y="195"/>
                  <a:pt x="616" y="194"/>
                </a:cubicBezTo>
                <a:cubicBezTo>
                  <a:pt x="615" y="194"/>
                  <a:pt x="615" y="194"/>
                  <a:pt x="614" y="195"/>
                </a:cubicBezTo>
                <a:cubicBezTo>
                  <a:pt x="614" y="196"/>
                  <a:pt x="615" y="195"/>
                  <a:pt x="615" y="195"/>
                </a:cubicBezTo>
                <a:cubicBezTo>
                  <a:pt x="615" y="196"/>
                  <a:pt x="615" y="196"/>
                  <a:pt x="615" y="198"/>
                </a:cubicBezTo>
                <a:cubicBezTo>
                  <a:pt x="614" y="198"/>
                  <a:pt x="614" y="196"/>
                  <a:pt x="613" y="196"/>
                </a:cubicBezTo>
                <a:cubicBezTo>
                  <a:pt x="612" y="197"/>
                  <a:pt x="614" y="199"/>
                  <a:pt x="613" y="199"/>
                </a:cubicBezTo>
                <a:cubicBezTo>
                  <a:pt x="612" y="199"/>
                  <a:pt x="613" y="195"/>
                  <a:pt x="612" y="196"/>
                </a:cubicBezTo>
                <a:cubicBezTo>
                  <a:pt x="611" y="194"/>
                  <a:pt x="612" y="194"/>
                  <a:pt x="612" y="192"/>
                </a:cubicBezTo>
                <a:cubicBezTo>
                  <a:pt x="611" y="192"/>
                  <a:pt x="611" y="194"/>
                  <a:pt x="611" y="195"/>
                </a:cubicBezTo>
                <a:cubicBezTo>
                  <a:pt x="610" y="195"/>
                  <a:pt x="610" y="195"/>
                  <a:pt x="610" y="195"/>
                </a:cubicBezTo>
                <a:cubicBezTo>
                  <a:pt x="610" y="193"/>
                  <a:pt x="610" y="192"/>
                  <a:pt x="611" y="190"/>
                </a:cubicBezTo>
                <a:cubicBezTo>
                  <a:pt x="611" y="189"/>
                  <a:pt x="610" y="188"/>
                  <a:pt x="610" y="190"/>
                </a:cubicBezTo>
                <a:cubicBezTo>
                  <a:pt x="610" y="187"/>
                  <a:pt x="610" y="184"/>
                  <a:pt x="611" y="181"/>
                </a:cubicBezTo>
                <a:cubicBezTo>
                  <a:pt x="611" y="179"/>
                  <a:pt x="610" y="183"/>
                  <a:pt x="610" y="181"/>
                </a:cubicBezTo>
                <a:cubicBezTo>
                  <a:pt x="610" y="180"/>
                  <a:pt x="612" y="179"/>
                  <a:pt x="613" y="179"/>
                </a:cubicBezTo>
                <a:cubicBezTo>
                  <a:pt x="612" y="183"/>
                  <a:pt x="611" y="185"/>
                  <a:pt x="611" y="188"/>
                </a:cubicBezTo>
                <a:cubicBezTo>
                  <a:pt x="612" y="188"/>
                  <a:pt x="612" y="186"/>
                  <a:pt x="612" y="184"/>
                </a:cubicBezTo>
                <a:cubicBezTo>
                  <a:pt x="613" y="185"/>
                  <a:pt x="613" y="183"/>
                  <a:pt x="613" y="182"/>
                </a:cubicBezTo>
                <a:cubicBezTo>
                  <a:pt x="615" y="183"/>
                  <a:pt x="614" y="186"/>
                  <a:pt x="614" y="189"/>
                </a:cubicBezTo>
                <a:cubicBezTo>
                  <a:pt x="615" y="188"/>
                  <a:pt x="615" y="183"/>
                  <a:pt x="614" y="180"/>
                </a:cubicBezTo>
                <a:cubicBezTo>
                  <a:pt x="615" y="179"/>
                  <a:pt x="615" y="182"/>
                  <a:pt x="616" y="181"/>
                </a:cubicBezTo>
                <a:cubicBezTo>
                  <a:pt x="617" y="180"/>
                  <a:pt x="616" y="179"/>
                  <a:pt x="616" y="177"/>
                </a:cubicBezTo>
                <a:cubicBezTo>
                  <a:pt x="617" y="177"/>
                  <a:pt x="617" y="180"/>
                  <a:pt x="617" y="183"/>
                </a:cubicBezTo>
                <a:cubicBezTo>
                  <a:pt x="617" y="181"/>
                  <a:pt x="616" y="181"/>
                  <a:pt x="616" y="183"/>
                </a:cubicBezTo>
                <a:cubicBezTo>
                  <a:pt x="617" y="185"/>
                  <a:pt x="617" y="187"/>
                  <a:pt x="618" y="190"/>
                </a:cubicBezTo>
                <a:cubicBezTo>
                  <a:pt x="619" y="188"/>
                  <a:pt x="617" y="186"/>
                  <a:pt x="617" y="183"/>
                </a:cubicBezTo>
                <a:cubicBezTo>
                  <a:pt x="618" y="184"/>
                  <a:pt x="617" y="182"/>
                  <a:pt x="618" y="181"/>
                </a:cubicBezTo>
                <a:cubicBezTo>
                  <a:pt x="619" y="181"/>
                  <a:pt x="620" y="182"/>
                  <a:pt x="620" y="183"/>
                </a:cubicBezTo>
                <a:cubicBezTo>
                  <a:pt x="620" y="183"/>
                  <a:pt x="619" y="183"/>
                  <a:pt x="619" y="182"/>
                </a:cubicBezTo>
                <a:cubicBezTo>
                  <a:pt x="618" y="189"/>
                  <a:pt x="619" y="192"/>
                  <a:pt x="618" y="194"/>
                </a:cubicBezTo>
                <a:cubicBezTo>
                  <a:pt x="616" y="194"/>
                  <a:pt x="616" y="194"/>
                  <a:pt x="616" y="194"/>
                </a:cubicBezTo>
                <a:cubicBezTo>
                  <a:pt x="617" y="197"/>
                  <a:pt x="616" y="197"/>
                  <a:pt x="616" y="199"/>
                </a:cubicBezTo>
                <a:cubicBezTo>
                  <a:pt x="615" y="198"/>
                  <a:pt x="615" y="201"/>
                  <a:pt x="614" y="201"/>
                </a:cubicBezTo>
                <a:close/>
                <a:moveTo>
                  <a:pt x="608" y="197"/>
                </a:moveTo>
                <a:cubicBezTo>
                  <a:pt x="608" y="194"/>
                  <a:pt x="609" y="193"/>
                  <a:pt x="607" y="194"/>
                </a:cubicBezTo>
                <a:cubicBezTo>
                  <a:pt x="607" y="193"/>
                  <a:pt x="609" y="192"/>
                  <a:pt x="608" y="191"/>
                </a:cubicBezTo>
                <a:cubicBezTo>
                  <a:pt x="608" y="189"/>
                  <a:pt x="609" y="189"/>
                  <a:pt x="609" y="188"/>
                </a:cubicBezTo>
                <a:cubicBezTo>
                  <a:pt x="609" y="189"/>
                  <a:pt x="610" y="190"/>
                  <a:pt x="610" y="192"/>
                </a:cubicBezTo>
                <a:cubicBezTo>
                  <a:pt x="607" y="191"/>
                  <a:pt x="610" y="196"/>
                  <a:pt x="608" y="197"/>
                </a:cubicBezTo>
                <a:close/>
                <a:moveTo>
                  <a:pt x="620" y="200"/>
                </a:moveTo>
                <a:cubicBezTo>
                  <a:pt x="619" y="199"/>
                  <a:pt x="619" y="197"/>
                  <a:pt x="620" y="196"/>
                </a:cubicBezTo>
                <a:cubicBezTo>
                  <a:pt x="621" y="196"/>
                  <a:pt x="620" y="198"/>
                  <a:pt x="620" y="200"/>
                </a:cubicBezTo>
                <a:close/>
                <a:moveTo>
                  <a:pt x="607" y="190"/>
                </a:moveTo>
                <a:cubicBezTo>
                  <a:pt x="606" y="188"/>
                  <a:pt x="607" y="186"/>
                  <a:pt x="606" y="185"/>
                </a:cubicBezTo>
                <a:cubicBezTo>
                  <a:pt x="606" y="183"/>
                  <a:pt x="606" y="185"/>
                  <a:pt x="607" y="184"/>
                </a:cubicBezTo>
                <a:cubicBezTo>
                  <a:pt x="607" y="182"/>
                  <a:pt x="607" y="179"/>
                  <a:pt x="607" y="178"/>
                </a:cubicBezTo>
                <a:cubicBezTo>
                  <a:pt x="608" y="177"/>
                  <a:pt x="607" y="179"/>
                  <a:pt x="607" y="180"/>
                </a:cubicBezTo>
                <a:cubicBezTo>
                  <a:pt x="608" y="179"/>
                  <a:pt x="609" y="177"/>
                  <a:pt x="608" y="174"/>
                </a:cubicBezTo>
                <a:cubicBezTo>
                  <a:pt x="609" y="174"/>
                  <a:pt x="610" y="176"/>
                  <a:pt x="610" y="176"/>
                </a:cubicBezTo>
                <a:cubicBezTo>
                  <a:pt x="610" y="177"/>
                  <a:pt x="610" y="176"/>
                  <a:pt x="610" y="179"/>
                </a:cubicBezTo>
                <a:cubicBezTo>
                  <a:pt x="609" y="179"/>
                  <a:pt x="609" y="178"/>
                  <a:pt x="609" y="178"/>
                </a:cubicBezTo>
                <a:cubicBezTo>
                  <a:pt x="610" y="180"/>
                  <a:pt x="610" y="183"/>
                  <a:pt x="609" y="187"/>
                </a:cubicBezTo>
                <a:cubicBezTo>
                  <a:pt x="609" y="184"/>
                  <a:pt x="609" y="182"/>
                  <a:pt x="608" y="180"/>
                </a:cubicBezTo>
                <a:cubicBezTo>
                  <a:pt x="607" y="182"/>
                  <a:pt x="609" y="189"/>
                  <a:pt x="607" y="190"/>
                </a:cubicBezTo>
                <a:close/>
                <a:moveTo>
                  <a:pt x="585" y="188"/>
                </a:moveTo>
                <a:cubicBezTo>
                  <a:pt x="584" y="187"/>
                  <a:pt x="585" y="184"/>
                  <a:pt x="586" y="184"/>
                </a:cubicBezTo>
                <a:cubicBezTo>
                  <a:pt x="586" y="186"/>
                  <a:pt x="585" y="187"/>
                  <a:pt x="585" y="188"/>
                </a:cubicBezTo>
                <a:close/>
                <a:moveTo>
                  <a:pt x="703" y="172"/>
                </a:moveTo>
                <a:cubicBezTo>
                  <a:pt x="702" y="169"/>
                  <a:pt x="702" y="169"/>
                  <a:pt x="702" y="169"/>
                </a:cubicBezTo>
                <a:cubicBezTo>
                  <a:pt x="704" y="169"/>
                  <a:pt x="704" y="169"/>
                  <a:pt x="704" y="169"/>
                </a:cubicBezTo>
                <a:cubicBezTo>
                  <a:pt x="704" y="171"/>
                  <a:pt x="703" y="172"/>
                  <a:pt x="703" y="172"/>
                </a:cubicBezTo>
                <a:close/>
                <a:moveTo>
                  <a:pt x="588" y="183"/>
                </a:moveTo>
                <a:cubicBezTo>
                  <a:pt x="588" y="183"/>
                  <a:pt x="589" y="182"/>
                  <a:pt x="589" y="182"/>
                </a:cubicBezTo>
                <a:cubicBezTo>
                  <a:pt x="589" y="182"/>
                  <a:pt x="589" y="184"/>
                  <a:pt x="589" y="184"/>
                </a:cubicBezTo>
                <a:cubicBezTo>
                  <a:pt x="589" y="183"/>
                  <a:pt x="587" y="184"/>
                  <a:pt x="588" y="182"/>
                </a:cubicBezTo>
                <a:cubicBezTo>
                  <a:pt x="588" y="182"/>
                  <a:pt x="588" y="183"/>
                  <a:pt x="588" y="183"/>
                </a:cubicBezTo>
                <a:close/>
                <a:moveTo>
                  <a:pt x="611" y="179"/>
                </a:moveTo>
                <a:cubicBezTo>
                  <a:pt x="611" y="178"/>
                  <a:pt x="611" y="177"/>
                  <a:pt x="611" y="176"/>
                </a:cubicBezTo>
                <a:cubicBezTo>
                  <a:pt x="612" y="176"/>
                  <a:pt x="612" y="176"/>
                  <a:pt x="612" y="176"/>
                </a:cubicBezTo>
                <a:cubicBezTo>
                  <a:pt x="612" y="178"/>
                  <a:pt x="611" y="179"/>
                  <a:pt x="611" y="179"/>
                </a:cubicBezTo>
                <a:close/>
                <a:moveTo>
                  <a:pt x="587" y="181"/>
                </a:moveTo>
                <a:cubicBezTo>
                  <a:pt x="586" y="180"/>
                  <a:pt x="588" y="176"/>
                  <a:pt x="588" y="177"/>
                </a:cubicBezTo>
                <a:cubicBezTo>
                  <a:pt x="588" y="179"/>
                  <a:pt x="588" y="180"/>
                  <a:pt x="587" y="181"/>
                </a:cubicBezTo>
                <a:close/>
                <a:moveTo>
                  <a:pt x="621" y="172"/>
                </a:moveTo>
                <a:cubicBezTo>
                  <a:pt x="620" y="172"/>
                  <a:pt x="620" y="172"/>
                  <a:pt x="620" y="172"/>
                </a:cubicBezTo>
                <a:cubicBezTo>
                  <a:pt x="620" y="171"/>
                  <a:pt x="620" y="171"/>
                  <a:pt x="619" y="171"/>
                </a:cubicBezTo>
                <a:cubicBezTo>
                  <a:pt x="620" y="170"/>
                  <a:pt x="621" y="170"/>
                  <a:pt x="621" y="172"/>
                </a:cubicBezTo>
                <a:close/>
                <a:moveTo>
                  <a:pt x="602" y="171"/>
                </a:moveTo>
                <a:cubicBezTo>
                  <a:pt x="601" y="171"/>
                  <a:pt x="601" y="168"/>
                  <a:pt x="602" y="168"/>
                </a:cubicBezTo>
                <a:cubicBezTo>
                  <a:pt x="603" y="169"/>
                  <a:pt x="602" y="170"/>
                  <a:pt x="602" y="171"/>
                </a:cubicBezTo>
                <a:close/>
                <a:moveTo>
                  <a:pt x="601" y="166"/>
                </a:moveTo>
                <a:cubicBezTo>
                  <a:pt x="600" y="165"/>
                  <a:pt x="601" y="164"/>
                  <a:pt x="601" y="163"/>
                </a:cubicBezTo>
                <a:cubicBezTo>
                  <a:pt x="601" y="163"/>
                  <a:pt x="601" y="165"/>
                  <a:pt x="602" y="165"/>
                </a:cubicBezTo>
                <a:cubicBezTo>
                  <a:pt x="602" y="166"/>
                  <a:pt x="601" y="166"/>
                  <a:pt x="601" y="166"/>
                </a:cubicBezTo>
                <a:close/>
                <a:moveTo>
                  <a:pt x="664" y="115"/>
                </a:moveTo>
                <a:cubicBezTo>
                  <a:pt x="663" y="114"/>
                  <a:pt x="664" y="119"/>
                  <a:pt x="662" y="118"/>
                </a:cubicBezTo>
                <a:cubicBezTo>
                  <a:pt x="662" y="113"/>
                  <a:pt x="659" y="108"/>
                  <a:pt x="659" y="102"/>
                </a:cubicBezTo>
                <a:cubicBezTo>
                  <a:pt x="660" y="102"/>
                  <a:pt x="661" y="101"/>
                  <a:pt x="660" y="98"/>
                </a:cubicBezTo>
                <a:cubicBezTo>
                  <a:pt x="661" y="99"/>
                  <a:pt x="661" y="98"/>
                  <a:pt x="663" y="97"/>
                </a:cubicBezTo>
                <a:cubicBezTo>
                  <a:pt x="663" y="99"/>
                  <a:pt x="662" y="100"/>
                  <a:pt x="662" y="102"/>
                </a:cubicBezTo>
                <a:cubicBezTo>
                  <a:pt x="664" y="105"/>
                  <a:pt x="664" y="109"/>
                  <a:pt x="665" y="110"/>
                </a:cubicBezTo>
                <a:cubicBezTo>
                  <a:pt x="665" y="112"/>
                  <a:pt x="665" y="112"/>
                  <a:pt x="664" y="113"/>
                </a:cubicBezTo>
                <a:cubicBezTo>
                  <a:pt x="665" y="115"/>
                  <a:pt x="665" y="117"/>
                  <a:pt x="664" y="118"/>
                </a:cubicBezTo>
                <a:cubicBezTo>
                  <a:pt x="664" y="118"/>
                  <a:pt x="663" y="116"/>
                  <a:pt x="664" y="115"/>
                </a:cubicBezTo>
                <a:close/>
                <a:moveTo>
                  <a:pt x="665" y="117"/>
                </a:moveTo>
                <a:cubicBezTo>
                  <a:pt x="667" y="119"/>
                  <a:pt x="666" y="115"/>
                  <a:pt x="667" y="114"/>
                </a:cubicBezTo>
                <a:cubicBezTo>
                  <a:pt x="668" y="123"/>
                  <a:pt x="672" y="136"/>
                  <a:pt x="669" y="140"/>
                </a:cubicBezTo>
                <a:cubicBezTo>
                  <a:pt x="670" y="142"/>
                  <a:pt x="670" y="144"/>
                  <a:pt x="670" y="145"/>
                </a:cubicBezTo>
                <a:cubicBezTo>
                  <a:pt x="670" y="147"/>
                  <a:pt x="670" y="144"/>
                  <a:pt x="671" y="145"/>
                </a:cubicBezTo>
                <a:cubicBezTo>
                  <a:pt x="671" y="147"/>
                  <a:pt x="671" y="150"/>
                  <a:pt x="670" y="151"/>
                </a:cubicBezTo>
                <a:cubicBezTo>
                  <a:pt x="669" y="147"/>
                  <a:pt x="669" y="145"/>
                  <a:pt x="669" y="143"/>
                </a:cubicBezTo>
                <a:cubicBezTo>
                  <a:pt x="668" y="140"/>
                  <a:pt x="668" y="139"/>
                  <a:pt x="668" y="136"/>
                </a:cubicBezTo>
                <a:cubicBezTo>
                  <a:pt x="668" y="136"/>
                  <a:pt x="668" y="137"/>
                  <a:pt x="668" y="138"/>
                </a:cubicBezTo>
                <a:cubicBezTo>
                  <a:pt x="666" y="136"/>
                  <a:pt x="666" y="134"/>
                  <a:pt x="666" y="131"/>
                </a:cubicBezTo>
                <a:cubicBezTo>
                  <a:pt x="666" y="129"/>
                  <a:pt x="665" y="126"/>
                  <a:pt x="664" y="122"/>
                </a:cubicBezTo>
                <a:cubicBezTo>
                  <a:pt x="665" y="121"/>
                  <a:pt x="665" y="120"/>
                  <a:pt x="666" y="119"/>
                </a:cubicBezTo>
                <a:cubicBezTo>
                  <a:pt x="666" y="119"/>
                  <a:pt x="665" y="119"/>
                  <a:pt x="665" y="117"/>
                </a:cubicBezTo>
                <a:close/>
                <a:moveTo>
                  <a:pt x="689" y="125"/>
                </a:moveTo>
                <a:cubicBezTo>
                  <a:pt x="688" y="126"/>
                  <a:pt x="687" y="122"/>
                  <a:pt x="688" y="122"/>
                </a:cubicBezTo>
                <a:lnTo>
                  <a:pt x="689" y="125"/>
                </a:lnTo>
                <a:close/>
                <a:moveTo>
                  <a:pt x="618" y="146"/>
                </a:moveTo>
                <a:cubicBezTo>
                  <a:pt x="616" y="147"/>
                  <a:pt x="618" y="142"/>
                  <a:pt x="618" y="146"/>
                </a:cubicBezTo>
                <a:close/>
                <a:moveTo>
                  <a:pt x="619" y="145"/>
                </a:moveTo>
                <a:cubicBezTo>
                  <a:pt x="619" y="145"/>
                  <a:pt x="618" y="142"/>
                  <a:pt x="619" y="142"/>
                </a:cubicBezTo>
                <a:cubicBezTo>
                  <a:pt x="620" y="144"/>
                  <a:pt x="619" y="144"/>
                  <a:pt x="619" y="145"/>
                </a:cubicBezTo>
                <a:close/>
                <a:moveTo>
                  <a:pt x="690" y="122"/>
                </a:moveTo>
                <a:cubicBezTo>
                  <a:pt x="689" y="119"/>
                  <a:pt x="690" y="118"/>
                  <a:pt x="690" y="116"/>
                </a:cubicBezTo>
                <a:cubicBezTo>
                  <a:pt x="690" y="117"/>
                  <a:pt x="691" y="118"/>
                  <a:pt x="691" y="120"/>
                </a:cubicBezTo>
                <a:cubicBezTo>
                  <a:pt x="691" y="121"/>
                  <a:pt x="691" y="122"/>
                  <a:pt x="690" y="122"/>
                </a:cubicBezTo>
                <a:close/>
                <a:moveTo>
                  <a:pt x="686" y="104"/>
                </a:moveTo>
                <a:cubicBezTo>
                  <a:pt x="685" y="104"/>
                  <a:pt x="684" y="102"/>
                  <a:pt x="683" y="101"/>
                </a:cubicBezTo>
                <a:cubicBezTo>
                  <a:pt x="682" y="102"/>
                  <a:pt x="684" y="103"/>
                  <a:pt x="683" y="104"/>
                </a:cubicBezTo>
                <a:cubicBezTo>
                  <a:pt x="682" y="105"/>
                  <a:pt x="682" y="100"/>
                  <a:pt x="681" y="99"/>
                </a:cubicBezTo>
                <a:cubicBezTo>
                  <a:pt x="683" y="98"/>
                  <a:pt x="681" y="95"/>
                  <a:pt x="682" y="94"/>
                </a:cubicBezTo>
                <a:cubicBezTo>
                  <a:pt x="683" y="97"/>
                  <a:pt x="684" y="100"/>
                  <a:pt x="685" y="100"/>
                </a:cubicBezTo>
                <a:cubicBezTo>
                  <a:pt x="686" y="102"/>
                  <a:pt x="685" y="103"/>
                  <a:pt x="686" y="104"/>
                </a:cubicBezTo>
                <a:close/>
                <a:moveTo>
                  <a:pt x="618" y="122"/>
                </a:moveTo>
                <a:cubicBezTo>
                  <a:pt x="617" y="122"/>
                  <a:pt x="616" y="119"/>
                  <a:pt x="617" y="119"/>
                </a:cubicBezTo>
                <a:cubicBezTo>
                  <a:pt x="617" y="120"/>
                  <a:pt x="618" y="121"/>
                  <a:pt x="618" y="122"/>
                </a:cubicBezTo>
                <a:close/>
                <a:moveTo>
                  <a:pt x="621" y="113"/>
                </a:moveTo>
                <a:cubicBezTo>
                  <a:pt x="621" y="114"/>
                  <a:pt x="622" y="116"/>
                  <a:pt x="621" y="116"/>
                </a:cubicBezTo>
                <a:cubicBezTo>
                  <a:pt x="621" y="115"/>
                  <a:pt x="620" y="113"/>
                  <a:pt x="621" y="113"/>
                </a:cubicBezTo>
                <a:close/>
                <a:moveTo>
                  <a:pt x="618" y="110"/>
                </a:moveTo>
                <a:cubicBezTo>
                  <a:pt x="619" y="109"/>
                  <a:pt x="618" y="106"/>
                  <a:pt x="619" y="108"/>
                </a:cubicBezTo>
                <a:cubicBezTo>
                  <a:pt x="619" y="106"/>
                  <a:pt x="617" y="102"/>
                  <a:pt x="619" y="101"/>
                </a:cubicBezTo>
                <a:cubicBezTo>
                  <a:pt x="620" y="105"/>
                  <a:pt x="622" y="109"/>
                  <a:pt x="621" y="113"/>
                </a:cubicBezTo>
                <a:cubicBezTo>
                  <a:pt x="620" y="113"/>
                  <a:pt x="620" y="111"/>
                  <a:pt x="619" y="110"/>
                </a:cubicBezTo>
                <a:cubicBezTo>
                  <a:pt x="619" y="111"/>
                  <a:pt x="619" y="113"/>
                  <a:pt x="620" y="114"/>
                </a:cubicBezTo>
                <a:cubicBezTo>
                  <a:pt x="620" y="116"/>
                  <a:pt x="620" y="117"/>
                  <a:pt x="621" y="118"/>
                </a:cubicBezTo>
                <a:cubicBezTo>
                  <a:pt x="620" y="120"/>
                  <a:pt x="618" y="113"/>
                  <a:pt x="619" y="111"/>
                </a:cubicBezTo>
                <a:cubicBezTo>
                  <a:pt x="618" y="110"/>
                  <a:pt x="617" y="109"/>
                  <a:pt x="618" y="110"/>
                </a:cubicBezTo>
                <a:cubicBezTo>
                  <a:pt x="617" y="109"/>
                  <a:pt x="617" y="106"/>
                  <a:pt x="616" y="105"/>
                </a:cubicBezTo>
                <a:cubicBezTo>
                  <a:pt x="618" y="104"/>
                  <a:pt x="618" y="109"/>
                  <a:pt x="618" y="110"/>
                </a:cubicBezTo>
                <a:close/>
                <a:moveTo>
                  <a:pt x="665" y="96"/>
                </a:moveTo>
                <a:cubicBezTo>
                  <a:pt x="663" y="96"/>
                  <a:pt x="663" y="93"/>
                  <a:pt x="662" y="92"/>
                </a:cubicBezTo>
                <a:cubicBezTo>
                  <a:pt x="662" y="92"/>
                  <a:pt x="663" y="95"/>
                  <a:pt x="662" y="96"/>
                </a:cubicBezTo>
                <a:cubicBezTo>
                  <a:pt x="661" y="96"/>
                  <a:pt x="660" y="95"/>
                  <a:pt x="660" y="92"/>
                </a:cubicBezTo>
                <a:cubicBezTo>
                  <a:pt x="660" y="88"/>
                  <a:pt x="662" y="90"/>
                  <a:pt x="663" y="86"/>
                </a:cubicBezTo>
                <a:cubicBezTo>
                  <a:pt x="664" y="89"/>
                  <a:pt x="665" y="87"/>
                  <a:pt x="665" y="90"/>
                </a:cubicBezTo>
                <a:cubicBezTo>
                  <a:pt x="664" y="90"/>
                  <a:pt x="663" y="90"/>
                  <a:pt x="663" y="92"/>
                </a:cubicBezTo>
                <a:cubicBezTo>
                  <a:pt x="664" y="94"/>
                  <a:pt x="665" y="94"/>
                  <a:pt x="665" y="96"/>
                </a:cubicBezTo>
                <a:close/>
                <a:moveTo>
                  <a:pt x="616" y="102"/>
                </a:moveTo>
                <a:cubicBezTo>
                  <a:pt x="614" y="101"/>
                  <a:pt x="615" y="100"/>
                  <a:pt x="614" y="97"/>
                </a:cubicBezTo>
                <a:cubicBezTo>
                  <a:pt x="615" y="98"/>
                  <a:pt x="616" y="100"/>
                  <a:pt x="616" y="102"/>
                </a:cubicBezTo>
                <a:close/>
                <a:moveTo>
                  <a:pt x="135" y="327"/>
                </a:moveTo>
                <a:cubicBezTo>
                  <a:pt x="136" y="330"/>
                  <a:pt x="138" y="331"/>
                  <a:pt x="138" y="332"/>
                </a:cubicBezTo>
                <a:cubicBezTo>
                  <a:pt x="138" y="333"/>
                  <a:pt x="137" y="331"/>
                  <a:pt x="137" y="332"/>
                </a:cubicBezTo>
                <a:cubicBezTo>
                  <a:pt x="137" y="331"/>
                  <a:pt x="134" y="329"/>
                  <a:pt x="135" y="327"/>
                </a:cubicBezTo>
                <a:close/>
                <a:moveTo>
                  <a:pt x="142" y="344"/>
                </a:moveTo>
                <a:cubicBezTo>
                  <a:pt x="140" y="344"/>
                  <a:pt x="140" y="342"/>
                  <a:pt x="140" y="343"/>
                </a:cubicBezTo>
                <a:cubicBezTo>
                  <a:pt x="138" y="341"/>
                  <a:pt x="138" y="340"/>
                  <a:pt x="137" y="339"/>
                </a:cubicBezTo>
                <a:cubicBezTo>
                  <a:pt x="138" y="338"/>
                  <a:pt x="140" y="341"/>
                  <a:pt x="142" y="344"/>
                </a:cubicBezTo>
                <a:close/>
                <a:moveTo>
                  <a:pt x="140" y="340"/>
                </a:moveTo>
                <a:cubicBezTo>
                  <a:pt x="138" y="337"/>
                  <a:pt x="141" y="340"/>
                  <a:pt x="142" y="341"/>
                </a:cubicBezTo>
                <a:cubicBezTo>
                  <a:pt x="141" y="341"/>
                  <a:pt x="140" y="341"/>
                  <a:pt x="139" y="340"/>
                </a:cubicBezTo>
                <a:cubicBezTo>
                  <a:pt x="139" y="339"/>
                  <a:pt x="138" y="338"/>
                  <a:pt x="137" y="337"/>
                </a:cubicBezTo>
                <a:cubicBezTo>
                  <a:pt x="139" y="336"/>
                  <a:pt x="138" y="338"/>
                  <a:pt x="140" y="340"/>
                </a:cubicBezTo>
                <a:close/>
              </a:path>
            </a:pathLst>
          </a:custGeom>
          <a:solidFill>
            <a:srgbClr val="28C2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p>
            <a:endParaRPr lang="zh-CN" altLang="en-US" sz="2000">
              <a:solidFill>
                <a:srgbClr val="FFFFFF"/>
              </a:solidFill>
            </a:endParaRPr>
          </a:p>
        </p:txBody>
      </p:sp>
      <p:sp>
        <p:nvSpPr>
          <p:cNvPr id="45" name="文本框 44"/>
          <p:cNvSpPr txBox="1"/>
          <p:nvPr>
            <p:custDataLst>
              <p:tags r:id="rId19"/>
            </p:custDataLst>
          </p:nvPr>
        </p:nvSpPr>
        <p:spPr>
          <a:xfrm>
            <a:off x="9827895" y="3360420"/>
            <a:ext cx="1059815" cy="1006475"/>
          </a:xfrm>
          <a:prstGeom prst="rect">
            <a:avLst/>
          </a:prstGeom>
          <a:noFill/>
        </p:spPr>
        <p:txBody>
          <a:bodyPr wrap="square" lIns="144000" rIns="144000" rtlCol="0" anchor="ctr" anchorCtr="0">
            <a:normAutofit/>
          </a:bodyPr>
          <a:p>
            <a:pPr algn="ctr">
              <a:lnSpc>
                <a:spcPct val="120000"/>
              </a:lnSpc>
            </a:pPr>
            <a:r>
              <a:rPr lang="en-US" altLang="zh-CN" sz="2000" dirty="0">
                <a:solidFill>
                  <a:schemeClr val="tx1"/>
                </a:solidFill>
              </a:rPr>
              <a:t>The help</a:t>
            </a:r>
            <a:endParaRPr lang="en-US" altLang="zh-CN" sz="2000" dirty="0">
              <a:solidFill>
                <a:schemeClr val="tx1"/>
              </a:solidFill>
            </a:endParaRPr>
          </a:p>
        </p:txBody>
      </p:sp>
      <p:sp>
        <p:nvSpPr>
          <p:cNvPr id="47" name="文本框 46"/>
          <p:cNvSpPr txBox="1"/>
          <p:nvPr/>
        </p:nvSpPr>
        <p:spPr>
          <a:xfrm>
            <a:off x="6812915" y="1135380"/>
            <a:ext cx="2383790" cy="521970"/>
          </a:xfrm>
          <a:prstGeom prst="rect">
            <a:avLst/>
          </a:prstGeom>
          <a:noFill/>
        </p:spPr>
        <p:txBody>
          <a:bodyPr wrap="square" rtlCol="0">
            <a:spAutoFit/>
          </a:bodyPr>
          <a:p>
            <a:r>
              <a:rPr lang="en-US" altLang="zh-CN" sz="2800">
                <a:solidFill>
                  <a:srgbClr val="FF0000"/>
                </a:solidFill>
              </a:rPr>
              <a:t>importance</a:t>
            </a:r>
            <a:endParaRPr lang="en-US" altLang="zh-CN" sz="2800">
              <a:solidFill>
                <a:srgbClr val="FF0000"/>
              </a:solidFill>
            </a:endParaRPr>
          </a:p>
        </p:txBody>
      </p:sp>
      <p:sp>
        <p:nvSpPr>
          <p:cNvPr id="48" name="文本框 47"/>
          <p:cNvSpPr txBox="1"/>
          <p:nvPr/>
        </p:nvSpPr>
        <p:spPr>
          <a:xfrm>
            <a:off x="7904480" y="2175510"/>
            <a:ext cx="1083945" cy="521970"/>
          </a:xfrm>
          <a:prstGeom prst="rect">
            <a:avLst/>
          </a:prstGeom>
          <a:noFill/>
        </p:spPr>
        <p:txBody>
          <a:bodyPr wrap="square" rtlCol="0">
            <a:spAutoFit/>
          </a:bodyPr>
          <a:p>
            <a:r>
              <a:rPr lang="en-US" altLang="zh-CN" sz="2800">
                <a:solidFill>
                  <a:srgbClr val="FF0000"/>
                </a:solidFill>
              </a:rPr>
              <a:t>fruits</a:t>
            </a:r>
            <a:endParaRPr lang="en-US" altLang="zh-CN" sz="2800">
              <a:solidFill>
                <a:srgbClr val="FF0000"/>
              </a:solidFill>
            </a:endParaRPr>
          </a:p>
        </p:txBody>
      </p:sp>
      <p:sp>
        <p:nvSpPr>
          <p:cNvPr id="49" name="文本框 48"/>
          <p:cNvSpPr txBox="1"/>
          <p:nvPr/>
        </p:nvSpPr>
        <p:spPr>
          <a:xfrm>
            <a:off x="6369685" y="5258435"/>
            <a:ext cx="1444625" cy="521970"/>
          </a:xfrm>
          <a:prstGeom prst="rect">
            <a:avLst/>
          </a:prstGeom>
          <a:noFill/>
        </p:spPr>
        <p:txBody>
          <a:bodyPr wrap="square" rtlCol="0">
            <a:spAutoFit/>
          </a:bodyPr>
          <a:p>
            <a:r>
              <a:rPr lang="en-US" altLang="zh-CN" sz="2800">
                <a:solidFill>
                  <a:srgbClr val="FF0000"/>
                </a:solidFill>
              </a:rPr>
              <a:t>Advice</a:t>
            </a:r>
            <a:endParaRPr lang="en-US" altLang="zh-CN" sz="2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ppt_x"/>
                                          </p:val>
                                        </p:tav>
                                        <p:tav tm="100000">
                                          <p:val>
                                            <p:strVal val="#ppt_x"/>
                                          </p:val>
                                        </p:tav>
                                      </p:tavLst>
                                    </p:anim>
                                    <p:anim calcmode="lin" valueType="num">
                                      <p:cBhvr additive="base">
                                        <p:cTn id="3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45"/>
                                        </p:tgtEl>
                                        <p:attrNameLst>
                                          <p:attrName>style.visibility</p:attrName>
                                        </p:attrNameLst>
                                      </p:cBhvr>
                                      <p:to>
                                        <p:strVal val="visible"/>
                                      </p:to>
                                    </p:set>
                                    <p:anim calcmode="lin" valueType="num">
                                      <p:cBhvr additive="base">
                                        <p:cTn id="35" dur="500" fill="hold"/>
                                        <p:tgtEl>
                                          <p:spTgt spid="1145"/>
                                        </p:tgtEl>
                                        <p:attrNameLst>
                                          <p:attrName>ppt_x</p:attrName>
                                        </p:attrNameLst>
                                      </p:cBhvr>
                                      <p:tavLst>
                                        <p:tav tm="0">
                                          <p:val>
                                            <p:strVal val="#ppt_x"/>
                                          </p:val>
                                        </p:tav>
                                        <p:tav tm="100000">
                                          <p:val>
                                            <p:strVal val="#ppt_x"/>
                                          </p:val>
                                        </p:tav>
                                      </p:tavLst>
                                    </p:anim>
                                    <p:anim calcmode="lin" valueType="num">
                                      <p:cBhvr additive="base">
                                        <p:cTn id="36" dur="500" fill="hold"/>
                                        <p:tgtEl>
                                          <p:spTgt spid="11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50"/>
                                        </p:tgtEl>
                                        <p:attrNameLst>
                                          <p:attrName>style.visibility</p:attrName>
                                        </p:attrNameLst>
                                      </p:cBhvr>
                                      <p:to>
                                        <p:strVal val="visible"/>
                                      </p:to>
                                    </p:set>
                                    <p:anim calcmode="lin" valueType="num">
                                      <p:cBhvr additive="base">
                                        <p:cTn id="39" dur="500" fill="hold"/>
                                        <p:tgtEl>
                                          <p:spTgt spid="1150"/>
                                        </p:tgtEl>
                                        <p:attrNameLst>
                                          <p:attrName>ppt_x</p:attrName>
                                        </p:attrNameLst>
                                      </p:cBhvr>
                                      <p:tavLst>
                                        <p:tav tm="0">
                                          <p:val>
                                            <p:strVal val="#ppt_x"/>
                                          </p:val>
                                        </p:tav>
                                        <p:tav tm="100000">
                                          <p:val>
                                            <p:strVal val="#ppt_x"/>
                                          </p:val>
                                        </p:tav>
                                      </p:tavLst>
                                    </p:anim>
                                    <p:anim calcmode="lin" valueType="num">
                                      <p:cBhvr additive="base">
                                        <p:cTn id="40" dur="500" fill="hold"/>
                                        <p:tgtEl>
                                          <p:spTgt spid="11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0" grpId="0"/>
      <p:bldP spid="40" grpId="1"/>
      <p:bldP spid="47" grpId="0"/>
      <p:bldP spid="47" grpId="1"/>
      <p:bldP spid="48" grpId="0"/>
      <p:bldP spid="48" grpId="1"/>
      <p:bldP spid="49" grpId="0"/>
      <p:bldP spid="49" grpId="1"/>
      <p:bldP spid="1145" grpId="0"/>
      <p:bldP spid="1150" grpId="0"/>
      <p:bldP spid="45" grpId="0"/>
      <p:bldP spid="1145" grpId="1"/>
      <p:bldP spid="1150" grpId="1"/>
      <p:bldP spid="4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7" name="https://photo-static-api.fotomore.com/creative/vcg/400/new/VCG211367236047.jpg?uid=386&amp;timestamp=1699412190&amp;sign=a51e4905eabba2b77920f35b11e6a6b6" descr="templates\picture_hover\&amp;pky200_sjzg_VCG211367236047&amp;"/>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4610" y="-455295"/>
            <a:ext cx="7019925" cy="7609840"/>
          </a:xfrm>
          <a:prstGeom prst="rect">
            <a:avLst/>
          </a:prstGeom>
        </p:spPr>
      </p:pic>
      <p:sp>
        <p:nvSpPr>
          <p:cNvPr id="100" name="文本框 99"/>
          <p:cNvSpPr txBox="1"/>
          <p:nvPr/>
        </p:nvSpPr>
        <p:spPr>
          <a:xfrm>
            <a:off x="704850" y="718185"/>
            <a:ext cx="5741670" cy="5262245"/>
          </a:xfrm>
          <a:prstGeom prst="rect">
            <a:avLst/>
          </a:prstGeom>
          <a:noFill/>
          <a:ln w="9525">
            <a:noFill/>
          </a:ln>
        </p:spPr>
        <p:txBody>
          <a:bodyPr wrap="square">
            <a:spAutoFit/>
          </a:bodyPr>
          <a:p>
            <a:pPr indent="266700" algn="l"/>
            <a:r>
              <a:rPr lang="en-US" sz="2800" b="0">
                <a:latin typeface="Calibri" panose="020F0502020204030204" charset="0"/>
                <a:ea typeface="宋体" panose="02010600030101010101" pitchFamily="2" charset="-122"/>
              </a:rPr>
              <a:t>As we walk the “path of life”, we may sometimes wish to be alone with our own thoughts , for quiet periods of reflection can lead to personal improvement. However, when we seek to be alone, we must be careful that we do not always escape into our own world. Social life is also important to us. More often than not, </a:t>
            </a:r>
            <a:r>
              <a:rPr lang="en-US" sz="2800">
                <a:latin typeface="Calibri" panose="020F0502020204030204" charset="0"/>
                <a:ea typeface="宋体" panose="02010600030101010101" pitchFamily="2" charset="-122"/>
                <a:sym typeface="+mn-ea"/>
              </a:rPr>
              <a:t>close relationships will help smooth out the sometimes rocky road that we are all meant to travel.</a:t>
            </a:r>
            <a:endParaRPr lang="en-US" altLang="en-US" sz="2800" b="0">
              <a:latin typeface="Calibri" panose="020F0502020204030204" charset="0"/>
              <a:ea typeface="宋体" panose="02010600030101010101" pitchFamily="2" charset="-122"/>
            </a:endParaRPr>
          </a:p>
        </p:txBody>
      </p:sp>
      <p:sp>
        <p:nvSpPr>
          <p:cNvPr id="28" name="文本框 27"/>
          <p:cNvSpPr txBox="1"/>
          <p:nvPr/>
        </p:nvSpPr>
        <p:spPr>
          <a:xfrm>
            <a:off x="704215" y="4138295"/>
            <a:ext cx="6132830" cy="2245360"/>
          </a:xfrm>
          <a:prstGeom prst="rect">
            <a:avLst/>
          </a:prstGeom>
          <a:noFill/>
        </p:spPr>
        <p:txBody>
          <a:bodyPr wrap="square" rtlCol="0">
            <a:spAutoFit/>
          </a:bodyPr>
          <a:p>
            <a:r>
              <a:rPr lang="en-US" sz="2800">
                <a:solidFill>
                  <a:schemeClr val="accent6">
                    <a:lumMod val="50000"/>
                  </a:schemeClr>
                </a:solidFill>
                <a:latin typeface="Calibri" panose="020F0502020204030204" charset="0"/>
                <a:ea typeface="宋体" panose="02010600030101010101" pitchFamily="2" charset="-122"/>
                <a:sym typeface="+mn-ea"/>
              </a:rPr>
              <a:t>                                                  close relationships will help smooth out the sometimes rocky road that we are all meant to travel.</a:t>
            </a:r>
            <a:endParaRPr lang="en-US" altLang="en-US" sz="2800" b="0">
              <a:solidFill>
                <a:schemeClr val="accent6">
                  <a:lumMod val="50000"/>
                </a:schemeClr>
              </a:solidFill>
              <a:latin typeface="Calibri" panose="020F0502020204030204" charset="0"/>
              <a:ea typeface="宋体" panose="02010600030101010101" pitchFamily="2" charset="-122"/>
            </a:endParaRPr>
          </a:p>
          <a:p>
            <a:endParaRPr lang="en-US" altLang="en-US" sz="2800" b="0">
              <a:solidFill>
                <a:schemeClr val="accent6">
                  <a:lumMod val="50000"/>
                </a:schemeClr>
              </a:solidFill>
              <a:latin typeface="Calibri" panose="020F0502020204030204" charset="0"/>
              <a:ea typeface="宋体" panose="02010600030101010101" pitchFamily="2" charset="-122"/>
            </a:endParaRPr>
          </a:p>
        </p:txBody>
      </p:sp>
      <p:sp>
        <p:nvSpPr>
          <p:cNvPr id="29" name="右箭头 28"/>
          <p:cNvSpPr/>
          <p:nvPr>
            <p:custDataLst>
              <p:tags r:id="rId3"/>
            </p:custDataLst>
          </p:nvPr>
        </p:nvSpPr>
        <p:spPr>
          <a:xfrm>
            <a:off x="6630035" y="4923790"/>
            <a:ext cx="748665" cy="2990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custDataLst>
              <p:tags r:id="rId4"/>
            </p:custDataLst>
          </p:nvPr>
        </p:nvSpPr>
        <p:spPr>
          <a:xfrm>
            <a:off x="7599045" y="4841875"/>
            <a:ext cx="4040505" cy="583565"/>
          </a:xfrm>
          <a:prstGeom prst="rect">
            <a:avLst/>
          </a:prstGeom>
          <a:noFill/>
        </p:spPr>
        <p:txBody>
          <a:bodyPr wrap="square" rtlCol="0">
            <a:spAutoFit/>
          </a:bodyPr>
          <a:p>
            <a:r>
              <a:rPr lang="en-US" altLang="zh-CN" sz="3200"/>
              <a:t>Central Argument</a:t>
            </a:r>
            <a:endParaRPr lang="en-US" altLang="zh-CN" sz="3200"/>
          </a:p>
        </p:txBody>
      </p:sp>
      <p:grpSp>
        <p:nvGrpSpPr>
          <p:cNvPr id="36" name="组合 35"/>
          <p:cNvGrpSpPr/>
          <p:nvPr/>
        </p:nvGrpSpPr>
        <p:grpSpPr>
          <a:xfrm>
            <a:off x="704850" y="1186815"/>
            <a:ext cx="5459095" cy="1716405"/>
            <a:chOff x="1110" y="1869"/>
            <a:chExt cx="8597" cy="2703"/>
          </a:xfrm>
        </p:grpSpPr>
        <p:cxnSp>
          <p:nvCxnSpPr>
            <p:cNvPr id="31" name="直接连接符 30"/>
            <p:cNvCxnSpPr/>
            <p:nvPr/>
          </p:nvCxnSpPr>
          <p:spPr>
            <a:xfrm flipV="1">
              <a:off x="1682" y="1869"/>
              <a:ext cx="7435" cy="21"/>
            </a:xfrm>
            <a:prstGeom prst="line">
              <a:avLst/>
            </a:prstGeom>
            <a:ln w="44450">
              <a:solidFill>
                <a:srgbClr val="C00000"/>
              </a:solidFill>
            </a:ln>
          </p:spPr>
          <p:style>
            <a:lnRef idx="2">
              <a:schemeClr val="accent1"/>
            </a:lnRef>
            <a:fillRef idx="0">
              <a:srgbClr val="FFFFFF"/>
            </a:fillRef>
            <a:effectRef idx="0">
              <a:srgbClr val="FFFFFF"/>
            </a:effectRef>
            <a:fontRef idx="minor">
              <a:schemeClr val="tx1"/>
            </a:fontRef>
          </p:style>
        </p:cxnSp>
        <p:cxnSp>
          <p:nvCxnSpPr>
            <p:cNvPr id="32" name="直接连接符 31"/>
            <p:cNvCxnSpPr/>
            <p:nvPr>
              <p:custDataLst>
                <p:tags r:id="rId5"/>
              </p:custDataLst>
            </p:nvPr>
          </p:nvCxnSpPr>
          <p:spPr>
            <a:xfrm flipV="1">
              <a:off x="1217" y="2532"/>
              <a:ext cx="8490" cy="7"/>
            </a:xfrm>
            <a:prstGeom prst="line">
              <a:avLst/>
            </a:prstGeom>
            <a:ln w="44450">
              <a:solidFill>
                <a:srgbClr val="C00000"/>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p:nvPr>
              <p:custDataLst>
                <p:tags r:id="rId6"/>
              </p:custDataLst>
            </p:nvPr>
          </p:nvCxnSpPr>
          <p:spPr>
            <a:xfrm flipV="1">
              <a:off x="1110" y="3181"/>
              <a:ext cx="8490" cy="7"/>
            </a:xfrm>
            <a:prstGeom prst="line">
              <a:avLst/>
            </a:prstGeom>
            <a:ln w="44450">
              <a:solidFill>
                <a:srgbClr val="C00000"/>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custDataLst>
                <p:tags r:id="rId7"/>
              </p:custDataLst>
            </p:nvPr>
          </p:nvCxnSpPr>
          <p:spPr>
            <a:xfrm flipV="1">
              <a:off x="1310" y="3860"/>
              <a:ext cx="7700" cy="14"/>
            </a:xfrm>
            <a:prstGeom prst="line">
              <a:avLst/>
            </a:prstGeom>
            <a:ln w="44450">
              <a:solidFill>
                <a:srgbClr val="C00000"/>
              </a:soli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8"/>
              </p:custDataLst>
            </p:nvPr>
          </p:nvCxnSpPr>
          <p:spPr>
            <a:xfrm flipV="1">
              <a:off x="1310" y="4547"/>
              <a:ext cx="2997" cy="25"/>
            </a:xfrm>
            <a:prstGeom prst="line">
              <a:avLst/>
            </a:prstGeom>
            <a:ln w="44450">
              <a:solidFill>
                <a:srgbClr val="C00000"/>
              </a:solidFill>
            </a:ln>
          </p:spPr>
          <p:style>
            <a:lnRef idx="2">
              <a:schemeClr val="accent1"/>
            </a:lnRef>
            <a:fillRef idx="0">
              <a:srgbClr val="FFFFFF"/>
            </a:fillRef>
            <a:effectRef idx="0">
              <a:srgbClr val="FFFFFF"/>
            </a:effectRef>
            <a:fontRef idx="minor">
              <a:schemeClr val="tx1"/>
            </a:fontRef>
          </p:style>
        </p:cxnSp>
      </p:grpSp>
      <p:sp>
        <p:nvSpPr>
          <p:cNvPr id="37" name="右箭头 36"/>
          <p:cNvSpPr/>
          <p:nvPr>
            <p:custDataLst>
              <p:tags r:id="rId9"/>
            </p:custDataLst>
          </p:nvPr>
        </p:nvSpPr>
        <p:spPr>
          <a:xfrm>
            <a:off x="6680835" y="1315085"/>
            <a:ext cx="775970" cy="3263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文本框 37"/>
          <p:cNvSpPr txBox="1"/>
          <p:nvPr>
            <p:custDataLst>
              <p:tags r:id="rId10"/>
            </p:custDataLst>
          </p:nvPr>
        </p:nvSpPr>
        <p:spPr>
          <a:xfrm>
            <a:off x="7599045" y="747395"/>
            <a:ext cx="4040505" cy="1076325"/>
          </a:xfrm>
          <a:prstGeom prst="rect">
            <a:avLst/>
          </a:prstGeom>
          <a:noFill/>
        </p:spPr>
        <p:txBody>
          <a:bodyPr wrap="square" rtlCol="0">
            <a:spAutoFit/>
          </a:bodyPr>
          <a:p>
            <a:r>
              <a:rPr lang="en-US" altLang="zh-CN" sz="3200"/>
              <a:t>common ground</a:t>
            </a:r>
            <a:endParaRPr lang="en-US" altLang="zh-CN" sz="3200"/>
          </a:p>
          <a:p>
            <a:r>
              <a:rPr lang="en-US" altLang="zh-CN" sz="3200"/>
              <a:t>(</a:t>
            </a:r>
            <a:r>
              <a:rPr lang="zh-CN" altLang="en-US" sz="3200"/>
              <a:t>争论双方的一致之处</a:t>
            </a:r>
            <a:r>
              <a:rPr lang="en-US" altLang="zh-CN" sz="3200"/>
              <a:t>)</a:t>
            </a:r>
            <a:endParaRPr lang="en-US" altLang="zh-CN" sz="3200"/>
          </a:p>
        </p:txBody>
      </p:sp>
      <p:sp>
        <p:nvSpPr>
          <p:cNvPr id="39" name="矩形 38"/>
          <p:cNvSpPr/>
          <p:nvPr/>
        </p:nvSpPr>
        <p:spPr>
          <a:xfrm>
            <a:off x="2884170" y="2508250"/>
            <a:ext cx="1428750" cy="395605"/>
          </a:xfrm>
          <a:prstGeom prst="rect">
            <a:avLst/>
          </a:prstGeom>
          <a:ln w="63500">
            <a:solidFill>
              <a:srgbClr val="FFFF00"/>
            </a:solidFill>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42" name="文本框 41"/>
          <p:cNvSpPr txBox="1"/>
          <p:nvPr>
            <p:custDataLst>
              <p:tags r:id="rId11"/>
            </p:custDataLst>
          </p:nvPr>
        </p:nvSpPr>
        <p:spPr>
          <a:xfrm>
            <a:off x="7255510" y="1979930"/>
            <a:ext cx="2796540" cy="953135"/>
          </a:xfrm>
          <a:prstGeom prst="rect">
            <a:avLst/>
          </a:prstGeom>
          <a:solidFill>
            <a:srgbClr val="1B4A50"/>
          </a:solidFill>
          <a:ln>
            <a:solidFill>
              <a:srgbClr val="303030"/>
            </a:solidFill>
          </a:ln>
        </p:spPr>
        <p:txBody>
          <a:bodyPr wrap="square" rtlCol="0">
            <a:spAutoFit/>
          </a:bodyPr>
          <a:p>
            <a:pPr algn="ctr"/>
            <a:r>
              <a:rPr lang="en-US" altLang="zh-CN" sz="2800">
                <a:solidFill>
                  <a:srgbClr val="DED3B7"/>
                </a:solidFill>
              </a:rPr>
              <a:t>being alone with our own thoughts</a:t>
            </a:r>
            <a:endParaRPr lang="en-US" altLang="zh-CN" sz="2800">
              <a:solidFill>
                <a:srgbClr val="DED3B7"/>
              </a:solidFill>
            </a:endParaRPr>
          </a:p>
        </p:txBody>
      </p:sp>
      <p:sp>
        <p:nvSpPr>
          <p:cNvPr id="43" name="文本框 42"/>
          <p:cNvSpPr txBox="1"/>
          <p:nvPr>
            <p:custDataLst>
              <p:tags r:id="rId12"/>
            </p:custDataLst>
          </p:nvPr>
        </p:nvSpPr>
        <p:spPr>
          <a:xfrm>
            <a:off x="7378700" y="3684905"/>
            <a:ext cx="2670175" cy="953135"/>
          </a:xfrm>
          <a:prstGeom prst="rect">
            <a:avLst/>
          </a:prstGeom>
          <a:solidFill>
            <a:srgbClr val="16454C"/>
          </a:solidFill>
        </p:spPr>
        <p:txBody>
          <a:bodyPr wrap="square" rtlCol="0">
            <a:spAutoFit/>
          </a:bodyPr>
          <a:p>
            <a:pPr algn="ctr"/>
            <a:r>
              <a:rPr lang="en-US" sz="2800">
                <a:solidFill>
                  <a:srgbClr val="DED3B7"/>
                </a:solidFill>
                <a:latin typeface="Calibri" panose="020F0502020204030204" charset="0"/>
                <a:ea typeface="宋体" panose="02010600030101010101" pitchFamily="2" charset="-122"/>
                <a:sym typeface="+mn-ea"/>
              </a:rPr>
              <a:t>escaping into our own world</a:t>
            </a:r>
            <a:endParaRPr lang="en-US" altLang="zh-CN" sz="2800">
              <a:solidFill>
                <a:srgbClr val="DED3B7"/>
              </a:solidFill>
              <a:latin typeface="Calibri" panose="020F0502020204030204" charset="0"/>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5000" fill="hold">
                                          <p:stCondLst>
                                            <p:cond delay="0"/>
                                          </p:stCondLst>
                                        </p:cTn>
                                        <p:tgtEl>
                                          <p:spTgt spid="100">
                                            <p:txEl>
                                              <p:pRg st="0" end="0"/>
                                            </p:txEl>
                                          </p:spTgt>
                                        </p:tgtEl>
                                        <p:attrNameLst>
                                          <p:attrName>style.visibility</p:attrName>
                                        </p:attrNameLst>
                                      </p:cBhvr>
                                      <p:to>
                                        <p:strVal val="visible"/>
                                      </p:to>
                                    </p:set>
                                    <p:animEffect transition="in" filter="wipe(up)">
                                      <p:cBhvr>
                                        <p:cTn id="7" dur="5000"/>
                                        <p:tgtEl>
                                          <p:spTgt spid="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9" grpId="0" animBg="1"/>
      <p:bldP spid="39" grpId="1" animBg="1"/>
      <p:bldP spid="29" grpId="0" bldLvl="0" animBg="1"/>
      <p:bldP spid="29" grpId="1" animBg="1"/>
      <p:bldP spid="30" grpId="0"/>
      <p:bldP spid="30" grpId="1"/>
      <p:bldP spid="37" grpId="0" bldLvl="0" animBg="1"/>
      <p:bldP spid="37" grpId="1" animBg="1"/>
      <p:bldP spid="38" grpId="0"/>
      <p:bldP spid="38" grpId="1"/>
      <p:bldP spid="42" grpId="0" bldLvl="0" animBg="1"/>
      <p:bldP spid="42" grpId="1" animBg="1"/>
      <p:bldP spid="43" grpId="0" bldLvl="0" animBg="1"/>
      <p:bldP spid="4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2" name="文本框 41"/>
          <p:cNvSpPr txBox="1"/>
          <p:nvPr>
            <p:custDataLst>
              <p:tags r:id="rId2"/>
            </p:custDataLst>
          </p:nvPr>
        </p:nvSpPr>
        <p:spPr>
          <a:xfrm>
            <a:off x="1355090" y="2295525"/>
            <a:ext cx="3451860" cy="1076325"/>
          </a:xfrm>
          <a:prstGeom prst="rect">
            <a:avLst/>
          </a:prstGeom>
          <a:solidFill>
            <a:srgbClr val="1B4A50"/>
          </a:solidFill>
          <a:ln>
            <a:solidFill>
              <a:srgbClr val="303030"/>
            </a:solidFill>
          </a:ln>
        </p:spPr>
        <p:txBody>
          <a:bodyPr wrap="square" rtlCol="0">
            <a:spAutoFit/>
          </a:bodyPr>
          <a:p>
            <a:pPr algn="ctr"/>
            <a:r>
              <a:rPr lang="en-US" altLang="zh-CN" sz="3200">
                <a:solidFill>
                  <a:srgbClr val="DED3B7"/>
                </a:solidFill>
              </a:rPr>
              <a:t>being alone with our own thoughts</a:t>
            </a:r>
            <a:endParaRPr lang="en-US" altLang="zh-CN" sz="3200">
              <a:solidFill>
                <a:srgbClr val="DED3B7"/>
              </a:solidFill>
            </a:endParaRPr>
          </a:p>
        </p:txBody>
      </p:sp>
      <p:sp>
        <p:nvSpPr>
          <p:cNvPr id="43" name="文本框 42"/>
          <p:cNvSpPr txBox="1"/>
          <p:nvPr>
            <p:custDataLst>
              <p:tags r:id="rId3"/>
            </p:custDataLst>
          </p:nvPr>
        </p:nvSpPr>
        <p:spPr>
          <a:xfrm>
            <a:off x="7484745" y="2295525"/>
            <a:ext cx="2670175" cy="1076325"/>
          </a:xfrm>
          <a:prstGeom prst="rect">
            <a:avLst/>
          </a:prstGeom>
          <a:solidFill>
            <a:srgbClr val="16454C"/>
          </a:solidFill>
        </p:spPr>
        <p:txBody>
          <a:bodyPr wrap="square" rtlCol="0">
            <a:spAutoFit/>
          </a:bodyPr>
          <a:p>
            <a:pPr algn="ctr"/>
            <a:r>
              <a:rPr lang="en-US" sz="3200">
                <a:solidFill>
                  <a:srgbClr val="DED3B7"/>
                </a:solidFill>
                <a:latin typeface="Calibri" panose="020F0502020204030204" charset="0"/>
                <a:ea typeface="宋体" panose="02010600030101010101" pitchFamily="2" charset="-122"/>
                <a:sym typeface="+mn-ea"/>
              </a:rPr>
              <a:t>escaping into our own world</a:t>
            </a:r>
            <a:endParaRPr lang="en-US" altLang="zh-CN" sz="3200">
              <a:solidFill>
                <a:srgbClr val="DED3B7"/>
              </a:solidFill>
              <a:latin typeface="Calibri" panose="020F0502020204030204" charset="0"/>
              <a:ea typeface="宋体" panose="02010600030101010101" pitchFamily="2" charset="-122"/>
              <a:sym typeface="+mn-ea"/>
            </a:endParaRPr>
          </a:p>
        </p:txBody>
      </p:sp>
      <p:grpSp>
        <p:nvGrpSpPr>
          <p:cNvPr id="11" name="组合 10"/>
          <p:cNvGrpSpPr/>
          <p:nvPr/>
        </p:nvGrpSpPr>
        <p:grpSpPr>
          <a:xfrm>
            <a:off x="1901825" y="902970"/>
            <a:ext cx="2358390" cy="1170940"/>
            <a:chOff x="2995" y="1422"/>
            <a:chExt cx="3714" cy="1844"/>
          </a:xfrm>
        </p:grpSpPr>
        <p:sp>
          <p:nvSpPr>
            <p:cNvPr id="3" name="云形标注 2"/>
            <p:cNvSpPr/>
            <p:nvPr/>
          </p:nvSpPr>
          <p:spPr>
            <a:xfrm>
              <a:off x="2995" y="1422"/>
              <a:ext cx="3714" cy="1845"/>
            </a:xfrm>
            <a:prstGeom prst="cloudCallou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7" name="文本框 6"/>
            <p:cNvSpPr txBox="1"/>
            <p:nvPr/>
          </p:nvSpPr>
          <p:spPr>
            <a:xfrm>
              <a:off x="3620" y="1934"/>
              <a:ext cx="2870" cy="822"/>
            </a:xfrm>
            <a:prstGeom prst="rect">
              <a:avLst/>
            </a:prstGeom>
            <a:noFill/>
          </p:spPr>
          <p:txBody>
            <a:bodyPr wrap="square" rtlCol="0">
              <a:spAutoFit/>
            </a:bodyPr>
            <a:p>
              <a:r>
                <a:rPr lang="en-US" altLang="zh-CN" sz="2800"/>
                <a:t>Reflection</a:t>
              </a:r>
              <a:endParaRPr lang="en-US" altLang="zh-CN" sz="2800"/>
            </a:p>
          </p:txBody>
        </p:sp>
      </p:grpSp>
      <p:grpSp>
        <p:nvGrpSpPr>
          <p:cNvPr id="12" name="组合 11"/>
          <p:cNvGrpSpPr/>
          <p:nvPr/>
        </p:nvGrpSpPr>
        <p:grpSpPr>
          <a:xfrm>
            <a:off x="1723390" y="3917315"/>
            <a:ext cx="3082925" cy="1510030"/>
            <a:chOff x="2714" y="6169"/>
            <a:chExt cx="4855" cy="2378"/>
          </a:xfrm>
        </p:grpSpPr>
        <p:sp>
          <p:nvSpPr>
            <p:cNvPr id="4" name="云形标注 3"/>
            <p:cNvSpPr/>
            <p:nvPr>
              <p:custDataLst>
                <p:tags r:id="rId4"/>
              </p:custDataLst>
            </p:nvPr>
          </p:nvSpPr>
          <p:spPr>
            <a:xfrm rot="10800000">
              <a:off x="2714" y="6169"/>
              <a:ext cx="4453" cy="2379"/>
            </a:xfrm>
            <a:prstGeom prst="cloudCallout">
              <a:avLst>
                <a:gd name="adj1" fmla="val -27212"/>
                <a:gd name="adj2" fmla="val 75912"/>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8" name="文本框 7"/>
            <p:cNvSpPr txBox="1"/>
            <p:nvPr/>
          </p:nvSpPr>
          <p:spPr>
            <a:xfrm>
              <a:off x="3469" y="6614"/>
              <a:ext cx="4101" cy="1501"/>
            </a:xfrm>
            <a:prstGeom prst="rect">
              <a:avLst/>
            </a:prstGeom>
            <a:noFill/>
          </p:spPr>
          <p:txBody>
            <a:bodyPr wrap="square" rtlCol="0">
              <a:spAutoFit/>
            </a:bodyPr>
            <a:p>
              <a:r>
                <a:rPr lang="en-US" altLang="zh-CN" sz="2800"/>
                <a:t>Personal improvement</a:t>
              </a:r>
              <a:endParaRPr lang="en-US" altLang="zh-CN" sz="2800"/>
            </a:p>
          </p:txBody>
        </p:sp>
      </p:grpSp>
      <p:grpSp>
        <p:nvGrpSpPr>
          <p:cNvPr id="13" name="组合 12"/>
          <p:cNvGrpSpPr/>
          <p:nvPr/>
        </p:nvGrpSpPr>
        <p:grpSpPr>
          <a:xfrm>
            <a:off x="7811770" y="737870"/>
            <a:ext cx="2343150" cy="1167130"/>
            <a:chOff x="12302" y="1162"/>
            <a:chExt cx="3690" cy="1838"/>
          </a:xfrm>
        </p:grpSpPr>
        <p:sp>
          <p:nvSpPr>
            <p:cNvPr id="5" name="云形标注 4"/>
            <p:cNvSpPr/>
            <p:nvPr>
              <p:custDataLst>
                <p:tags r:id="rId5"/>
              </p:custDataLst>
            </p:nvPr>
          </p:nvSpPr>
          <p:spPr>
            <a:xfrm>
              <a:off x="12302" y="1162"/>
              <a:ext cx="3607" cy="1838"/>
            </a:xfrm>
            <a:prstGeom prst="cloudCallout">
              <a:avLst>
                <a:gd name="adj1" fmla="val -23856"/>
                <a:gd name="adj2" fmla="val 73775"/>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9" name="文本框 8"/>
            <p:cNvSpPr txBox="1"/>
            <p:nvPr/>
          </p:nvSpPr>
          <p:spPr>
            <a:xfrm>
              <a:off x="12600" y="1643"/>
              <a:ext cx="3392" cy="822"/>
            </a:xfrm>
            <a:prstGeom prst="rect">
              <a:avLst/>
            </a:prstGeom>
            <a:noFill/>
          </p:spPr>
          <p:txBody>
            <a:bodyPr wrap="square" rtlCol="0">
              <a:spAutoFit/>
            </a:bodyPr>
            <a:p>
              <a:r>
                <a:rPr lang="en-US" altLang="zh-CN" sz="2800"/>
                <a:t>Getting away</a:t>
              </a:r>
              <a:endParaRPr lang="en-US" altLang="zh-CN" sz="2800"/>
            </a:p>
          </p:txBody>
        </p:sp>
      </p:grpSp>
      <p:grpSp>
        <p:nvGrpSpPr>
          <p:cNvPr id="14" name="组合 13"/>
          <p:cNvGrpSpPr/>
          <p:nvPr/>
        </p:nvGrpSpPr>
        <p:grpSpPr>
          <a:xfrm>
            <a:off x="7746365" y="3746500"/>
            <a:ext cx="2322830" cy="1333500"/>
            <a:chOff x="12199" y="5900"/>
            <a:chExt cx="3658" cy="2100"/>
          </a:xfrm>
        </p:grpSpPr>
        <p:sp>
          <p:nvSpPr>
            <p:cNvPr id="6" name="云形标注 5"/>
            <p:cNvSpPr/>
            <p:nvPr>
              <p:custDataLst>
                <p:tags r:id="rId6"/>
              </p:custDataLst>
            </p:nvPr>
          </p:nvSpPr>
          <p:spPr>
            <a:xfrm rot="10980000">
              <a:off x="12199" y="5900"/>
              <a:ext cx="3658" cy="2101"/>
            </a:xfrm>
            <a:prstGeom prst="cloudCallout">
              <a:avLst>
                <a:gd name="adj1" fmla="val -25574"/>
                <a:gd name="adj2" fmla="val 71197"/>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10" name="文本框 9"/>
            <p:cNvSpPr txBox="1"/>
            <p:nvPr/>
          </p:nvSpPr>
          <p:spPr>
            <a:xfrm>
              <a:off x="12600" y="6200"/>
              <a:ext cx="3228" cy="1501"/>
            </a:xfrm>
            <a:prstGeom prst="rect">
              <a:avLst/>
            </a:prstGeom>
            <a:noFill/>
          </p:spPr>
          <p:txBody>
            <a:bodyPr wrap="square" rtlCol="0">
              <a:spAutoFit/>
            </a:bodyPr>
            <a:p>
              <a:r>
                <a:rPr lang="en-US" altLang="zh-CN" sz="2800"/>
                <a:t>Loneliness</a:t>
              </a:r>
              <a:r>
                <a:rPr lang="zh-CN" altLang="en-US" sz="2800"/>
                <a:t>、</a:t>
              </a:r>
              <a:r>
                <a:rPr lang="en-US" altLang="zh-CN" sz="2800"/>
                <a:t>fears</a:t>
              </a:r>
              <a:endParaRPr lang="en-US" altLang="zh-CN" sz="2800"/>
            </a:p>
          </p:txBody>
        </p:sp>
      </p:grpSp>
      <p:sp>
        <p:nvSpPr>
          <p:cNvPr id="2" name="文本框 1"/>
          <p:cNvSpPr txBox="1"/>
          <p:nvPr/>
        </p:nvSpPr>
        <p:spPr>
          <a:xfrm>
            <a:off x="5801360" y="2172970"/>
            <a:ext cx="920750" cy="1322070"/>
          </a:xfrm>
          <a:prstGeom prst="rect">
            <a:avLst/>
          </a:prstGeom>
          <a:noFill/>
        </p:spPr>
        <p:txBody>
          <a:bodyPr wrap="square" rtlCol="0" anchor="t">
            <a:spAutoFit/>
          </a:bodyPr>
          <a:p>
            <a:r>
              <a:rPr lang="zh-CN" altLang="en-US" sz="8000">
                <a:latin typeface="Arial" panose="020B0604020202020204" pitchFamily="34" charset="0"/>
                <a:cs typeface="Arial" panose="020B0604020202020204" pitchFamily="34" charset="0"/>
              </a:rPr>
              <a:t>≠</a:t>
            </a:r>
            <a:endParaRPr lang="zh-CN" altLang="en-US" sz="8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7" name="https://photo-static-api.fotomore.com/creative/vcg/400/new/VCG211367236047.jpg?uid=386&amp;timestamp=1699412190&amp;sign=a51e4905eabba2b77920f35b11e6a6b6" descr="templates\picture_hover\&amp;pky200_sjzg_VCG211367236047&amp;"/>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365760" y="-241935"/>
            <a:ext cx="6158230" cy="6926580"/>
          </a:xfrm>
          <a:prstGeom prst="rect">
            <a:avLst/>
          </a:prstGeom>
        </p:spPr>
      </p:pic>
      <p:sp>
        <p:nvSpPr>
          <p:cNvPr id="100" name="文本框 99"/>
          <p:cNvSpPr txBox="1"/>
          <p:nvPr/>
        </p:nvSpPr>
        <p:spPr>
          <a:xfrm>
            <a:off x="1016000" y="853757"/>
            <a:ext cx="5080000" cy="4831080"/>
          </a:xfrm>
          <a:prstGeom prst="rect">
            <a:avLst/>
          </a:prstGeom>
          <a:noFill/>
          <a:ln w="9525">
            <a:noFill/>
          </a:ln>
        </p:spPr>
        <p:txBody>
          <a:bodyPr>
            <a:spAutoFit/>
          </a:bodyPr>
          <a:p>
            <a:pPr indent="457200"/>
            <a:r>
              <a:rPr lang="en-US" sz="2800" b="0">
                <a:latin typeface="Calibri" panose="020F0502020204030204" charset="0"/>
                <a:ea typeface="宋体" panose="02010600030101010101" pitchFamily="2" charset="-122"/>
              </a:rPr>
              <a:t>As we live in social groups, there are many benefits of friendship that we can enjoy. Generally speaking, close friendships have three “fruits”: they may comfort the heart, advise the head and help us achieve the goals we set for ourselves. Through friendship, we can become happier, wiser and more satisfied humans.</a:t>
            </a:r>
            <a:endParaRPr lang="en-US" altLang="en-US" sz="2800" b="0">
              <a:latin typeface="Calibri" panose="020F0502020204030204" charset="0"/>
              <a:ea typeface="宋体" panose="02010600030101010101" pitchFamily="2" charset="-122"/>
            </a:endParaRPr>
          </a:p>
        </p:txBody>
      </p:sp>
      <p:sp>
        <p:nvSpPr>
          <p:cNvPr id="2" name="矩形 1"/>
          <p:cNvSpPr/>
          <p:nvPr/>
        </p:nvSpPr>
        <p:spPr>
          <a:xfrm>
            <a:off x="3354070" y="1343660"/>
            <a:ext cx="1283335" cy="414020"/>
          </a:xfrm>
          <a:prstGeom prst="rect">
            <a:avLst/>
          </a:prstGeom>
          <a:solidFill>
            <a:srgbClr val="C00000">
              <a:alpha val="56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4"/>
            </p:custDataLst>
          </p:nvPr>
        </p:nvSpPr>
        <p:spPr>
          <a:xfrm>
            <a:off x="3496310" y="2602865"/>
            <a:ext cx="1980565" cy="414020"/>
          </a:xfrm>
          <a:prstGeom prst="rect">
            <a:avLst/>
          </a:prstGeom>
          <a:solidFill>
            <a:srgbClr val="C00000">
              <a:alpha val="56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2454275" y="3061970"/>
            <a:ext cx="2726055" cy="414020"/>
          </a:xfrm>
          <a:prstGeom prst="rect">
            <a:avLst/>
          </a:prstGeom>
          <a:solidFill>
            <a:schemeClr val="accent6">
              <a:alpha val="56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highlight>
                <a:srgbClr val="FFFF00"/>
              </a:highlight>
            </a:endParaRPr>
          </a:p>
        </p:txBody>
      </p:sp>
      <p:sp>
        <p:nvSpPr>
          <p:cNvPr id="5" name="矩形 4"/>
          <p:cNvSpPr/>
          <p:nvPr/>
        </p:nvSpPr>
        <p:spPr>
          <a:xfrm>
            <a:off x="2849880" y="4780280"/>
            <a:ext cx="1235075" cy="365125"/>
          </a:xfrm>
          <a:prstGeom prst="rect">
            <a:avLst/>
          </a:prstGeom>
          <a:solidFill>
            <a:schemeClr val="accent6">
              <a:alpha val="56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1069975" y="3493135"/>
            <a:ext cx="2373630" cy="414020"/>
          </a:xfrm>
          <a:prstGeom prst="rect">
            <a:avLst/>
          </a:prstGeom>
          <a:solidFill>
            <a:srgbClr val="3C74A6">
              <a:alpha val="56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highlight>
                <a:srgbClr val="FFFF00"/>
              </a:highlight>
            </a:endParaRPr>
          </a:p>
        </p:txBody>
      </p:sp>
      <p:sp>
        <p:nvSpPr>
          <p:cNvPr id="7" name="矩形 6"/>
          <p:cNvSpPr/>
          <p:nvPr/>
        </p:nvSpPr>
        <p:spPr>
          <a:xfrm>
            <a:off x="4179570" y="4780280"/>
            <a:ext cx="805815" cy="414020"/>
          </a:xfrm>
          <a:prstGeom prst="rect">
            <a:avLst/>
          </a:prstGeom>
          <a:solidFill>
            <a:srgbClr val="3C74A6">
              <a:alpha val="56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highlight>
                <a:srgbClr val="FFFF00"/>
              </a:highlight>
            </a:endParaRPr>
          </a:p>
        </p:txBody>
      </p:sp>
      <p:sp>
        <p:nvSpPr>
          <p:cNvPr id="8" name="矩形 7"/>
          <p:cNvSpPr/>
          <p:nvPr/>
        </p:nvSpPr>
        <p:spPr>
          <a:xfrm>
            <a:off x="4027170" y="3521075"/>
            <a:ext cx="1153795" cy="414020"/>
          </a:xfrm>
          <a:prstGeom prst="rect">
            <a:avLst/>
          </a:prstGeom>
          <a:solidFill>
            <a:schemeClr val="accent4">
              <a:alpha val="56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highlight>
                <a:srgbClr val="FFFF00"/>
              </a:highlight>
            </a:endParaRPr>
          </a:p>
        </p:txBody>
      </p:sp>
      <p:sp>
        <p:nvSpPr>
          <p:cNvPr id="9" name="矩形 8"/>
          <p:cNvSpPr/>
          <p:nvPr/>
        </p:nvSpPr>
        <p:spPr>
          <a:xfrm>
            <a:off x="1069975" y="3937635"/>
            <a:ext cx="2526665" cy="414020"/>
          </a:xfrm>
          <a:prstGeom prst="rect">
            <a:avLst/>
          </a:prstGeom>
          <a:solidFill>
            <a:schemeClr val="accent4">
              <a:alpha val="56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highlight>
                <a:srgbClr val="FFFF00"/>
              </a:highlight>
            </a:endParaRPr>
          </a:p>
        </p:txBody>
      </p:sp>
      <p:sp>
        <p:nvSpPr>
          <p:cNvPr id="10" name="矩形 9"/>
          <p:cNvSpPr/>
          <p:nvPr/>
        </p:nvSpPr>
        <p:spPr>
          <a:xfrm>
            <a:off x="1069975" y="5194300"/>
            <a:ext cx="2099310" cy="414020"/>
          </a:xfrm>
          <a:prstGeom prst="rect">
            <a:avLst/>
          </a:prstGeom>
          <a:solidFill>
            <a:schemeClr val="accent4">
              <a:alpha val="56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highlight>
                <a:srgbClr val="FFFF00"/>
              </a:highlight>
            </a:endParaRPr>
          </a:p>
        </p:txBody>
      </p:sp>
      <p:sp>
        <p:nvSpPr>
          <p:cNvPr id="11" name="文本框 10"/>
          <p:cNvSpPr txBox="1"/>
          <p:nvPr/>
        </p:nvSpPr>
        <p:spPr>
          <a:xfrm>
            <a:off x="7648575" y="1967230"/>
            <a:ext cx="1774190" cy="768350"/>
          </a:xfrm>
          <a:prstGeom prst="rect">
            <a:avLst/>
          </a:prstGeom>
          <a:noFill/>
        </p:spPr>
        <p:txBody>
          <a:bodyPr wrap="square" rtlCol="0">
            <a:spAutoFit/>
          </a:bodyPr>
          <a:p>
            <a:r>
              <a:rPr lang="en-US" altLang="zh-CN" sz="4400"/>
              <a:t>Hook</a:t>
            </a:r>
            <a:endParaRPr lang="en-US" altLang="zh-CN" sz="4400"/>
          </a:p>
        </p:txBody>
      </p:sp>
      <p:sp>
        <p:nvSpPr>
          <p:cNvPr id="14" name="文本框 13"/>
          <p:cNvSpPr txBox="1"/>
          <p:nvPr/>
        </p:nvSpPr>
        <p:spPr>
          <a:xfrm>
            <a:off x="7158990" y="3076575"/>
            <a:ext cx="2913380" cy="829945"/>
          </a:xfrm>
          <a:prstGeom prst="rect">
            <a:avLst/>
          </a:prstGeom>
          <a:noFill/>
        </p:spPr>
        <p:txBody>
          <a:bodyPr wrap="square" rtlCol="0">
            <a:spAutoFit/>
          </a:bodyPr>
          <a:p>
            <a:r>
              <a:rPr lang="en-US" altLang="zh-CN" sz="4800"/>
              <a:t>Parallelsim</a:t>
            </a:r>
            <a:endParaRPr lang="en-US" altLang="zh-CN" sz="4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4" grpId="1" animBg="1"/>
      <p:bldP spid="5" grpId="1" animBg="1"/>
      <p:bldP spid="6" grpId="0" animBg="1"/>
      <p:bldP spid="7" grpId="0" animBg="1"/>
      <p:bldP spid="6" grpId="1" animBg="1"/>
      <p:bldP spid="7" grpId="1" animBg="1"/>
      <p:bldP spid="8" grpId="0" animBg="1"/>
      <p:bldP spid="9" grpId="0" animBg="1"/>
      <p:bldP spid="10" grpId="0" animBg="1"/>
      <p:bldP spid="8" grpId="1" animBg="1"/>
      <p:bldP spid="9" grpId="1" animBg="1"/>
      <p:bldP spid="10" grpId="1" animBg="1"/>
      <p:bldP spid="11" grpId="0"/>
      <p:bldP spid="11" grpId="1"/>
      <p:bldP spid="14" grpId="0"/>
      <p:bldP spid="14"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矩形 12"/>
          <p:cNvSpPr/>
          <p:nvPr/>
        </p:nvSpPr>
        <p:spPr>
          <a:xfrm>
            <a:off x="201295" y="199390"/>
            <a:ext cx="11819890" cy="6430645"/>
          </a:xfrm>
          <a:prstGeom prst="rect">
            <a:avLst/>
          </a:prstGeom>
          <a:solidFill>
            <a:srgbClr val="E5C9C8"/>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2" name="组合 11"/>
          <p:cNvGrpSpPr/>
          <p:nvPr/>
        </p:nvGrpSpPr>
        <p:grpSpPr>
          <a:xfrm>
            <a:off x="-1259205" y="964565"/>
            <a:ext cx="4472940" cy="3837940"/>
            <a:chOff x="9606" y="1828"/>
            <a:chExt cx="7044" cy="6044"/>
          </a:xfrm>
        </p:grpSpPr>
        <p:sp>
          <p:nvSpPr>
            <p:cNvPr id="8" name="等腰三角形 7"/>
            <p:cNvSpPr/>
            <p:nvPr/>
          </p:nvSpPr>
          <p:spPr>
            <a:xfrm rot="19800000">
              <a:off x="9606" y="1828"/>
              <a:ext cx="7045" cy="6045"/>
            </a:xfrm>
            <a:prstGeom prst="triangle">
              <a:avLst/>
            </a:prstGeom>
            <a:solidFill>
              <a:srgbClr val="1E4D5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F35B0BEE-F18A-47BB-8FCB-E00DA2F2635D-4" descr="C:/Users/譞弋Zoey/AppData/Local/Temp/wpp.UYNEZuwpp"/>
            <p:cNvPicPr>
              <a:picLocks noChangeAspect="1"/>
            </p:cNvPicPr>
            <p:nvPr/>
          </p:nvPicPr>
          <p:blipFill>
            <a:blip r:embed="rId2">
              <a:clrChange>
                <a:clrFrom>
                  <a:srgbClr val="FFFFFF">
                    <a:alpha val="100000"/>
                  </a:srgbClr>
                </a:clrFrom>
                <a:clrTo>
                  <a:srgbClr val="FFFFFF">
                    <a:alpha val="100000"/>
                    <a:alpha val="0"/>
                  </a:srgbClr>
                </a:clrTo>
              </a:clrChange>
            </a:blip>
            <a:srcRect l="26002" t="14509" r="21370" b="50000"/>
            <a:stretch>
              <a:fillRect/>
            </a:stretch>
          </p:blipFill>
          <p:spPr>
            <a:xfrm>
              <a:off x="11514" y="3433"/>
              <a:ext cx="4245" cy="4304"/>
            </a:xfrm>
            <a:prstGeom prst="rect">
              <a:avLst/>
            </a:prstGeom>
          </p:spPr>
        </p:pic>
      </p:grpSp>
      <p:pic>
        <p:nvPicPr>
          <p:cNvPr id="5" name="https://photo-static-api.fotomore.com/creative/vcg/400/new/VCG41N1404877338.jpg?uid=386&amp;timestamp=1699413665&amp;sign=2c670a358da4cac4867af36425a66374" descr="templates\picture_hover\&amp;pky380_sjzg_VCG41N1404877338&amp;"/>
          <p:cNvPicPr>
            <a:picLocks noChangeAspect="1"/>
          </p:cNvPicPr>
          <p:nvPr/>
        </p:nvPicPr>
        <p:blipFill>
          <a:blip r:embed="rId3"/>
          <a:srcRect r="179"/>
          <a:stretch>
            <a:fillRect/>
          </a:stretch>
        </p:blipFill>
        <p:spPr>
          <a:xfrm>
            <a:off x="2173605" y="2204720"/>
            <a:ext cx="2466340" cy="2512060"/>
          </a:xfrm>
          <a:prstGeom prst="ellipse">
            <a:avLst/>
          </a:prstGeom>
          <a:effectLst>
            <a:outerShdw blurRad="127000" dist="63500" dir="2700000" algn="tl" rotWithShape="0">
              <a:prstClr val="black">
                <a:alpha val="50000"/>
              </a:prstClr>
            </a:outerShdw>
          </a:effectLst>
        </p:spPr>
      </p:pic>
      <p:pic>
        <p:nvPicPr>
          <p:cNvPr id="6" name="https://photo-static-api.fotomore.com/creative/vcg/veer/400/new/VCG41N683560928.jpg?uid=386&amp;timestamp=1699413894&amp;sign=9e7079398ad575ae39dbd7eb367722f0" descr="templates\picture_hover\&amp;pky200_sjzg_VCG41N683560928&amp;"/>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60120" y="261620"/>
            <a:ext cx="2319020" cy="2512060"/>
          </a:xfrm>
          <a:prstGeom prst="ellipse">
            <a:avLst/>
          </a:prstGeom>
          <a:effectLst>
            <a:outerShdw blurRad="127000" dist="63500" dir="2700000" algn="tl" rotWithShape="0">
              <a:prstClr val="black">
                <a:alpha val="50000"/>
              </a:prstClr>
            </a:outerShdw>
          </a:effectLst>
        </p:spPr>
      </p:pic>
      <p:pic>
        <p:nvPicPr>
          <p:cNvPr id="4" name="https://photo-static-api.fotomore.com/creative/vcg/400/new/VCG41N1075946166.jpg?uid=386&amp;timestamp=1699414411&amp;sign=549b53f1cd4b974cbca069ec42e9a8f5" descr="templates\picture_hover\&amp;pky380_sjzg_VCG41N1075946166&amp;"/>
          <p:cNvPicPr>
            <a:picLocks noChangeAspect="1"/>
          </p:cNvPicPr>
          <p:nvPr/>
        </p:nvPicPr>
        <p:blipFill>
          <a:blip r:embed="rId5"/>
          <a:stretch>
            <a:fillRect/>
          </a:stretch>
        </p:blipFill>
        <p:spPr>
          <a:xfrm>
            <a:off x="-788670" y="4471035"/>
            <a:ext cx="1844675" cy="1674495"/>
          </a:xfrm>
          <a:prstGeom prst="ellipse">
            <a:avLst/>
          </a:prstGeom>
          <a:effectLst>
            <a:outerShdw blurRad="127000" dist="63500" dir="2700000" algn="tl" rotWithShape="0">
              <a:prstClr val="black">
                <a:alpha val="50000"/>
              </a:prstClr>
            </a:outerShdw>
          </a:effectLst>
        </p:spPr>
      </p:pic>
      <p:sp>
        <p:nvSpPr>
          <p:cNvPr id="2" name="文本框 1"/>
          <p:cNvSpPr txBox="1"/>
          <p:nvPr/>
        </p:nvSpPr>
        <p:spPr>
          <a:xfrm>
            <a:off x="7987665" y="1224915"/>
            <a:ext cx="2499360" cy="1076325"/>
          </a:xfrm>
          <a:prstGeom prst="rect">
            <a:avLst/>
          </a:prstGeom>
          <a:noFill/>
        </p:spPr>
        <p:txBody>
          <a:bodyPr wrap="square" rtlCol="0">
            <a:spAutoFit/>
          </a:bodyPr>
          <a:p>
            <a:pPr algn="ctr"/>
            <a:r>
              <a:rPr lang="en-US" altLang="zh-CN" sz="3200" b="1">
                <a:solidFill>
                  <a:srgbClr val="1E4D54"/>
                </a:solidFill>
              </a:rPr>
              <a:t>Comfort the heart</a:t>
            </a:r>
            <a:endParaRPr lang="en-US" altLang="zh-CN" sz="3200" b="1">
              <a:solidFill>
                <a:srgbClr val="1E4D54"/>
              </a:solidFill>
            </a:endParaRPr>
          </a:p>
        </p:txBody>
      </p:sp>
      <p:sp>
        <p:nvSpPr>
          <p:cNvPr id="3" name="文本框 2"/>
          <p:cNvSpPr txBox="1"/>
          <p:nvPr>
            <p:custDataLst>
              <p:tags r:id="rId6"/>
            </p:custDataLst>
          </p:nvPr>
        </p:nvSpPr>
        <p:spPr>
          <a:xfrm>
            <a:off x="6177915" y="1274445"/>
            <a:ext cx="4179570" cy="709295"/>
          </a:xfrm>
          <a:prstGeom prst="rect">
            <a:avLst/>
          </a:prstGeom>
          <a:noFill/>
          <a:ln w="9525">
            <a:solidFill>
              <a:schemeClr val="tx2"/>
            </a:solidFill>
          </a:ln>
        </p:spPr>
        <p:txBody>
          <a:bodyPr wrap="square" rtlCol="0">
            <a:noAutofit/>
          </a:bodyPr>
          <a:p>
            <a:r>
              <a:rPr lang="en-US" altLang="zh-CN" sz="3200" b="1">
                <a:latin typeface="Times New Roman" panose="02020603050405020304" pitchFamily="18" charset="0"/>
                <a:cs typeface="Times New Roman" panose="02020603050405020304" pitchFamily="18" charset="0"/>
              </a:rPr>
              <a:t>Fruit 1 (1) __________</a:t>
            </a:r>
            <a:endParaRPr lang="en-US" altLang="zh-CN" sz="3200" b="1">
              <a:latin typeface="Times New Roman" panose="02020603050405020304" pitchFamily="18" charset="0"/>
              <a:cs typeface="Times New Roman" panose="02020603050405020304" pitchFamily="18" charset="0"/>
            </a:endParaRPr>
          </a:p>
        </p:txBody>
      </p:sp>
      <p:sp>
        <p:nvSpPr>
          <p:cNvPr id="11" name="文本框 10"/>
          <p:cNvSpPr txBox="1"/>
          <p:nvPr>
            <p:custDataLst>
              <p:tags r:id="rId7"/>
            </p:custDataLst>
          </p:nvPr>
        </p:nvSpPr>
        <p:spPr>
          <a:xfrm>
            <a:off x="4764405" y="2773680"/>
            <a:ext cx="7006590" cy="3290570"/>
          </a:xfrm>
          <a:prstGeom prst="rect">
            <a:avLst/>
          </a:prstGeom>
          <a:noFill/>
          <a:ln>
            <a:solidFill>
              <a:srgbClr val="EA787F"/>
            </a:solidFill>
          </a:ln>
        </p:spPr>
        <p:txBody>
          <a:bodyPr wrap="square" rtlCol="0">
            <a:spAutoFit/>
          </a:bodyPr>
          <a:p>
            <a:pPr marL="342900" indent="-342900">
              <a:lnSpc>
                <a:spcPct val="130000"/>
              </a:lnSpc>
              <a:buFont typeface="Wingdings" panose="05000000000000000000" charset="0"/>
              <a:buChar char="l"/>
            </a:pPr>
            <a:r>
              <a:rPr lang="en-US" altLang="zh-CN" sz="3200" b="1">
                <a:solidFill>
                  <a:srgbClr val="002060"/>
                </a:solidFill>
                <a:latin typeface="Times New Roman" panose="02020603050405020304" pitchFamily="18" charset="0"/>
                <a:cs typeface="Times New Roman" panose="02020603050405020304" pitchFamily="18" charset="0"/>
              </a:rPr>
              <a:t>With true friends, we feel free to (2)_______ our feelings.</a:t>
            </a:r>
            <a:endParaRPr lang="en-US" altLang="zh-CN" sz="3200" b="1">
              <a:solidFill>
                <a:srgbClr val="002060"/>
              </a:solidFill>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charset="0"/>
              <a:buChar char="l"/>
            </a:pPr>
            <a:r>
              <a:rPr lang="en-US" altLang="zh-CN" sz="3200" b="1">
                <a:solidFill>
                  <a:srgbClr val="002060"/>
                </a:solidFill>
                <a:latin typeface="Times New Roman" panose="02020603050405020304" pitchFamily="18" charset="0"/>
                <a:cs typeface="Times New Roman" panose="02020603050405020304" pitchFamily="18" charset="0"/>
              </a:rPr>
              <a:t>Sharing makes happiness </a:t>
            </a:r>
            <a:r>
              <a:rPr lang="en-US" altLang="zh-CN" sz="3200" b="1">
                <a:solidFill>
                  <a:srgbClr val="002060"/>
                </a:solidFill>
                <a:latin typeface="Times New Roman" panose="02020603050405020304" pitchFamily="18" charset="0"/>
                <a:cs typeface="Times New Roman" panose="02020603050405020304" pitchFamily="18" charset="0"/>
                <a:sym typeface="+mn-ea"/>
              </a:rPr>
              <a:t> (3)</a:t>
            </a:r>
            <a:r>
              <a:rPr lang="en-US" altLang="zh-CN" sz="3200" b="1">
                <a:solidFill>
                  <a:srgbClr val="002060"/>
                </a:solidFill>
                <a:latin typeface="Times New Roman" panose="02020603050405020304" pitchFamily="18" charset="0"/>
                <a:cs typeface="Times New Roman" panose="02020603050405020304" pitchFamily="18" charset="0"/>
              </a:rPr>
              <a:t>______________________ and a </a:t>
            </a:r>
            <a:r>
              <a:rPr lang="en-US" altLang="zh-CN" sz="3200" b="1">
                <a:solidFill>
                  <a:srgbClr val="002060"/>
                </a:solidFill>
                <a:latin typeface="Times New Roman" panose="02020603050405020304" pitchFamily="18" charset="0"/>
                <a:cs typeface="Times New Roman" panose="02020603050405020304" pitchFamily="18" charset="0"/>
                <a:sym typeface="+mn-ea"/>
              </a:rPr>
              <a:t> (4)</a:t>
            </a:r>
            <a:r>
              <a:rPr lang="en-US" altLang="zh-CN" sz="3200" b="1">
                <a:solidFill>
                  <a:srgbClr val="002060"/>
                </a:solidFill>
                <a:latin typeface="Times New Roman" panose="02020603050405020304" pitchFamily="18" charset="0"/>
                <a:cs typeface="Times New Roman" panose="02020603050405020304" pitchFamily="18" charset="0"/>
              </a:rPr>
              <a:t>________ become </a:t>
            </a:r>
            <a:r>
              <a:rPr lang="en-US" altLang="zh-CN" sz="3200" b="1">
                <a:solidFill>
                  <a:srgbClr val="FF0000"/>
                </a:solidFill>
                <a:latin typeface="Times New Roman" panose="02020603050405020304" pitchFamily="18" charset="0"/>
                <a:cs typeface="Times New Roman" panose="02020603050405020304" pitchFamily="18" charset="0"/>
              </a:rPr>
              <a:t>halved</a:t>
            </a:r>
            <a:r>
              <a:rPr lang="en-US" altLang="zh-CN" sz="3200" b="1">
                <a:solidFill>
                  <a:srgbClr val="002060"/>
                </a:solidFill>
                <a:latin typeface="Times New Roman" panose="02020603050405020304" pitchFamily="18" charset="0"/>
                <a:cs typeface="Times New Roman" panose="02020603050405020304" pitchFamily="18" charset="0"/>
              </a:rPr>
              <a:t>.</a:t>
            </a:r>
            <a:endParaRPr lang="en-US" altLang="zh-CN" sz="3200" b="1">
              <a:solidFill>
                <a:srgbClr val="002060"/>
              </a:solidFill>
              <a:latin typeface="Times New Roman" panose="02020603050405020304" pitchFamily="18" charset="0"/>
              <a:cs typeface="Times New Roman" panose="02020603050405020304" pitchFamily="18" charset="0"/>
            </a:endParaRPr>
          </a:p>
        </p:txBody>
      </p:sp>
      <p:cxnSp>
        <p:nvCxnSpPr>
          <p:cNvPr id="10" name="直接连接符 9"/>
          <p:cNvCxnSpPr>
            <a:stCxn id="3" idx="2"/>
            <a:endCxn id="11" idx="0"/>
          </p:cNvCxnSpPr>
          <p:nvPr>
            <p:custDataLst>
              <p:tags r:id="rId8"/>
            </p:custDataLst>
          </p:nvPr>
        </p:nvCxnSpPr>
        <p:spPr>
          <a:xfrm>
            <a:off x="8267700" y="1983740"/>
            <a:ext cx="0" cy="789940"/>
          </a:xfrm>
          <a:prstGeom prst="line">
            <a:avLst/>
          </a:prstGeom>
          <a:ln w="57150">
            <a:solidFill>
              <a:srgbClr val="EA787F"/>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7" name="文本框 6"/>
          <p:cNvSpPr txBox="1"/>
          <p:nvPr>
            <p:custDataLst>
              <p:tags r:id="rId9"/>
            </p:custDataLst>
          </p:nvPr>
        </p:nvSpPr>
        <p:spPr>
          <a:xfrm>
            <a:off x="5697220" y="3429000"/>
            <a:ext cx="1359535" cy="583565"/>
          </a:xfrm>
          <a:prstGeom prst="rect">
            <a:avLst/>
          </a:prstGeom>
          <a:noFill/>
        </p:spPr>
        <p:txBody>
          <a:bodyPr wrap="square" rtlCol="0">
            <a:spAutoFit/>
          </a:bodyPr>
          <a:p>
            <a:r>
              <a:rPr lang="en-US" altLang="zh-CN" sz="3200" b="1" i="1">
                <a:solidFill>
                  <a:srgbClr val="FF0000"/>
                </a:solidFill>
                <a:latin typeface="Times New Roman" panose="02020603050405020304" pitchFamily="18" charset="0"/>
                <a:cs typeface="Times New Roman" panose="02020603050405020304" pitchFamily="18" charset="0"/>
              </a:rPr>
              <a:t>share</a:t>
            </a:r>
            <a:endParaRPr lang="en-US" altLang="zh-CN" sz="3200" b="1" i="1">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custDataLst>
              <p:tags r:id="rId10"/>
            </p:custDataLst>
          </p:nvPr>
        </p:nvSpPr>
        <p:spPr>
          <a:xfrm>
            <a:off x="5638165" y="4716780"/>
            <a:ext cx="5692775" cy="583565"/>
          </a:xfrm>
          <a:prstGeom prst="rect">
            <a:avLst/>
          </a:prstGeom>
          <a:noFill/>
        </p:spPr>
        <p:txBody>
          <a:bodyPr wrap="square" rtlCol="0">
            <a:spAutoFit/>
          </a:bodyPr>
          <a:p>
            <a:r>
              <a:rPr lang="en-US" altLang="zh-CN" sz="3200" b="1" i="1">
                <a:solidFill>
                  <a:srgbClr val="FF0000"/>
                </a:solidFill>
                <a:latin typeface="Times New Roman" panose="02020603050405020304" pitchFamily="18" charset="0"/>
                <a:cs typeface="Times New Roman" panose="02020603050405020304" pitchFamily="18" charset="0"/>
              </a:rPr>
              <a:t>take on  greater meanings</a:t>
            </a:r>
            <a:endParaRPr lang="en-US" altLang="zh-CN" sz="3200" b="1" i="1">
              <a:solidFill>
                <a:srgbClr val="FF0000"/>
              </a:solidFill>
              <a:latin typeface="Times New Roman" panose="02020603050405020304" pitchFamily="18" charset="0"/>
              <a:cs typeface="Times New Roman" panose="02020603050405020304" pitchFamily="18" charset="0"/>
            </a:endParaRPr>
          </a:p>
        </p:txBody>
      </p:sp>
      <p:sp>
        <p:nvSpPr>
          <p:cNvPr id="15" name="文本框 14"/>
          <p:cNvSpPr txBox="1"/>
          <p:nvPr>
            <p:custDataLst>
              <p:tags r:id="rId11"/>
            </p:custDataLst>
          </p:nvPr>
        </p:nvSpPr>
        <p:spPr>
          <a:xfrm>
            <a:off x="5638165" y="5370195"/>
            <a:ext cx="1972945" cy="583565"/>
          </a:xfrm>
          <a:prstGeom prst="rect">
            <a:avLst/>
          </a:prstGeom>
          <a:noFill/>
        </p:spPr>
        <p:txBody>
          <a:bodyPr wrap="square" rtlCol="0">
            <a:spAutoFit/>
          </a:bodyPr>
          <a:p>
            <a:r>
              <a:rPr lang="en-US" altLang="zh-CN" sz="3200" b="1" i="1">
                <a:solidFill>
                  <a:srgbClr val="FF0000"/>
                </a:solidFill>
                <a:latin typeface="Times New Roman" panose="02020603050405020304" pitchFamily="18" charset="0"/>
                <a:cs typeface="Times New Roman" panose="02020603050405020304" pitchFamily="18" charset="0"/>
              </a:rPr>
              <a:t> trouble</a:t>
            </a:r>
            <a:endParaRPr lang="en-US" altLang="zh-CN" sz="3200" b="1" i="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矩形 12"/>
          <p:cNvSpPr/>
          <p:nvPr>
            <p:custDataLst>
              <p:tags r:id="rId2"/>
            </p:custDataLst>
          </p:nvPr>
        </p:nvSpPr>
        <p:spPr>
          <a:xfrm>
            <a:off x="161290" y="245110"/>
            <a:ext cx="11772265" cy="6381750"/>
          </a:xfrm>
          <a:prstGeom prst="rect">
            <a:avLst/>
          </a:prstGeom>
          <a:solidFill>
            <a:srgbClr val="00A4DB">
              <a:alpha val="5400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2" name="组合 11"/>
          <p:cNvGrpSpPr/>
          <p:nvPr/>
        </p:nvGrpSpPr>
        <p:grpSpPr>
          <a:xfrm>
            <a:off x="-1259205" y="964565"/>
            <a:ext cx="4472940" cy="3837940"/>
            <a:chOff x="9606" y="1828"/>
            <a:chExt cx="7044" cy="6044"/>
          </a:xfrm>
        </p:grpSpPr>
        <p:sp>
          <p:nvSpPr>
            <p:cNvPr id="8" name="等腰三角形 7"/>
            <p:cNvSpPr/>
            <p:nvPr/>
          </p:nvSpPr>
          <p:spPr>
            <a:xfrm rot="19800000">
              <a:off x="9606" y="1828"/>
              <a:ext cx="7045" cy="6045"/>
            </a:xfrm>
            <a:prstGeom prst="triangle">
              <a:avLst/>
            </a:prstGeom>
            <a:solidFill>
              <a:srgbClr val="1E4D5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F35B0BEE-F18A-47BB-8FCB-E00DA2F2635D-5" descr="C:/Users/譞弋Zoey/AppData/Local/Temp/wpp.UYNEZuwpp"/>
            <p:cNvPicPr>
              <a:picLocks noChangeAspect="1"/>
            </p:cNvPicPr>
            <p:nvPr/>
          </p:nvPicPr>
          <p:blipFill>
            <a:blip r:embed="rId3">
              <a:clrChange>
                <a:clrFrom>
                  <a:srgbClr val="FFFFFF">
                    <a:alpha val="100000"/>
                  </a:srgbClr>
                </a:clrFrom>
                <a:clrTo>
                  <a:srgbClr val="FFFFFF">
                    <a:alpha val="100000"/>
                    <a:alpha val="0"/>
                  </a:srgbClr>
                </a:clrTo>
              </a:clrChange>
            </a:blip>
            <a:srcRect l="26002" t="14509" r="21370" b="50000"/>
            <a:stretch>
              <a:fillRect/>
            </a:stretch>
          </p:blipFill>
          <p:spPr>
            <a:xfrm>
              <a:off x="11514" y="3433"/>
              <a:ext cx="4245" cy="4304"/>
            </a:xfrm>
            <a:prstGeom prst="rect">
              <a:avLst/>
            </a:prstGeom>
          </p:spPr>
        </p:pic>
      </p:grpSp>
      <p:pic>
        <p:nvPicPr>
          <p:cNvPr id="5" name="https://photo-static-api.fotomore.com/creative/vcg/400/new/VCG41N1404877338.jpg?uid=386&amp;timestamp=1699413665&amp;sign=2c670a358da4cac4867af36425a66374" descr="templates\picture_hover\&amp;pky380_sjzg_VCG41N1404877338&amp;"/>
          <p:cNvPicPr>
            <a:picLocks noChangeAspect="1"/>
          </p:cNvPicPr>
          <p:nvPr/>
        </p:nvPicPr>
        <p:blipFill>
          <a:blip r:embed="rId4"/>
          <a:srcRect r="179"/>
          <a:stretch>
            <a:fillRect/>
          </a:stretch>
        </p:blipFill>
        <p:spPr>
          <a:xfrm>
            <a:off x="-760095" y="4507865"/>
            <a:ext cx="1859915" cy="1759585"/>
          </a:xfrm>
          <a:prstGeom prst="ellipse">
            <a:avLst/>
          </a:prstGeom>
          <a:effectLst>
            <a:outerShdw blurRad="127000" dist="63500" dir="2700000" algn="tl" rotWithShape="0">
              <a:prstClr val="black">
                <a:alpha val="50000"/>
              </a:prstClr>
            </a:outerShdw>
          </a:effectLst>
        </p:spPr>
      </p:pic>
      <p:pic>
        <p:nvPicPr>
          <p:cNvPr id="6" name="https://photo-static-api.fotomore.com/creative/vcg/veer/400/new/VCG41N683560928.jpg?uid=386&amp;timestamp=1699413894&amp;sign=9e7079398ad575ae39dbd7eb367722f0" descr="templates\picture_hover\&amp;pky200_sjzg_VCG41N683560928&amp;"/>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011045" y="2602865"/>
            <a:ext cx="3175635" cy="2512060"/>
          </a:xfrm>
          <a:prstGeom prst="ellipse">
            <a:avLst/>
          </a:prstGeom>
          <a:effectLst>
            <a:outerShdw blurRad="127000" dist="63500" dir="2700000" algn="tl" rotWithShape="0">
              <a:prstClr val="black">
                <a:alpha val="50000"/>
              </a:prstClr>
            </a:outerShdw>
          </a:effectLst>
        </p:spPr>
      </p:pic>
      <p:pic>
        <p:nvPicPr>
          <p:cNvPr id="4" name="https://photo-static-api.fotomore.com/creative/vcg/400/new/VCG41N1075946166.jpg?uid=386&amp;timestamp=1699414411&amp;sign=549b53f1cd4b974cbca069ec42e9a8f5" descr="templates\picture_hover\&amp;pky380_sjzg_VCG41N1075946166&amp;"/>
          <p:cNvPicPr>
            <a:picLocks noChangeAspect="1"/>
          </p:cNvPicPr>
          <p:nvPr/>
        </p:nvPicPr>
        <p:blipFill>
          <a:blip r:embed="rId6"/>
          <a:stretch>
            <a:fillRect/>
          </a:stretch>
        </p:blipFill>
        <p:spPr>
          <a:xfrm>
            <a:off x="-632460" y="521335"/>
            <a:ext cx="1854200" cy="1683385"/>
          </a:xfrm>
          <a:prstGeom prst="ellipse">
            <a:avLst/>
          </a:prstGeom>
          <a:effectLst>
            <a:outerShdw blurRad="127000" dist="63500" dir="2700000" algn="tl" rotWithShape="0">
              <a:prstClr val="black">
                <a:alpha val="50000"/>
              </a:prstClr>
            </a:outerShdw>
          </a:effectLst>
        </p:spPr>
      </p:pic>
      <p:sp>
        <p:nvSpPr>
          <p:cNvPr id="3" name="文本框 2"/>
          <p:cNvSpPr txBox="1"/>
          <p:nvPr>
            <p:custDataLst>
              <p:tags r:id="rId7"/>
            </p:custDataLst>
          </p:nvPr>
        </p:nvSpPr>
        <p:spPr>
          <a:xfrm>
            <a:off x="5819140" y="689610"/>
            <a:ext cx="5104765" cy="808355"/>
          </a:xfrm>
          <a:prstGeom prst="rect">
            <a:avLst/>
          </a:prstGeom>
          <a:noFill/>
          <a:ln>
            <a:solidFill>
              <a:schemeClr val="tx2"/>
            </a:solidFill>
          </a:ln>
        </p:spPr>
        <p:txBody>
          <a:bodyPr wrap="square" rtlCol="0">
            <a:noAutofit/>
          </a:bodyPr>
          <a:p>
            <a:r>
              <a:rPr lang="en-US" altLang="zh-CN" sz="3600" b="1">
                <a:latin typeface="Times New Roman" panose="02020603050405020304" pitchFamily="18" charset="0"/>
                <a:cs typeface="Times New Roman" panose="02020603050405020304" pitchFamily="18" charset="0"/>
              </a:rPr>
              <a:t>Fruit 2 (5) __________</a:t>
            </a:r>
            <a:endParaRPr lang="en-US" altLang="zh-CN" sz="3600" b="1">
              <a:latin typeface="Times New Roman" panose="02020603050405020304" pitchFamily="18" charset="0"/>
              <a:cs typeface="Times New Roman" panose="02020603050405020304" pitchFamily="18" charset="0"/>
            </a:endParaRPr>
          </a:p>
        </p:txBody>
      </p:sp>
      <p:sp>
        <p:nvSpPr>
          <p:cNvPr id="2" name="文本框 1"/>
          <p:cNvSpPr txBox="1"/>
          <p:nvPr/>
        </p:nvSpPr>
        <p:spPr>
          <a:xfrm>
            <a:off x="7787005" y="689610"/>
            <a:ext cx="3474720" cy="583565"/>
          </a:xfrm>
          <a:prstGeom prst="rect">
            <a:avLst/>
          </a:prstGeom>
          <a:noFill/>
        </p:spPr>
        <p:txBody>
          <a:bodyPr wrap="square" rtlCol="0">
            <a:spAutoFit/>
          </a:bodyPr>
          <a:p>
            <a:r>
              <a:rPr lang="en-US" altLang="zh-CN" sz="3200" b="1">
                <a:solidFill>
                  <a:schemeClr val="accent4">
                    <a:lumMod val="60000"/>
                    <a:lumOff val="40000"/>
                  </a:schemeClr>
                </a:solidFill>
              </a:rPr>
              <a:t>Advise the head</a:t>
            </a:r>
            <a:endParaRPr lang="en-US" altLang="zh-CN" sz="3200" b="1">
              <a:solidFill>
                <a:schemeClr val="accent4">
                  <a:lumMod val="60000"/>
                  <a:lumOff val="40000"/>
                </a:schemeClr>
              </a:solidFill>
            </a:endParaRPr>
          </a:p>
        </p:txBody>
      </p:sp>
      <p:sp>
        <p:nvSpPr>
          <p:cNvPr id="7" name="文本框 6"/>
          <p:cNvSpPr txBox="1"/>
          <p:nvPr>
            <p:custDataLst>
              <p:tags r:id="rId8"/>
            </p:custDataLst>
          </p:nvPr>
        </p:nvSpPr>
        <p:spPr>
          <a:xfrm>
            <a:off x="4937760" y="2117725"/>
            <a:ext cx="6867525" cy="4225290"/>
          </a:xfrm>
          <a:prstGeom prst="rect">
            <a:avLst/>
          </a:prstGeom>
          <a:noFill/>
          <a:ln>
            <a:solidFill>
              <a:srgbClr val="FFC000"/>
            </a:solidFill>
          </a:ln>
        </p:spPr>
        <p:txBody>
          <a:bodyPr wrap="square" rtlCol="0">
            <a:spAutoFit/>
          </a:bodyPr>
          <a:p>
            <a:pPr marL="342900" indent="-342900">
              <a:lnSpc>
                <a:spcPct val="120000"/>
              </a:lnSpc>
              <a:buFont typeface="Wingdings" panose="05000000000000000000" charset="0"/>
              <a:buChar char="l"/>
            </a:pPr>
            <a:r>
              <a:rPr lang="en-US" altLang="zh-CN" sz="3200" b="1">
                <a:solidFill>
                  <a:srgbClr val="002060"/>
                </a:solidFill>
                <a:latin typeface="Times New Roman" panose="02020603050405020304" pitchFamily="18" charset="0"/>
                <a:cs typeface="Times New Roman" panose="02020603050405020304" pitchFamily="18" charset="0"/>
              </a:rPr>
              <a:t>Our friends are better able to offer</a:t>
            </a:r>
            <a:r>
              <a:rPr lang="en-US" altLang="zh-CN" sz="3200" b="1">
                <a:solidFill>
                  <a:srgbClr val="002060"/>
                </a:solidFill>
                <a:latin typeface="Times New Roman" panose="02020603050405020304" pitchFamily="18" charset="0"/>
                <a:cs typeface="Times New Roman" panose="02020603050405020304" pitchFamily="18" charset="0"/>
                <a:sym typeface="+mn-ea"/>
              </a:rPr>
              <a:t> (6)</a:t>
            </a:r>
            <a:r>
              <a:rPr lang="en-US" altLang="zh-CN" sz="3200" b="1">
                <a:solidFill>
                  <a:srgbClr val="002060"/>
                </a:solidFill>
                <a:latin typeface="Times New Roman" panose="02020603050405020304" pitchFamily="18" charset="0"/>
                <a:cs typeface="Times New Roman" panose="02020603050405020304" pitchFamily="18" charset="0"/>
              </a:rPr>
              <a:t> _________ on our important decisions.</a:t>
            </a:r>
            <a:endParaRPr lang="en-US" altLang="zh-CN" sz="3200" b="1">
              <a:solidFill>
                <a:srgbClr val="002060"/>
              </a:solidFill>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charset="0"/>
              <a:buChar char="l"/>
            </a:pPr>
            <a:r>
              <a:rPr lang="en-US" altLang="zh-CN" sz="3200" b="1">
                <a:solidFill>
                  <a:srgbClr val="002060"/>
                </a:solidFill>
                <a:latin typeface="Times New Roman" panose="02020603050405020304" pitchFamily="18" charset="0"/>
                <a:cs typeface="Times New Roman" panose="02020603050405020304" pitchFamily="18" charset="0"/>
              </a:rPr>
              <a:t>Preparing to talk with a friend makes our  thoughts </a:t>
            </a:r>
            <a:r>
              <a:rPr lang="en-US" altLang="zh-CN" sz="3200" b="1">
                <a:solidFill>
                  <a:srgbClr val="002060"/>
                </a:solidFill>
                <a:latin typeface="Times New Roman" panose="02020603050405020304" pitchFamily="18" charset="0"/>
                <a:cs typeface="Times New Roman" panose="02020603050405020304" pitchFamily="18" charset="0"/>
                <a:sym typeface="+mn-ea"/>
              </a:rPr>
              <a:t> (7)</a:t>
            </a:r>
            <a:r>
              <a:rPr lang="en-US" altLang="zh-CN" sz="3200" b="1">
                <a:solidFill>
                  <a:srgbClr val="002060"/>
                </a:solidFill>
                <a:latin typeface="Times New Roman" panose="02020603050405020304" pitchFamily="18" charset="0"/>
                <a:cs typeface="Times New Roman" panose="02020603050405020304" pitchFamily="18" charset="0"/>
              </a:rPr>
              <a:t>________ and our understanding more</a:t>
            </a:r>
            <a:r>
              <a:rPr lang="en-US" altLang="zh-CN" sz="3200" b="1">
                <a:solidFill>
                  <a:srgbClr val="002060"/>
                </a:solidFill>
                <a:latin typeface="Times New Roman" panose="02020603050405020304" pitchFamily="18" charset="0"/>
                <a:cs typeface="Times New Roman" panose="02020603050405020304" pitchFamily="18" charset="0"/>
                <a:sym typeface="+mn-ea"/>
              </a:rPr>
              <a:t> (8)</a:t>
            </a:r>
            <a:r>
              <a:rPr lang="en-US" altLang="zh-CN" sz="3200" b="1">
                <a:solidFill>
                  <a:srgbClr val="002060"/>
                </a:solidFill>
                <a:latin typeface="Times New Roman" panose="02020603050405020304" pitchFamily="18" charset="0"/>
                <a:cs typeface="Times New Roman" panose="02020603050405020304" pitchFamily="18" charset="0"/>
              </a:rPr>
              <a:t> _________.</a:t>
            </a:r>
            <a:endParaRPr lang="en-US" altLang="zh-CN" sz="3200" b="1">
              <a:solidFill>
                <a:srgbClr val="002060"/>
              </a:solidFill>
              <a:latin typeface="Times New Roman" panose="02020603050405020304" pitchFamily="18" charset="0"/>
              <a:cs typeface="Times New Roman" panose="02020603050405020304" pitchFamily="18" charset="0"/>
            </a:endParaRPr>
          </a:p>
        </p:txBody>
      </p:sp>
      <p:cxnSp>
        <p:nvCxnSpPr>
          <p:cNvPr id="10" name="直接连接符 9"/>
          <p:cNvCxnSpPr>
            <a:stCxn id="3" idx="2"/>
            <a:endCxn id="7" idx="0"/>
          </p:cNvCxnSpPr>
          <p:nvPr>
            <p:custDataLst>
              <p:tags r:id="rId9"/>
            </p:custDataLst>
          </p:nvPr>
        </p:nvCxnSpPr>
        <p:spPr>
          <a:xfrm>
            <a:off x="8371840" y="1497965"/>
            <a:ext cx="0" cy="619760"/>
          </a:xfrm>
          <a:prstGeom prst="line">
            <a:avLst/>
          </a:prstGeom>
          <a:ln w="47625"/>
          <a:effectLst>
            <a:outerShdw blurRad="50800" dist="381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11" name="文本框 10"/>
          <p:cNvSpPr txBox="1"/>
          <p:nvPr>
            <p:custDataLst>
              <p:tags r:id="rId10"/>
            </p:custDataLst>
          </p:nvPr>
        </p:nvSpPr>
        <p:spPr>
          <a:xfrm>
            <a:off x="6129020" y="2753995"/>
            <a:ext cx="1614170" cy="583565"/>
          </a:xfrm>
          <a:prstGeom prst="rect">
            <a:avLst/>
          </a:prstGeom>
          <a:noFill/>
        </p:spPr>
        <p:txBody>
          <a:bodyPr wrap="square" rtlCol="0">
            <a:spAutoFit/>
          </a:bodyPr>
          <a:p>
            <a:r>
              <a:rPr lang="en-US" altLang="zh-CN" sz="3200" b="1" i="1">
                <a:solidFill>
                  <a:srgbClr val="FF0000"/>
                </a:solidFill>
                <a:latin typeface="Times New Roman" panose="02020603050405020304" pitchFamily="18" charset="0"/>
                <a:cs typeface="Times New Roman" panose="02020603050405020304" pitchFamily="18" charset="0"/>
              </a:rPr>
              <a:t>advice</a:t>
            </a:r>
            <a:endParaRPr lang="en-US" altLang="zh-CN" sz="3200" b="1" i="1">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custDataLst>
              <p:tags r:id="rId11"/>
            </p:custDataLst>
          </p:nvPr>
        </p:nvSpPr>
        <p:spPr>
          <a:xfrm>
            <a:off x="9523095" y="4507865"/>
            <a:ext cx="1614170" cy="583565"/>
          </a:xfrm>
          <a:prstGeom prst="rect">
            <a:avLst/>
          </a:prstGeom>
          <a:noFill/>
        </p:spPr>
        <p:txBody>
          <a:bodyPr wrap="square" rtlCol="0">
            <a:spAutoFit/>
          </a:bodyPr>
          <a:p>
            <a:r>
              <a:rPr lang="en-US" altLang="zh-CN" sz="3200" b="1" i="1">
                <a:solidFill>
                  <a:srgbClr val="FF0000"/>
                </a:solidFill>
                <a:latin typeface="Times New Roman" panose="02020603050405020304" pitchFamily="18" charset="0"/>
                <a:cs typeface="Times New Roman" panose="02020603050405020304" pitchFamily="18" charset="0"/>
              </a:rPr>
              <a:t>clearer</a:t>
            </a:r>
            <a:endParaRPr lang="en-US" altLang="zh-CN" sz="3200" b="1" i="1">
              <a:solidFill>
                <a:srgbClr val="FF0000"/>
              </a:solidFill>
              <a:latin typeface="Times New Roman" panose="02020603050405020304" pitchFamily="18" charset="0"/>
              <a:cs typeface="Times New Roman" panose="02020603050405020304" pitchFamily="18" charset="0"/>
            </a:endParaRPr>
          </a:p>
        </p:txBody>
      </p:sp>
      <p:sp>
        <p:nvSpPr>
          <p:cNvPr id="15" name="文本框 14"/>
          <p:cNvSpPr txBox="1"/>
          <p:nvPr>
            <p:custDataLst>
              <p:tags r:id="rId12"/>
            </p:custDataLst>
          </p:nvPr>
        </p:nvSpPr>
        <p:spPr>
          <a:xfrm>
            <a:off x="5260340" y="5664200"/>
            <a:ext cx="2049780" cy="583565"/>
          </a:xfrm>
          <a:prstGeom prst="rect">
            <a:avLst/>
          </a:prstGeom>
          <a:noFill/>
        </p:spPr>
        <p:txBody>
          <a:bodyPr wrap="square" rtlCol="0">
            <a:spAutoFit/>
          </a:bodyPr>
          <a:p>
            <a:r>
              <a:rPr lang="en-US" altLang="zh-CN" sz="3200" b="1" i="1">
                <a:solidFill>
                  <a:srgbClr val="FF0000"/>
                </a:solidFill>
                <a:latin typeface="Times New Roman" panose="02020603050405020304" pitchFamily="18" charset="0"/>
                <a:cs typeface="Times New Roman" panose="02020603050405020304" pitchFamily="18" charset="0"/>
              </a:rPr>
              <a:t>thorough</a:t>
            </a:r>
            <a:endParaRPr lang="en-US" altLang="zh-CN" sz="3200" b="1" i="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5" grpId="0"/>
      <p:bldP spid="15" grpId="1"/>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矩形 12"/>
          <p:cNvSpPr/>
          <p:nvPr>
            <p:custDataLst>
              <p:tags r:id="rId2"/>
            </p:custDataLst>
          </p:nvPr>
        </p:nvSpPr>
        <p:spPr>
          <a:xfrm>
            <a:off x="220345" y="217805"/>
            <a:ext cx="11800840" cy="6453505"/>
          </a:xfrm>
          <a:prstGeom prst="rect">
            <a:avLst/>
          </a:prstGeom>
          <a:solidFill>
            <a:srgbClr val="343434"/>
          </a:solidFill>
          <a:ln>
            <a:solidFill>
              <a:srgbClr val="30303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2" name="组合 11"/>
          <p:cNvGrpSpPr/>
          <p:nvPr/>
        </p:nvGrpSpPr>
        <p:grpSpPr>
          <a:xfrm>
            <a:off x="-1259205" y="964565"/>
            <a:ext cx="4472940" cy="3837940"/>
            <a:chOff x="9606" y="1828"/>
            <a:chExt cx="7044" cy="6044"/>
          </a:xfrm>
        </p:grpSpPr>
        <p:sp>
          <p:nvSpPr>
            <p:cNvPr id="8" name="等腰三角形 7"/>
            <p:cNvSpPr/>
            <p:nvPr/>
          </p:nvSpPr>
          <p:spPr>
            <a:xfrm rot="19800000">
              <a:off x="9606" y="1828"/>
              <a:ext cx="7045" cy="6045"/>
            </a:xfrm>
            <a:prstGeom prst="triangle">
              <a:avLst/>
            </a:prstGeom>
            <a:solidFill>
              <a:srgbClr val="1E4D5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F35B0BEE-F18A-47BB-8FCB-E00DA2F2635D-6" descr="C:/Users/譞弋Zoey/AppData/Local/Temp/wpp.UYNEZuwpp"/>
            <p:cNvPicPr>
              <a:picLocks noChangeAspect="1"/>
            </p:cNvPicPr>
            <p:nvPr/>
          </p:nvPicPr>
          <p:blipFill>
            <a:blip r:embed="rId3">
              <a:clrChange>
                <a:clrFrom>
                  <a:srgbClr val="FFFFFF">
                    <a:alpha val="100000"/>
                  </a:srgbClr>
                </a:clrFrom>
                <a:clrTo>
                  <a:srgbClr val="FFFFFF">
                    <a:alpha val="100000"/>
                    <a:alpha val="0"/>
                  </a:srgbClr>
                </a:clrTo>
              </a:clrChange>
            </a:blip>
            <a:srcRect l="26002" t="14509" r="21370" b="50000"/>
            <a:stretch>
              <a:fillRect/>
            </a:stretch>
          </p:blipFill>
          <p:spPr>
            <a:xfrm>
              <a:off x="11514" y="3433"/>
              <a:ext cx="4245" cy="4304"/>
            </a:xfrm>
            <a:prstGeom prst="rect">
              <a:avLst/>
            </a:prstGeom>
          </p:spPr>
        </p:pic>
      </p:grpSp>
      <p:pic>
        <p:nvPicPr>
          <p:cNvPr id="5" name="https://photo-static-api.fotomore.com/creative/vcg/400/new/VCG41N1404877338.jpg?uid=386&amp;timestamp=1699413665&amp;sign=2c670a358da4cac4867af36425a66374" descr="templates\picture_hover\&amp;pky380_sjzg_VCG41N1404877338&amp;"/>
          <p:cNvPicPr>
            <a:picLocks noChangeAspect="1"/>
          </p:cNvPicPr>
          <p:nvPr/>
        </p:nvPicPr>
        <p:blipFill>
          <a:blip r:embed="rId4"/>
          <a:srcRect r="179"/>
          <a:stretch>
            <a:fillRect/>
          </a:stretch>
        </p:blipFill>
        <p:spPr>
          <a:xfrm>
            <a:off x="-819785" y="217805"/>
            <a:ext cx="1824990" cy="1765935"/>
          </a:xfrm>
          <a:prstGeom prst="ellipse">
            <a:avLst/>
          </a:prstGeom>
          <a:effectLst>
            <a:outerShdw blurRad="127000" dist="63500" dir="2700000" algn="tl" rotWithShape="0">
              <a:prstClr val="black">
                <a:alpha val="50000"/>
              </a:prstClr>
            </a:outerShdw>
          </a:effectLst>
        </p:spPr>
      </p:pic>
      <p:pic>
        <p:nvPicPr>
          <p:cNvPr id="6" name="https://photo-static-api.fotomore.com/creative/vcg/veer/400/new/VCG41N683560928.jpg?uid=386&amp;timestamp=1699413894&amp;sign=9e7079398ad575ae39dbd7eb367722f0" descr="templates\picture_hover\&amp;pky200_sjzg_VCG41N683560928&amp;"/>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214120" y="4518660"/>
            <a:ext cx="2613660" cy="2067560"/>
          </a:xfrm>
          <a:prstGeom prst="ellipse">
            <a:avLst/>
          </a:prstGeom>
          <a:effectLst>
            <a:outerShdw blurRad="127000" dist="63500" dir="2700000" algn="tl" rotWithShape="0">
              <a:prstClr val="black">
                <a:alpha val="50000"/>
              </a:prstClr>
            </a:outerShdw>
          </a:effectLst>
        </p:spPr>
      </p:pic>
      <p:pic>
        <p:nvPicPr>
          <p:cNvPr id="4" name="https://photo-static-api.fotomore.com/creative/vcg/400/new/VCG41N1075946166.jpg?uid=386&amp;timestamp=1699414411&amp;sign=549b53f1cd4b974cbca069ec42e9a8f5" descr="templates\picture_hover\&amp;pky380_sjzg_VCG41N1075946166&amp;"/>
          <p:cNvPicPr>
            <a:picLocks noChangeAspect="1"/>
          </p:cNvPicPr>
          <p:nvPr/>
        </p:nvPicPr>
        <p:blipFill>
          <a:blip r:embed="rId6"/>
          <a:stretch>
            <a:fillRect/>
          </a:stretch>
        </p:blipFill>
        <p:spPr>
          <a:xfrm>
            <a:off x="2259330" y="2456180"/>
            <a:ext cx="2305685" cy="2235835"/>
          </a:xfrm>
          <a:prstGeom prst="ellipse">
            <a:avLst/>
          </a:prstGeom>
          <a:effectLst>
            <a:outerShdw blurRad="127000" dist="63500" dir="2700000" algn="tl" rotWithShape="0">
              <a:prstClr val="black">
                <a:alpha val="50000"/>
              </a:prstClr>
            </a:outerShdw>
          </a:effectLst>
        </p:spPr>
      </p:pic>
      <p:sp>
        <p:nvSpPr>
          <p:cNvPr id="7" name="文本框 6"/>
          <p:cNvSpPr txBox="1"/>
          <p:nvPr>
            <p:custDataLst>
              <p:tags r:id="rId7"/>
            </p:custDataLst>
          </p:nvPr>
        </p:nvSpPr>
        <p:spPr>
          <a:xfrm>
            <a:off x="6170295" y="1118870"/>
            <a:ext cx="4352290" cy="706120"/>
          </a:xfrm>
          <a:prstGeom prst="rect">
            <a:avLst/>
          </a:prstGeom>
          <a:solidFill>
            <a:srgbClr val="343434"/>
          </a:solidFill>
          <a:ln>
            <a:solidFill>
              <a:schemeClr val="bg1"/>
            </a:solidFill>
          </a:ln>
        </p:spPr>
        <p:txBody>
          <a:bodyPr wrap="square" rtlCol="0">
            <a:noAutofit/>
          </a:bodyPr>
          <a:p>
            <a:r>
              <a:rPr lang="en-US" altLang="zh-CN" sz="3200" b="1">
                <a:solidFill>
                  <a:srgbClr val="FFFFFF"/>
                </a:solidFill>
                <a:latin typeface="Times New Roman" panose="02020603050405020304" pitchFamily="18" charset="0"/>
                <a:cs typeface="Times New Roman" panose="02020603050405020304" pitchFamily="18" charset="0"/>
              </a:rPr>
              <a:t>Fruit 3  </a:t>
            </a:r>
            <a:r>
              <a:rPr lang="en-US" altLang="zh-CN" sz="3200" b="1">
                <a:solidFill>
                  <a:srgbClr val="FFFFFF"/>
                </a:solidFill>
                <a:latin typeface="Times New Roman" panose="02020603050405020304" pitchFamily="18" charset="0"/>
                <a:cs typeface="Times New Roman" panose="02020603050405020304" pitchFamily="18" charset="0"/>
                <a:sym typeface="+mn-ea"/>
              </a:rPr>
              <a:t>(9)</a:t>
            </a:r>
            <a:r>
              <a:rPr lang="en-US" altLang="zh-CN" sz="3200" b="1">
                <a:solidFill>
                  <a:srgbClr val="FFFFFF"/>
                </a:solidFill>
                <a:latin typeface="Times New Roman" panose="02020603050405020304" pitchFamily="18" charset="0"/>
                <a:cs typeface="Times New Roman" panose="02020603050405020304" pitchFamily="18" charset="0"/>
              </a:rPr>
              <a:t>_______</a:t>
            </a:r>
            <a:endParaRPr lang="en-US" altLang="zh-CN" sz="3200" b="1">
              <a:solidFill>
                <a:srgbClr val="FFFFFF"/>
              </a:solidFill>
              <a:latin typeface="Times New Roman" panose="02020603050405020304" pitchFamily="18" charset="0"/>
              <a:cs typeface="Times New Roman" panose="02020603050405020304" pitchFamily="18" charset="0"/>
            </a:endParaRPr>
          </a:p>
          <a:p>
            <a:endParaRPr lang="en-US" altLang="zh-CN" sz="3200" b="1">
              <a:solidFill>
                <a:srgbClr val="FFFFFF"/>
              </a:solidFill>
              <a:latin typeface="Times New Roman" panose="02020603050405020304" pitchFamily="18" charset="0"/>
              <a:cs typeface="Times New Roman" panose="02020603050405020304" pitchFamily="18" charset="0"/>
            </a:endParaRPr>
          </a:p>
        </p:txBody>
      </p:sp>
      <p:sp>
        <p:nvSpPr>
          <p:cNvPr id="3" name="文本框 2"/>
          <p:cNvSpPr txBox="1"/>
          <p:nvPr>
            <p:custDataLst>
              <p:tags r:id="rId8"/>
            </p:custDataLst>
          </p:nvPr>
        </p:nvSpPr>
        <p:spPr>
          <a:xfrm>
            <a:off x="4748530" y="2602230"/>
            <a:ext cx="7196455" cy="3879215"/>
          </a:xfrm>
          <a:prstGeom prst="rect">
            <a:avLst/>
          </a:prstGeom>
          <a:solidFill>
            <a:srgbClr val="343434"/>
          </a:solidFill>
          <a:ln>
            <a:solidFill>
              <a:srgbClr val="1C4D51"/>
            </a:solidFill>
          </a:ln>
        </p:spPr>
        <p:txBody>
          <a:bodyPr wrap="square" rtlCol="0">
            <a:spAutoFit/>
          </a:bodyPr>
          <a:p>
            <a:pPr marL="571500" indent="-571500">
              <a:lnSpc>
                <a:spcPct val="110000"/>
              </a:lnSpc>
              <a:buFont typeface="Wingdings" panose="05000000000000000000" charset="0"/>
              <a:buChar char="l"/>
            </a:pPr>
            <a:r>
              <a:rPr lang="en-US" altLang="zh-CN" sz="3200" b="1">
                <a:solidFill>
                  <a:srgbClr val="FFFFFF"/>
                </a:solidFill>
                <a:latin typeface="Times New Roman" panose="02020603050405020304" pitchFamily="18" charset="0"/>
                <a:cs typeface="Times New Roman" panose="02020603050405020304" pitchFamily="18" charset="0"/>
              </a:rPr>
              <a:t>So many things in life that can only be </a:t>
            </a:r>
            <a:r>
              <a:rPr lang="en-US" altLang="zh-CN" sz="3200" b="1">
                <a:solidFill>
                  <a:srgbClr val="FFFFFF"/>
                </a:solidFill>
                <a:latin typeface="Times New Roman" panose="02020603050405020304" pitchFamily="18" charset="0"/>
                <a:cs typeface="Times New Roman" panose="02020603050405020304" pitchFamily="18" charset="0"/>
                <a:sym typeface="+mn-ea"/>
              </a:rPr>
              <a:t>(10) </a:t>
            </a:r>
            <a:r>
              <a:rPr lang="en-US" altLang="zh-CN" sz="3200" b="1">
                <a:solidFill>
                  <a:srgbClr val="FFFFFF"/>
                </a:solidFill>
                <a:latin typeface="Times New Roman" panose="02020603050405020304" pitchFamily="18" charset="0"/>
                <a:cs typeface="Times New Roman" panose="02020603050405020304" pitchFamily="18" charset="0"/>
              </a:rPr>
              <a:t>_________ with the help of friends.</a:t>
            </a:r>
            <a:endParaRPr lang="en-US" altLang="zh-CN" sz="3200" b="1">
              <a:solidFill>
                <a:srgbClr val="FFFFFF"/>
              </a:solidFill>
              <a:latin typeface="Times New Roman" panose="02020603050405020304" pitchFamily="18" charset="0"/>
              <a:cs typeface="Times New Roman" panose="02020603050405020304" pitchFamily="18" charset="0"/>
            </a:endParaRPr>
          </a:p>
          <a:p>
            <a:pPr marL="571500" indent="-571500">
              <a:lnSpc>
                <a:spcPct val="110000"/>
              </a:lnSpc>
              <a:buFont typeface="Wingdings" panose="05000000000000000000" charset="0"/>
              <a:buChar char="l"/>
            </a:pPr>
            <a:r>
              <a:rPr lang="en-US" altLang="zh-CN" sz="3200" b="1">
                <a:solidFill>
                  <a:srgbClr val="FFFFFF"/>
                </a:solidFill>
                <a:latin typeface="Times New Roman" panose="02020603050405020304" pitchFamily="18" charset="0"/>
                <a:cs typeface="Times New Roman" panose="02020603050405020304" pitchFamily="18" charset="0"/>
              </a:rPr>
              <a:t>Friends have different </a:t>
            </a:r>
            <a:r>
              <a:rPr lang="en-US" altLang="zh-CN" sz="3200" b="1">
                <a:solidFill>
                  <a:srgbClr val="FFFFFF"/>
                </a:solidFill>
                <a:latin typeface="Times New Roman" panose="02020603050405020304" pitchFamily="18" charset="0"/>
                <a:cs typeface="Times New Roman" panose="02020603050405020304" pitchFamily="18" charset="0"/>
                <a:sym typeface="+mn-ea"/>
              </a:rPr>
              <a:t> (11)</a:t>
            </a:r>
            <a:r>
              <a:rPr lang="en-US" altLang="zh-CN" sz="3200" b="1">
                <a:solidFill>
                  <a:srgbClr val="FFFFFF"/>
                </a:solidFill>
                <a:latin typeface="Times New Roman" panose="02020603050405020304" pitchFamily="18" charset="0"/>
                <a:cs typeface="Times New Roman" panose="02020603050405020304" pitchFamily="18" charset="0"/>
              </a:rPr>
              <a:t>_______________ . </a:t>
            </a:r>
            <a:r>
              <a:rPr lang="en-US" altLang="zh-CN" sz="3200" b="1">
                <a:solidFill>
                  <a:srgbClr val="FFFFFF"/>
                </a:solidFill>
                <a:latin typeface="Times New Roman" panose="02020603050405020304" pitchFamily="18" charset="0"/>
                <a:cs typeface="Times New Roman" panose="02020603050405020304" pitchFamily="18" charset="0"/>
                <a:sym typeface="+mn-ea"/>
              </a:rPr>
              <a:t> </a:t>
            </a:r>
            <a:endParaRPr lang="en-US" altLang="zh-CN" sz="3200" b="1">
              <a:solidFill>
                <a:srgbClr val="FFFFFF"/>
              </a:solidFill>
              <a:latin typeface="Times New Roman" panose="02020603050405020304" pitchFamily="18" charset="0"/>
              <a:cs typeface="Times New Roman" panose="02020603050405020304" pitchFamily="18" charset="0"/>
              <a:sym typeface="+mn-ea"/>
            </a:endParaRPr>
          </a:p>
          <a:p>
            <a:pPr marL="571500" indent="-571500">
              <a:lnSpc>
                <a:spcPct val="110000"/>
              </a:lnSpc>
              <a:buFont typeface="Wingdings" panose="05000000000000000000" charset="0"/>
              <a:buChar char="l"/>
            </a:pPr>
            <a:r>
              <a:rPr lang="en-US" altLang="zh-CN" sz="3200" b="1">
                <a:solidFill>
                  <a:srgbClr val="FFFFFF"/>
                </a:solidFill>
                <a:latin typeface="Times New Roman" panose="02020603050405020304" pitchFamily="18" charset="0"/>
                <a:cs typeface="Times New Roman" panose="02020603050405020304" pitchFamily="18" charset="0"/>
                <a:sym typeface="+mn-ea"/>
              </a:rPr>
              <a:t>Friends can help us during life and, perhaps, even (12)</a:t>
            </a:r>
            <a:r>
              <a:rPr lang="en-US" altLang="zh-CN" sz="3200" b="1">
                <a:solidFill>
                  <a:srgbClr val="FFFFFF"/>
                </a:solidFill>
                <a:latin typeface="Times New Roman" panose="02020603050405020304" pitchFamily="18" charset="0"/>
                <a:cs typeface="Times New Roman" panose="02020603050405020304" pitchFamily="18" charset="0"/>
              </a:rPr>
              <a:t>_________.</a:t>
            </a:r>
            <a:endParaRPr lang="en-US" altLang="zh-CN" sz="3200" b="1">
              <a:solidFill>
                <a:srgbClr val="FFFFFF"/>
              </a:solidFill>
              <a:latin typeface="Times New Roman" panose="02020603050405020304" pitchFamily="18" charset="0"/>
              <a:cs typeface="Times New Roman" panose="02020603050405020304" pitchFamily="18" charset="0"/>
            </a:endParaRPr>
          </a:p>
        </p:txBody>
      </p:sp>
      <p:cxnSp>
        <p:nvCxnSpPr>
          <p:cNvPr id="10" name="直接连接符 9"/>
          <p:cNvCxnSpPr>
            <a:stCxn id="7" idx="2"/>
            <a:endCxn id="3" idx="0"/>
          </p:cNvCxnSpPr>
          <p:nvPr>
            <p:custDataLst>
              <p:tags r:id="rId9"/>
            </p:custDataLst>
          </p:nvPr>
        </p:nvCxnSpPr>
        <p:spPr>
          <a:xfrm>
            <a:off x="8346440" y="1824990"/>
            <a:ext cx="635" cy="777240"/>
          </a:xfrm>
          <a:prstGeom prst="line">
            <a:avLst/>
          </a:prstGeom>
          <a:ln w="25400">
            <a:solidFill>
              <a:srgbClr val="1C4B51"/>
            </a:solidFill>
          </a:ln>
        </p:spPr>
        <p:style>
          <a:lnRef idx="3">
            <a:schemeClr val="accent4"/>
          </a:lnRef>
          <a:fillRef idx="0">
            <a:schemeClr val="accent4"/>
          </a:fillRef>
          <a:effectRef idx="2">
            <a:schemeClr val="accent4"/>
          </a:effectRef>
          <a:fontRef idx="minor">
            <a:schemeClr val="tx1"/>
          </a:fontRef>
        </p:style>
      </p:cxnSp>
      <p:sp>
        <p:nvSpPr>
          <p:cNvPr id="11" name="文本框 10"/>
          <p:cNvSpPr txBox="1"/>
          <p:nvPr>
            <p:custDataLst>
              <p:tags r:id="rId10"/>
            </p:custDataLst>
          </p:nvPr>
        </p:nvSpPr>
        <p:spPr>
          <a:xfrm>
            <a:off x="6642735" y="3159760"/>
            <a:ext cx="1961515" cy="583565"/>
          </a:xfrm>
          <a:prstGeom prst="rect">
            <a:avLst/>
          </a:prstGeom>
          <a:noFill/>
        </p:spPr>
        <p:txBody>
          <a:bodyPr wrap="square" rtlCol="0">
            <a:spAutoFit/>
          </a:bodyPr>
          <a:p>
            <a:r>
              <a:rPr lang="en-US" altLang="zh-CN" sz="3200" b="1" i="1">
                <a:solidFill>
                  <a:srgbClr val="FF0000"/>
                </a:solidFill>
                <a:latin typeface="Times New Roman" panose="02020603050405020304" pitchFamily="18" charset="0"/>
                <a:cs typeface="Times New Roman" panose="02020603050405020304" pitchFamily="18" charset="0"/>
              </a:rPr>
              <a:t>achieved</a:t>
            </a:r>
            <a:endParaRPr lang="en-US" altLang="zh-CN" sz="3200" b="1" i="1">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custDataLst>
              <p:tags r:id="rId11"/>
            </p:custDataLst>
          </p:nvPr>
        </p:nvSpPr>
        <p:spPr>
          <a:xfrm>
            <a:off x="6052185" y="4758690"/>
            <a:ext cx="3304540" cy="583565"/>
          </a:xfrm>
          <a:prstGeom prst="rect">
            <a:avLst/>
          </a:prstGeom>
          <a:noFill/>
        </p:spPr>
        <p:txBody>
          <a:bodyPr wrap="square" rtlCol="0">
            <a:spAutoFit/>
          </a:bodyPr>
          <a:p>
            <a:r>
              <a:rPr lang="en-US" altLang="zh-CN" sz="3200" b="1" i="1">
                <a:solidFill>
                  <a:srgbClr val="FF0000"/>
                </a:solidFill>
                <a:latin typeface="Times New Roman" panose="02020603050405020304" pitchFamily="18" charset="0"/>
                <a:cs typeface="Times New Roman" panose="02020603050405020304" pitchFamily="18" charset="0"/>
              </a:rPr>
              <a:t>ideas and skills</a:t>
            </a:r>
            <a:endParaRPr lang="en-US" altLang="zh-CN" sz="3200" b="1" i="1">
              <a:solidFill>
                <a:srgbClr val="FF0000"/>
              </a:solidFill>
              <a:latin typeface="Times New Roman" panose="02020603050405020304" pitchFamily="18" charset="0"/>
              <a:cs typeface="Times New Roman" panose="02020603050405020304" pitchFamily="18" charset="0"/>
            </a:endParaRPr>
          </a:p>
        </p:txBody>
      </p:sp>
      <p:sp>
        <p:nvSpPr>
          <p:cNvPr id="15" name="文本框 14"/>
          <p:cNvSpPr txBox="1"/>
          <p:nvPr>
            <p:custDataLst>
              <p:tags r:id="rId12"/>
            </p:custDataLst>
          </p:nvPr>
        </p:nvSpPr>
        <p:spPr>
          <a:xfrm>
            <a:off x="8495665" y="5816600"/>
            <a:ext cx="2322830" cy="583565"/>
          </a:xfrm>
          <a:prstGeom prst="rect">
            <a:avLst/>
          </a:prstGeom>
          <a:noFill/>
        </p:spPr>
        <p:txBody>
          <a:bodyPr wrap="square" rtlCol="0">
            <a:spAutoFit/>
          </a:bodyPr>
          <a:p>
            <a:r>
              <a:rPr lang="en-US" altLang="zh-CN" sz="3200" b="1" i="1">
                <a:solidFill>
                  <a:srgbClr val="FF0000"/>
                </a:solidFill>
                <a:latin typeface="Times New Roman" panose="02020603050405020304" pitchFamily="18" charset="0"/>
                <a:cs typeface="Times New Roman" panose="02020603050405020304" pitchFamily="18" charset="0"/>
              </a:rPr>
              <a:t>after death</a:t>
            </a:r>
            <a:endParaRPr lang="en-US" altLang="zh-CN" sz="3200" b="1" i="1">
              <a:solidFill>
                <a:srgbClr val="FF00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8074660" y="1068070"/>
            <a:ext cx="2990850" cy="1076325"/>
          </a:xfrm>
          <a:prstGeom prst="rect">
            <a:avLst/>
          </a:prstGeom>
          <a:noFill/>
        </p:spPr>
        <p:txBody>
          <a:bodyPr wrap="square" rtlCol="0">
            <a:spAutoFit/>
          </a:bodyPr>
          <a:p>
            <a:r>
              <a:rPr lang="en-US" altLang="zh-CN" sz="3200" b="1">
                <a:solidFill>
                  <a:schemeClr val="bg1"/>
                </a:solidFill>
              </a:rPr>
              <a:t>Help us achieve the goals</a:t>
            </a:r>
            <a:endParaRPr lang="en-US" altLang="zh-CN" sz="3200" b="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5" grpId="0"/>
      <p:bldP spid="15" grpId="1"/>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455"/>
          <p:cNvPicPr>
            <a:picLocks noChangeAspect="1"/>
          </p:cNvPicPr>
          <p:nvPr/>
        </p:nvPicPr>
        <p:blipFill>
          <a:blip r:embed="rId2"/>
          <a:stretch>
            <a:fillRect/>
          </a:stretch>
        </p:blipFill>
        <p:spPr>
          <a:xfrm>
            <a:off x="-1270" y="2437765"/>
            <a:ext cx="887730" cy="1903095"/>
          </a:xfrm>
          <a:prstGeom prst="rect">
            <a:avLst/>
          </a:prstGeom>
        </p:spPr>
      </p:pic>
      <p:sp>
        <p:nvSpPr>
          <p:cNvPr id="2" name="文本框 1"/>
          <p:cNvSpPr txBox="1"/>
          <p:nvPr/>
        </p:nvSpPr>
        <p:spPr>
          <a:xfrm rot="16200000">
            <a:off x="-518795" y="3099435"/>
            <a:ext cx="1868805" cy="583565"/>
          </a:xfrm>
          <a:prstGeom prst="rect">
            <a:avLst/>
          </a:prstGeom>
          <a:noFill/>
        </p:spPr>
        <p:txBody>
          <a:bodyPr wrap="square" rtlCol="0">
            <a:spAutoFit/>
          </a:bodyPr>
          <a:p>
            <a:pPr algn="ctr"/>
            <a:r>
              <a:rPr lang="zh-CN" altLang="en-US" sz="3200" b="1">
                <a:solidFill>
                  <a:srgbClr val="004C5B"/>
                </a:solidFill>
                <a:latin typeface="汉仪喵魂体W" panose="00020600040101010101" charset="-122"/>
                <a:ea typeface="汉仪喵魂体W" panose="00020600040101010101" charset="-122"/>
              </a:rPr>
              <a:t>Retro</a:t>
            </a:r>
            <a:endParaRPr lang="zh-CN" altLang="en-US" sz="3200" b="1">
              <a:solidFill>
                <a:srgbClr val="004C5B"/>
              </a:solidFill>
              <a:latin typeface="汉仪喵魂体W" panose="00020600040101010101" charset="-122"/>
              <a:ea typeface="汉仪喵魂体W" panose="00020600040101010101" charset="-122"/>
            </a:endParaRPr>
          </a:p>
        </p:txBody>
      </p:sp>
      <p:sp>
        <p:nvSpPr>
          <p:cNvPr id="3" name="文本框 2"/>
          <p:cNvSpPr txBox="1"/>
          <p:nvPr/>
        </p:nvSpPr>
        <p:spPr>
          <a:xfrm>
            <a:off x="1235075" y="1445895"/>
            <a:ext cx="9721850" cy="4166870"/>
          </a:xfrm>
          <a:prstGeom prst="rect">
            <a:avLst/>
          </a:prstGeom>
          <a:noFill/>
        </p:spPr>
        <p:txBody>
          <a:bodyPr wrap="square" rtlCol="0" anchor="t">
            <a:spAutoFit/>
          </a:bodyPr>
          <a:p>
            <a:pPr marL="334645" indent="-457200" algn="l" rtl="0" eaLnBrk="0" fontAlgn="auto">
              <a:lnSpc>
                <a:spcPct val="87000"/>
              </a:lnSpc>
              <a:spcBef>
                <a:spcPts val="1400"/>
              </a:spcBef>
            </a:pPr>
            <a:r>
              <a:rPr sz="3200" kern="100" dirty="0">
                <a:solidFill>
                  <a:srgbClr val="F25F4C"/>
                </a:solidFill>
                <a:latin typeface="Calibri" panose="020F0502020204030204" charset="0"/>
                <a:ea typeface="Arial" panose="020B0604020202020204"/>
                <a:cs typeface="Calibri" panose="020F0502020204030204" charset="0"/>
                <a:sym typeface="+mn-ea"/>
              </a:rPr>
              <a:t>•</a:t>
            </a:r>
            <a:r>
              <a:rPr lang="en-US" sz="3200" kern="100" dirty="0">
                <a:solidFill>
                  <a:srgbClr val="F25F4C"/>
                </a:solidFill>
                <a:latin typeface="Calibri" panose="020F0502020204030204" charset="0"/>
                <a:ea typeface="Arial" panose="020B0604020202020204"/>
                <a:cs typeface="Calibri" panose="020F0502020204030204" charset="0"/>
                <a:sym typeface="+mn-ea"/>
              </a:rPr>
              <a:t> </a:t>
            </a:r>
            <a:r>
              <a:rPr lang="en-US" sz="3200" kern="100" dirty="0">
                <a:solidFill>
                  <a:srgbClr val="404040"/>
                </a:solidFill>
                <a:latin typeface="Calibri" panose="020F0502020204030204" charset="0"/>
                <a:ea typeface="Arial" panose="020B0604020202020204"/>
                <a:cs typeface="Calibri" panose="020F0502020204030204" charset="0"/>
                <a:sym typeface="+mn-ea"/>
              </a:rPr>
              <a:t>Finish the following True or False questions:</a:t>
            </a:r>
            <a:endParaRPr lang="en-US" altLang="zh-CN" sz="3200" kern="100" dirty="0">
              <a:solidFill>
                <a:srgbClr val="F25F4C"/>
              </a:solidFill>
              <a:latin typeface="Calibri" panose="020F0502020204030204" charset="0"/>
              <a:cs typeface="Calibri" panose="020F0502020204030204" charset="0"/>
              <a:sym typeface="+mn-ea"/>
            </a:endParaRPr>
          </a:p>
          <a:p>
            <a:pPr marL="334645" indent="-457200" algn="l" rtl="0" eaLnBrk="0" fontAlgn="auto">
              <a:lnSpc>
                <a:spcPct val="87000"/>
              </a:lnSpc>
              <a:spcBef>
                <a:spcPts val="1400"/>
              </a:spcBef>
            </a:pPr>
            <a:r>
              <a:rPr lang="en-US" altLang="zh-CN" sz="3200" kern="100" dirty="0">
                <a:solidFill>
                  <a:srgbClr val="F25F4C"/>
                </a:solidFill>
                <a:latin typeface="Calibri" panose="020F0502020204030204" charset="0"/>
                <a:cs typeface="Calibri" panose="020F0502020204030204" charset="0"/>
                <a:sym typeface="+mn-ea"/>
              </a:rPr>
              <a:t>1.</a:t>
            </a:r>
            <a:r>
              <a:rPr lang="en-US" altLang="zh-CN" sz="3200" kern="100" dirty="0">
                <a:solidFill>
                  <a:srgbClr val="404040"/>
                </a:solidFill>
                <a:latin typeface="Calibri" panose="020F0502020204030204" charset="0"/>
                <a:cs typeface="Calibri" panose="020F0502020204030204" charset="0"/>
                <a:sym typeface="+mn-ea"/>
              </a:rPr>
              <a:t> Enjoying the company of a crowd is the same as being </a:t>
            </a:r>
            <a:endParaRPr lang="en-US" altLang="zh-CN" sz="3200" kern="100" dirty="0">
              <a:solidFill>
                <a:srgbClr val="404040"/>
              </a:solidFill>
              <a:latin typeface="Calibri" panose="020F0502020204030204" charset="0"/>
              <a:cs typeface="Calibri" panose="020F0502020204030204" charset="0"/>
              <a:sym typeface="+mn-ea"/>
            </a:endParaRPr>
          </a:p>
          <a:p>
            <a:pPr marL="334645" indent="-457200" algn="l" rtl="0" eaLnBrk="0" fontAlgn="auto">
              <a:lnSpc>
                <a:spcPct val="87000"/>
              </a:lnSpc>
              <a:spcBef>
                <a:spcPts val="1400"/>
              </a:spcBef>
            </a:pPr>
            <a:r>
              <a:rPr lang="en-US" altLang="zh-CN" sz="3200" kern="100" dirty="0">
                <a:solidFill>
                  <a:srgbClr val="404040"/>
                </a:solidFill>
                <a:latin typeface="Calibri" panose="020F0502020204030204" charset="0"/>
                <a:cs typeface="Calibri" panose="020F0502020204030204" charset="0"/>
                <a:sym typeface="+mn-ea"/>
              </a:rPr>
              <a:t>     with friends.                                                              (      )  </a:t>
            </a:r>
            <a:endParaRPr lang="en-US" altLang="zh-CN" sz="3200" kern="100" dirty="0">
              <a:solidFill>
                <a:srgbClr val="404040"/>
              </a:solidFill>
              <a:latin typeface="Calibri" panose="020F0502020204030204" charset="0"/>
              <a:cs typeface="Calibri" panose="020F0502020204030204" charset="0"/>
              <a:sym typeface="+mn-ea"/>
            </a:endParaRPr>
          </a:p>
          <a:p>
            <a:pPr marL="334645" indent="-457200" algn="l" rtl="0" eaLnBrk="0" fontAlgn="auto">
              <a:lnSpc>
                <a:spcPct val="87000"/>
              </a:lnSpc>
              <a:spcBef>
                <a:spcPts val="1400"/>
              </a:spcBef>
            </a:pPr>
            <a:r>
              <a:rPr lang="en-US" altLang="zh-CN" sz="3200" kern="100" dirty="0">
                <a:solidFill>
                  <a:srgbClr val="F25F4C"/>
                </a:solidFill>
                <a:latin typeface="Calibri" panose="020F0502020204030204" charset="0"/>
                <a:cs typeface="Calibri" panose="020F0502020204030204" charset="0"/>
                <a:sym typeface="+mn-ea"/>
              </a:rPr>
              <a:t>2. </a:t>
            </a:r>
            <a:r>
              <a:rPr lang="en-US" altLang="zh-CN" sz="3200" kern="100" dirty="0">
                <a:solidFill>
                  <a:srgbClr val="404040"/>
                </a:solidFill>
                <a:latin typeface="Calibri" panose="020F0502020204030204" charset="0"/>
                <a:cs typeface="Calibri" panose="020F0502020204030204" charset="0"/>
                <a:sym typeface="+mn-ea"/>
              </a:rPr>
              <a:t>Friends should be carefully chosen and relationships </a:t>
            </a:r>
            <a:endParaRPr lang="en-US" altLang="zh-CN" sz="3200" kern="100" dirty="0">
              <a:solidFill>
                <a:srgbClr val="404040"/>
              </a:solidFill>
              <a:latin typeface="Calibri" panose="020F0502020204030204" charset="0"/>
              <a:cs typeface="Calibri" panose="020F0502020204030204" charset="0"/>
              <a:sym typeface="+mn-ea"/>
            </a:endParaRPr>
          </a:p>
          <a:p>
            <a:pPr marL="334645" indent="-457200" algn="l" rtl="0" eaLnBrk="0" fontAlgn="auto">
              <a:lnSpc>
                <a:spcPct val="87000"/>
              </a:lnSpc>
              <a:spcBef>
                <a:spcPts val="1400"/>
              </a:spcBef>
            </a:pPr>
            <a:r>
              <a:rPr lang="en-US" altLang="zh-CN" sz="3200" kern="100" dirty="0">
                <a:solidFill>
                  <a:srgbClr val="404040"/>
                </a:solidFill>
                <a:latin typeface="Calibri" panose="020F0502020204030204" charset="0"/>
                <a:cs typeface="Calibri" panose="020F0502020204030204" charset="0"/>
                <a:sym typeface="+mn-ea"/>
              </a:rPr>
              <a:t>    carefully developed.                                                  (      )</a:t>
            </a:r>
            <a:endParaRPr lang="en-US" altLang="zh-CN" sz="3200" kern="100" dirty="0">
              <a:solidFill>
                <a:srgbClr val="404040"/>
              </a:solidFill>
              <a:latin typeface="Calibri" panose="020F0502020204030204" charset="0"/>
              <a:cs typeface="Calibri" panose="020F0502020204030204" charset="0"/>
              <a:sym typeface="+mn-ea"/>
            </a:endParaRPr>
          </a:p>
          <a:p>
            <a:pPr marL="334645" indent="-457200" algn="l" rtl="0" eaLnBrk="0" fontAlgn="auto">
              <a:lnSpc>
                <a:spcPct val="87000"/>
              </a:lnSpc>
              <a:spcBef>
                <a:spcPts val="1400"/>
              </a:spcBef>
            </a:pPr>
            <a:r>
              <a:rPr lang="en-US" altLang="zh-CN" sz="3200" kern="100" dirty="0">
                <a:solidFill>
                  <a:srgbClr val="F25F4C"/>
                </a:solidFill>
                <a:latin typeface="Calibri" panose="020F0502020204030204" charset="0"/>
                <a:cs typeface="Calibri" panose="020F0502020204030204" charset="0"/>
                <a:sym typeface="+mn-ea"/>
              </a:rPr>
              <a:t>3. </a:t>
            </a:r>
            <a:r>
              <a:rPr lang="en-US" altLang="zh-CN" sz="3200" kern="100" dirty="0">
                <a:solidFill>
                  <a:srgbClr val="404040"/>
                </a:solidFill>
                <a:latin typeface="Calibri" panose="020F0502020204030204" charset="0"/>
                <a:cs typeface="Calibri" panose="020F0502020204030204" charset="0"/>
                <a:sym typeface="+mn-ea"/>
              </a:rPr>
              <a:t>Our trusted friends can help us better walk   the "path </a:t>
            </a:r>
            <a:endParaRPr lang="en-US" altLang="zh-CN" sz="3200" kern="100" dirty="0">
              <a:solidFill>
                <a:srgbClr val="404040"/>
              </a:solidFill>
              <a:latin typeface="Calibri" panose="020F0502020204030204" charset="0"/>
              <a:cs typeface="Calibri" panose="020F0502020204030204" charset="0"/>
              <a:sym typeface="+mn-ea"/>
            </a:endParaRPr>
          </a:p>
          <a:p>
            <a:pPr marL="334645" indent="-457200" algn="l" rtl="0" eaLnBrk="0" fontAlgn="auto">
              <a:lnSpc>
                <a:spcPct val="87000"/>
              </a:lnSpc>
              <a:spcBef>
                <a:spcPts val="1400"/>
              </a:spcBef>
            </a:pPr>
            <a:r>
              <a:rPr lang="en-US" altLang="zh-CN" sz="3200" kern="100" dirty="0">
                <a:solidFill>
                  <a:srgbClr val="404040"/>
                </a:solidFill>
                <a:latin typeface="Calibri" panose="020F0502020204030204" charset="0"/>
                <a:cs typeface="Calibri" panose="020F0502020204030204" charset="0"/>
                <a:sym typeface="+mn-ea"/>
              </a:rPr>
              <a:t>    of life".                                                                         (      )</a:t>
            </a:r>
            <a:endParaRPr lang="en-US" altLang="zh-CN" sz="3200" kern="100" dirty="0">
              <a:solidFill>
                <a:srgbClr val="404040"/>
              </a:solidFill>
              <a:latin typeface="Calibri" panose="020F0502020204030204" charset="0"/>
              <a:cs typeface="Calibri" panose="020F0502020204030204" charset="0"/>
              <a:sym typeface="+mn-ea"/>
            </a:endParaRPr>
          </a:p>
        </p:txBody>
      </p:sp>
      <p:sp>
        <p:nvSpPr>
          <p:cNvPr id="4" name="矩形 10"/>
          <p:cNvSpPr/>
          <p:nvPr/>
        </p:nvSpPr>
        <p:spPr>
          <a:xfrm>
            <a:off x="9626138" y="2456830"/>
            <a:ext cx="648335" cy="101473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1200" cap="none" spc="0" normalizeH="0" baseline="0" noProof="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Calibri" panose="020F0502020204030204"/>
              </a:rPr>
              <a:t>F</a:t>
            </a:r>
            <a:endParaRPr kumimoji="0" lang="zh-CN" altLang="en-US" sz="6000" b="1" i="0" u="none" strike="noStrike" kern="1200" cap="none" spc="0" normalizeH="0" baseline="0" noProof="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Calibri" panose="020F0502020204030204"/>
            </a:endParaRPr>
          </a:p>
        </p:txBody>
      </p:sp>
      <p:sp>
        <p:nvSpPr>
          <p:cNvPr id="5" name="矩形 11"/>
          <p:cNvSpPr/>
          <p:nvPr/>
        </p:nvSpPr>
        <p:spPr>
          <a:xfrm>
            <a:off x="9698643" y="3712334"/>
            <a:ext cx="690880" cy="101473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1200" cap="none" spc="0" normalizeH="0" baseline="0" noProof="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Calibri" panose="020F0502020204030204"/>
              </a:rPr>
              <a:t>T</a:t>
            </a:r>
            <a:endParaRPr kumimoji="0" lang="zh-CN" altLang="en-US" sz="6000" b="1" i="0" u="none" strike="noStrike" kern="1200" cap="none" spc="0" normalizeH="0" baseline="0" noProof="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Calibri" panose="020F0502020204030204"/>
            </a:endParaRPr>
          </a:p>
        </p:txBody>
      </p:sp>
      <p:sp>
        <p:nvSpPr>
          <p:cNvPr id="6" name="矩形 12"/>
          <p:cNvSpPr/>
          <p:nvPr/>
        </p:nvSpPr>
        <p:spPr>
          <a:xfrm>
            <a:off x="9698643" y="4904591"/>
            <a:ext cx="690880" cy="101473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1200" cap="none" spc="0" normalizeH="0" baseline="0" noProof="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Calibri" panose="020F0502020204030204"/>
              </a:rPr>
              <a:t>T</a:t>
            </a:r>
            <a:endParaRPr kumimoji="0" lang="zh-CN" altLang="en-US" sz="6000" b="1" i="0" u="none" strike="noStrike" kern="1200" cap="none" spc="0" normalizeH="0" baseline="0" noProof="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Calibri" panose="020F0502020204030204"/>
            </a:endParaRPr>
          </a:p>
        </p:txBody>
      </p:sp>
      <p:sp>
        <p:nvSpPr>
          <p:cNvPr id="7" name="文本框 6"/>
          <p:cNvSpPr txBox="1"/>
          <p:nvPr/>
        </p:nvSpPr>
        <p:spPr>
          <a:xfrm>
            <a:off x="570865" y="615950"/>
            <a:ext cx="6096000" cy="829945"/>
          </a:xfrm>
          <a:prstGeom prst="rect">
            <a:avLst/>
          </a:prstGeom>
          <a:noFill/>
        </p:spPr>
        <p:txBody>
          <a:bodyPr wrap="square" rtlCol="0" anchor="t">
            <a:spAutoFit/>
          </a:bodyPr>
          <a:p>
            <a:r>
              <a:rPr lang="en-US" sz="4800" u="sng" kern="100" dirty="0">
                <a:solidFill>
                  <a:srgbClr val="404040">
                    <a:alpha val="100000"/>
                  </a:srgbClr>
                </a:solidFill>
                <a:uFill>
                  <a:solidFill>
                    <a:srgbClr val="7F7F7F"/>
                  </a:solidFill>
                </a:uFill>
                <a:latin typeface="Calibri" panose="020F0502020204030204"/>
                <a:ea typeface="Calibri" panose="020F0502020204030204"/>
                <a:cs typeface="Calibri" panose="020F0502020204030204"/>
                <a:sym typeface="+mn-ea"/>
              </a:rPr>
              <a:t>Para 6</a:t>
            </a:r>
            <a:endParaRPr lang="en-US" altLang="en-US" sz="4800" u="sng" kern="100" dirty="0">
              <a:solidFill>
                <a:srgbClr val="404040">
                  <a:alpha val="100000"/>
                </a:srgbClr>
              </a:solidFill>
              <a:uFill>
                <a:solidFill>
                  <a:srgbClr val="7F7F7F"/>
                </a:solidFill>
              </a:uFill>
              <a:latin typeface="Calibri" panose="020F0502020204030204"/>
              <a:ea typeface="Calibri" panose="020F0502020204030204"/>
              <a:cs typeface="Calibri" panose="020F0502020204030204"/>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7" name="https://photo-static-api.fotomore.com/creative/vcg/400/new/VCG211367236047.jpg?uid=386&amp;timestamp=1699412190&amp;sign=a51e4905eabba2b77920f35b11e6a6b6" descr="templates\picture_hover\&amp;pky200_sjzg_VCG211367236047&amp;"/>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blip>
          <a:stretch>
            <a:fillRect/>
          </a:stretch>
        </p:blipFill>
        <p:spPr>
          <a:xfrm>
            <a:off x="158750" y="0"/>
            <a:ext cx="6158230" cy="6926580"/>
          </a:xfrm>
          <a:prstGeom prst="rect">
            <a:avLst/>
          </a:prstGeom>
        </p:spPr>
      </p:pic>
      <p:sp>
        <p:nvSpPr>
          <p:cNvPr id="100" name="文本框 99"/>
          <p:cNvSpPr txBox="1"/>
          <p:nvPr/>
        </p:nvSpPr>
        <p:spPr>
          <a:xfrm>
            <a:off x="918210" y="1142365"/>
            <a:ext cx="4749165" cy="4399915"/>
          </a:xfrm>
          <a:prstGeom prst="rect">
            <a:avLst/>
          </a:prstGeom>
          <a:noFill/>
          <a:ln w="9525">
            <a:noFill/>
          </a:ln>
        </p:spPr>
        <p:txBody>
          <a:bodyPr wrap="square">
            <a:spAutoFit/>
          </a:bodyPr>
          <a:p>
            <a:pPr indent="266700"/>
            <a:r>
              <a:rPr lang="en-US" sz="2800" b="0">
                <a:latin typeface="Calibri" panose="020F0502020204030204" charset="0"/>
                <a:ea typeface="宋体" panose="02010600030101010101" pitchFamily="2" charset="-122"/>
              </a:rPr>
              <a:t>Finally, it </a:t>
            </a:r>
            <a:r>
              <a:rPr lang="en-US" sz="2800" b="1">
                <a:solidFill>
                  <a:schemeClr val="accent6">
                    <a:lumMod val="50000"/>
                  </a:schemeClr>
                </a:solidFill>
                <a:latin typeface="Calibri" panose="020F0502020204030204" charset="0"/>
                <a:ea typeface="宋体" panose="02010600030101010101" pitchFamily="2" charset="-122"/>
              </a:rPr>
              <a:t>should be</a:t>
            </a:r>
            <a:r>
              <a:rPr lang="en-US" sz="2800" b="0">
                <a:latin typeface="Calibri" panose="020F0502020204030204" charset="0"/>
                <a:ea typeface="宋体" panose="02010600030101010101" pitchFamily="2" charset="-122"/>
              </a:rPr>
              <a:t> pointed out that enjoying the company of a crowd is not the same as being with friends. Friends should be carefully chosen and relationships carefully developed. In this way, we can better walk the</a:t>
            </a:r>
            <a:r>
              <a:rPr lang="en-US" sz="2800" b="1">
                <a:solidFill>
                  <a:srgbClr val="C00000"/>
                </a:solidFill>
                <a:latin typeface="Calibri" panose="020F0502020204030204" charset="0"/>
                <a:ea typeface="宋体" panose="02010600030101010101" pitchFamily="2" charset="-122"/>
              </a:rPr>
              <a:t> “path of life”</a:t>
            </a:r>
            <a:r>
              <a:rPr lang="en-US" sz="2800" b="1">
                <a:solidFill>
                  <a:srgbClr val="C00000"/>
                </a:solidFill>
                <a:latin typeface="Calibri" panose="020F0502020204030204" charset="0"/>
                <a:ea typeface="宋体" panose="02010600030101010101" pitchFamily="2" charset="-122"/>
                <a:cs typeface="Times New Roman" panose="02020603050405020304" pitchFamily="18" charset="0"/>
              </a:rPr>
              <a:t> </a:t>
            </a:r>
            <a:r>
              <a:rPr lang="en-US" sz="2800" b="0">
                <a:latin typeface="Calibri" panose="020F0502020204030204" charset="0"/>
                <a:ea typeface="宋体" panose="02010600030101010101" pitchFamily="2" charset="-122"/>
              </a:rPr>
              <a:t>with the comfort, advice and help from our trusted friends.</a:t>
            </a:r>
            <a:endParaRPr lang="en-US" altLang="en-US" sz="2800" b="0">
              <a:latin typeface="Calibri" panose="020F0502020204030204" charset="0"/>
              <a:ea typeface="宋体" panose="02010600030101010101" pitchFamily="2" charset="-122"/>
            </a:endParaRPr>
          </a:p>
        </p:txBody>
      </p:sp>
      <p:sp>
        <p:nvSpPr>
          <p:cNvPr id="2" name="右箭头 1"/>
          <p:cNvSpPr/>
          <p:nvPr/>
        </p:nvSpPr>
        <p:spPr>
          <a:xfrm>
            <a:off x="5950585" y="2431415"/>
            <a:ext cx="1456690" cy="469265"/>
          </a:xfrm>
          <a:prstGeom prst="rightArrow">
            <a:avLst/>
          </a:prstGeom>
          <a:solidFill>
            <a:srgbClr val="1B4A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右箭头 2"/>
          <p:cNvSpPr/>
          <p:nvPr/>
        </p:nvSpPr>
        <p:spPr>
          <a:xfrm>
            <a:off x="5950585" y="4467225"/>
            <a:ext cx="1456690" cy="414020"/>
          </a:xfrm>
          <a:prstGeom prst="rightArrow">
            <a:avLst/>
          </a:prstGeom>
          <a:solidFill>
            <a:srgbClr val="1B4A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7614285" y="2431415"/>
            <a:ext cx="1932940" cy="583565"/>
          </a:xfrm>
          <a:prstGeom prst="rect">
            <a:avLst/>
          </a:prstGeom>
          <a:noFill/>
        </p:spPr>
        <p:txBody>
          <a:bodyPr wrap="square" rtlCol="0">
            <a:spAutoFit/>
          </a:bodyPr>
          <a:p>
            <a:r>
              <a:rPr lang="en-US" altLang="zh-CN" sz="3200"/>
              <a:t>Advice</a:t>
            </a:r>
            <a:endParaRPr lang="en-US" altLang="zh-CN" sz="3200"/>
          </a:p>
        </p:txBody>
      </p:sp>
      <p:sp>
        <p:nvSpPr>
          <p:cNvPr id="5" name="文本框 4"/>
          <p:cNvSpPr txBox="1"/>
          <p:nvPr>
            <p:custDataLst>
              <p:tags r:id="rId4"/>
            </p:custDataLst>
          </p:nvPr>
        </p:nvSpPr>
        <p:spPr>
          <a:xfrm>
            <a:off x="7614285" y="4382135"/>
            <a:ext cx="2926715" cy="583565"/>
          </a:xfrm>
          <a:prstGeom prst="rect">
            <a:avLst/>
          </a:prstGeom>
          <a:noFill/>
        </p:spPr>
        <p:txBody>
          <a:bodyPr wrap="square" rtlCol="0">
            <a:spAutoFit/>
          </a:bodyPr>
          <a:p>
            <a:r>
              <a:rPr lang="en-US" altLang="zh-CN" sz="3200"/>
              <a:t>Restatement</a:t>
            </a:r>
            <a:endParaRPr lang="en-US" altLang="zh-CN" sz="3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7" name="文本框 6"/>
          <p:cNvSpPr txBox="1"/>
          <p:nvPr>
            <p:custDataLst>
              <p:tags r:id="rId2"/>
            </p:custDataLst>
          </p:nvPr>
        </p:nvSpPr>
        <p:spPr>
          <a:xfrm>
            <a:off x="2315210" y="2536825"/>
            <a:ext cx="7756525" cy="1121410"/>
          </a:xfrm>
          <a:prstGeom prst="rect">
            <a:avLst/>
          </a:prstGeom>
          <a:noFill/>
        </p:spPr>
        <p:txBody>
          <a:bodyPr wrap="square" rtlCol="0">
            <a:noAutofit/>
          </a:bodyPr>
          <a:p>
            <a:pPr algn="ctr"/>
            <a:r>
              <a:rPr lang="en-US" altLang="zh-CN" sz="6000" b="1">
                <a:solidFill>
                  <a:srgbClr val="004C5B"/>
                </a:solidFill>
                <a:latin typeface="汉仪喵魂体W" panose="00020600040101010101" charset="-122"/>
                <a:ea typeface="汉仪喵魂体W" panose="00020600040101010101" charset="-122"/>
              </a:rPr>
              <a:t>Appraciation</a:t>
            </a:r>
            <a:endParaRPr lang="en-US" altLang="zh-CN" sz="6000" b="1">
              <a:solidFill>
                <a:srgbClr val="004C5B"/>
              </a:solidFill>
              <a:latin typeface="汉仪喵魂体W" panose="00020600040101010101" charset="-122"/>
              <a:ea typeface="汉仪喵魂体W"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94000"/>
          </a:blip>
          <a:stretch>
            <a:fillRect/>
          </a:stretch>
        </a:blipFill>
        <a:effectLst/>
      </p:bgPr>
    </p:bg>
    <p:spTree>
      <p:nvGrpSpPr>
        <p:cNvPr id="1" name=""/>
        <p:cNvGrpSpPr/>
        <p:nvPr/>
      </p:nvGrpSpPr>
      <p:grpSpPr/>
      <p:pic>
        <p:nvPicPr>
          <p:cNvPr id="9" name="图片 8" descr="455"/>
          <p:cNvPicPr>
            <a:picLocks noChangeAspect="1"/>
          </p:cNvPicPr>
          <p:nvPr/>
        </p:nvPicPr>
        <p:blipFill>
          <a:blip r:embed="rId2"/>
          <a:stretch>
            <a:fillRect/>
          </a:stretch>
        </p:blipFill>
        <p:spPr>
          <a:xfrm>
            <a:off x="-1270" y="2437765"/>
            <a:ext cx="887730" cy="1903095"/>
          </a:xfrm>
          <a:prstGeom prst="rect">
            <a:avLst/>
          </a:prstGeom>
        </p:spPr>
      </p:pic>
      <p:sp>
        <p:nvSpPr>
          <p:cNvPr id="2" name="文本框 1"/>
          <p:cNvSpPr txBox="1"/>
          <p:nvPr/>
        </p:nvSpPr>
        <p:spPr>
          <a:xfrm rot="16200000">
            <a:off x="-518795" y="3099435"/>
            <a:ext cx="1868805" cy="583565"/>
          </a:xfrm>
          <a:prstGeom prst="rect">
            <a:avLst/>
          </a:prstGeom>
          <a:noFill/>
        </p:spPr>
        <p:txBody>
          <a:bodyPr wrap="square" rtlCol="0">
            <a:spAutoFit/>
          </a:bodyPr>
          <a:p>
            <a:pPr algn="ctr"/>
            <a:r>
              <a:rPr lang="zh-CN" altLang="en-US" sz="3200" b="1">
                <a:solidFill>
                  <a:srgbClr val="004C5B"/>
                </a:solidFill>
                <a:latin typeface="汉仪喵魂体W" panose="00020600040101010101" charset="-122"/>
                <a:ea typeface="汉仪喵魂体W" panose="00020600040101010101" charset="-122"/>
              </a:rPr>
              <a:t>Retro</a:t>
            </a:r>
            <a:endParaRPr lang="zh-CN" altLang="en-US" sz="3200" b="1">
              <a:solidFill>
                <a:srgbClr val="004C5B"/>
              </a:solidFill>
              <a:latin typeface="汉仪喵魂体W" panose="00020600040101010101" charset="-122"/>
              <a:ea typeface="汉仪喵魂体W" panose="00020600040101010101" charset="-122"/>
            </a:endParaRPr>
          </a:p>
        </p:txBody>
      </p:sp>
      <p:sp>
        <p:nvSpPr>
          <p:cNvPr id="22" name="文本框 21"/>
          <p:cNvSpPr txBox="1"/>
          <p:nvPr/>
        </p:nvSpPr>
        <p:spPr>
          <a:xfrm>
            <a:off x="2894965" y="499110"/>
            <a:ext cx="6402070" cy="945515"/>
          </a:xfrm>
          <a:prstGeom prst="rect">
            <a:avLst/>
          </a:prstGeom>
          <a:noFill/>
        </p:spPr>
        <p:txBody>
          <a:bodyPr wrap="square" rtlCol="0">
            <a:noAutofit/>
          </a:bodyPr>
          <a:p>
            <a:pPr algn="l"/>
            <a:r>
              <a:rPr lang="en-US" altLang="zh-CN" sz="6000" i="1">
                <a:latin typeface="Goudy Old Style" panose="02020502050305020303" charset="0"/>
                <a:cs typeface="Goudy Old Style" panose="02020502050305020303" charset="0"/>
              </a:rPr>
              <a:t>Knowledge is Power.</a:t>
            </a:r>
            <a:endParaRPr lang="en-US" altLang="zh-CN" sz="6000" i="1">
              <a:latin typeface="Goudy Old Style" panose="02020502050305020303" charset="0"/>
              <a:cs typeface="Goudy Old Style" panose="02020502050305020303" charset="0"/>
            </a:endParaRPr>
          </a:p>
          <a:p>
            <a:pPr algn="l"/>
            <a:endParaRPr lang="en-US" altLang="zh-CN" sz="6000" i="1">
              <a:latin typeface="Goudy Old Style" panose="02020502050305020303" charset="0"/>
              <a:cs typeface="Goudy Old Style" panose="02020502050305020303" charset="0"/>
            </a:endParaRPr>
          </a:p>
          <a:p>
            <a:pPr algn="l"/>
            <a:endParaRPr lang="en-US" altLang="zh-CN" sz="6000" i="1">
              <a:latin typeface="Goudy Old Style" panose="02020502050305020303" charset="0"/>
              <a:cs typeface="Goudy Old Style" panose="02020502050305020303" charset="0"/>
            </a:endParaRPr>
          </a:p>
        </p:txBody>
      </p:sp>
      <p:sp>
        <p:nvSpPr>
          <p:cNvPr id="3" name="文本框 2"/>
          <p:cNvSpPr txBox="1"/>
          <p:nvPr/>
        </p:nvSpPr>
        <p:spPr>
          <a:xfrm>
            <a:off x="7292975" y="1444625"/>
            <a:ext cx="3762375" cy="645160"/>
          </a:xfrm>
          <a:prstGeom prst="rect">
            <a:avLst/>
          </a:prstGeom>
          <a:noFill/>
        </p:spPr>
        <p:txBody>
          <a:bodyPr wrap="square" rtlCol="0">
            <a:spAutoFit/>
          </a:bodyPr>
          <a:p>
            <a:r>
              <a:rPr lang="en-US" altLang="zh-CN" sz="3600"/>
              <a:t>——Francis Bacon</a:t>
            </a:r>
            <a:endParaRPr lang="en-US" altLang="zh-CN" sz="3600"/>
          </a:p>
        </p:txBody>
      </p:sp>
      <p:pic>
        <p:nvPicPr>
          <p:cNvPr id="100" name="F35B0BEE-F18A-47BB-8FCB-E00DA2F2635D-2" descr="C:/Users/譞弋Zoey/AppData/Local/Temp/wpp.SleGBGwpp"/>
          <p:cNvPicPr/>
          <p:nvPr>
            <p:custDataLst>
              <p:tags r:id="rId3"/>
            </p:custDataLst>
          </p:nvPr>
        </p:nvPicPr>
        <p:blipFill>
          <a:blip r:embed="rId4">
            <a:clrChange>
              <a:clrFrom>
                <a:srgbClr val="FFFFFF">
                  <a:alpha val="100000"/>
                </a:srgbClr>
              </a:clrFrom>
              <a:clrTo>
                <a:srgbClr val="FFFFFF">
                  <a:alpha val="100000"/>
                  <a:alpha val="0"/>
                </a:srgbClr>
              </a:clrTo>
            </a:clrChange>
          </a:blip>
          <a:stretch>
            <a:fillRect/>
          </a:stretch>
        </p:blipFill>
        <p:spPr>
          <a:xfrm flipH="1">
            <a:off x="1998345" y="2371090"/>
            <a:ext cx="2707640" cy="3283585"/>
          </a:xfrm>
          <a:prstGeom prst="rect">
            <a:avLst/>
          </a:prstGeom>
          <a:noFill/>
          <a:ln w="9525">
            <a:noFill/>
          </a:ln>
        </p:spPr>
      </p:pic>
      <p:sp>
        <p:nvSpPr>
          <p:cNvPr id="4" name="文本框 3"/>
          <p:cNvSpPr txBox="1"/>
          <p:nvPr/>
        </p:nvSpPr>
        <p:spPr>
          <a:xfrm>
            <a:off x="5600065" y="2371090"/>
            <a:ext cx="4431030" cy="1383665"/>
          </a:xfrm>
          <a:prstGeom prst="rect">
            <a:avLst/>
          </a:prstGeom>
          <a:noFill/>
        </p:spPr>
        <p:txBody>
          <a:bodyPr wrap="square" rtlCol="0" anchor="t">
            <a:spAutoFit/>
          </a:bodyPr>
          <a:p>
            <a:r>
              <a:rPr lang="zh-CN" altLang="en-US" sz="6000"/>
              <a:t>Francis Bacon</a:t>
            </a:r>
            <a:endParaRPr lang="zh-CN" altLang="en-US" sz="6000"/>
          </a:p>
          <a:p>
            <a:pPr algn="r"/>
            <a:r>
              <a:rPr lang="en-US" altLang="zh-CN" sz="2400"/>
              <a:t>1561.1.22-1626.4.9</a:t>
            </a:r>
            <a:endParaRPr lang="en-US" altLang="zh-CN" sz="2400"/>
          </a:p>
        </p:txBody>
      </p:sp>
      <p:sp>
        <p:nvSpPr>
          <p:cNvPr id="5" name="文本框 4"/>
          <p:cNvSpPr txBox="1"/>
          <p:nvPr/>
        </p:nvSpPr>
        <p:spPr>
          <a:xfrm>
            <a:off x="5600065" y="3908425"/>
            <a:ext cx="4666615" cy="1076325"/>
          </a:xfrm>
          <a:prstGeom prst="rect">
            <a:avLst/>
          </a:prstGeom>
          <a:noFill/>
        </p:spPr>
        <p:txBody>
          <a:bodyPr wrap="square" rtlCol="0">
            <a:spAutoFit/>
          </a:bodyPr>
          <a:p>
            <a:r>
              <a:rPr lang="zh-CN" altLang="en-US" sz="3200"/>
              <a:t>a great English writer, scientist and philosopher</a:t>
            </a:r>
            <a:endParaRPr lang="zh-CN" altLang="en-US" sz="3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1" name="文本框 10"/>
          <p:cNvSpPr txBox="1"/>
          <p:nvPr/>
        </p:nvSpPr>
        <p:spPr>
          <a:xfrm>
            <a:off x="998220" y="1202055"/>
            <a:ext cx="10058400" cy="1076325"/>
          </a:xfrm>
          <a:prstGeom prst="rect">
            <a:avLst/>
          </a:prstGeom>
          <a:noFill/>
        </p:spPr>
        <p:txBody>
          <a:bodyPr wrap="square" rtlCol="0" anchor="t">
            <a:spAutoFit/>
          </a:bodyPr>
          <a:p>
            <a:pPr indent="457200"/>
            <a:r>
              <a:rPr lang="en-US" altLang="zh-CN" sz="3200"/>
              <a:t>A literary device used to </a:t>
            </a:r>
            <a:r>
              <a:rPr lang="en-US" altLang="zh-CN" sz="3200">
                <a:solidFill>
                  <a:srgbClr val="C00000"/>
                </a:solidFill>
              </a:rPr>
              <a:t>imply</a:t>
            </a:r>
            <a:r>
              <a:rPr lang="en-US" altLang="zh-CN" sz="3200"/>
              <a:t> a </a:t>
            </a:r>
            <a:r>
              <a:rPr lang="en-US" altLang="zh-CN" sz="3200">
                <a:solidFill>
                  <a:srgbClr val="C00000"/>
                </a:solidFill>
              </a:rPr>
              <a:t>comparison</a:t>
            </a:r>
            <a:r>
              <a:rPr lang="en-US" altLang="zh-CN" sz="3200"/>
              <a:t> between ideas, things or people.</a:t>
            </a:r>
            <a:endParaRPr lang="en-US" altLang="zh-CN" sz="3200"/>
          </a:p>
        </p:txBody>
      </p:sp>
      <p:sp>
        <p:nvSpPr>
          <p:cNvPr id="12" name="文本框 11"/>
          <p:cNvSpPr txBox="1"/>
          <p:nvPr>
            <p:custDataLst>
              <p:tags r:id="rId2"/>
            </p:custDataLst>
          </p:nvPr>
        </p:nvSpPr>
        <p:spPr>
          <a:xfrm>
            <a:off x="463550" y="458470"/>
            <a:ext cx="4462780" cy="665480"/>
          </a:xfrm>
          <a:prstGeom prst="rect">
            <a:avLst/>
          </a:prstGeom>
          <a:noFill/>
        </p:spPr>
        <p:txBody>
          <a:bodyPr wrap="square" rtlCol="0">
            <a:noAutofit/>
          </a:bodyPr>
          <a:p>
            <a:pPr algn="ctr"/>
            <a:r>
              <a:rPr lang="en-US" altLang="zh-CN" sz="4000" b="1">
                <a:solidFill>
                  <a:srgbClr val="004C5B"/>
                </a:solidFill>
                <a:latin typeface="汉仪喵魂体W" panose="00020600040101010101" charset="-122"/>
                <a:ea typeface="汉仪喵魂体W" panose="00020600040101010101" charset="-122"/>
              </a:rPr>
              <a:t>Metaphor</a:t>
            </a:r>
            <a:r>
              <a:rPr lang="zh-CN" altLang="en-US" sz="4000" b="1">
                <a:solidFill>
                  <a:srgbClr val="004C5B"/>
                </a:solidFill>
                <a:latin typeface="汉仪喵魂体W" panose="00020600040101010101" charset="-122"/>
                <a:ea typeface="汉仪喵魂体W" panose="00020600040101010101" charset="-122"/>
              </a:rPr>
              <a:t>（暗喻）</a:t>
            </a:r>
            <a:endParaRPr lang="zh-CN" altLang="en-US" sz="4000" b="1">
              <a:solidFill>
                <a:srgbClr val="004C5B"/>
              </a:solidFill>
              <a:latin typeface="汉仪喵魂体W" panose="00020600040101010101" charset="-122"/>
              <a:ea typeface="汉仪喵魂体W" panose="00020600040101010101" charset="-122"/>
            </a:endParaRPr>
          </a:p>
        </p:txBody>
      </p:sp>
      <p:sp>
        <p:nvSpPr>
          <p:cNvPr id="2" name="文本框 1"/>
          <p:cNvSpPr txBox="1"/>
          <p:nvPr/>
        </p:nvSpPr>
        <p:spPr>
          <a:xfrm>
            <a:off x="1788160" y="2741295"/>
            <a:ext cx="5522595" cy="645160"/>
          </a:xfrm>
          <a:prstGeom prst="rect">
            <a:avLst/>
          </a:prstGeom>
          <a:noFill/>
        </p:spPr>
        <p:txBody>
          <a:bodyPr wrap="square" rtlCol="0">
            <a:spAutoFit/>
          </a:bodyPr>
          <a:p>
            <a:r>
              <a:rPr lang="en-US" altLang="zh-CN" sz="3600"/>
              <a:t>She is a ticking time bomb.</a:t>
            </a:r>
            <a:endParaRPr lang="en-US" altLang="zh-CN" sz="3600"/>
          </a:p>
        </p:txBody>
      </p:sp>
      <p:sp>
        <p:nvSpPr>
          <p:cNvPr id="3" name="文本框 2"/>
          <p:cNvSpPr txBox="1"/>
          <p:nvPr>
            <p:custDataLst>
              <p:tags r:id="rId3"/>
            </p:custDataLst>
          </p:nvPr>
        </p:nvSpPr>
        <p:spPr>
          <a:xfrm>
            <a:off x="1788160" y="3737610"/>
            <a:ext cx="5522595" cy="645160"/>
          </a:xfrm>
          <a:prstGeom prst="rect">
            <a:avLst/>
          </a:prstGeom>
          <a:noFill/>
        </p:spPr>
        <p:txBody>
          <a:bodyPr wrap="square" rtlCol="0">
            <a:spAutoFit/>
          </a:bodyPr>
          <a:p>
            <a:r>
              <a:rPr lang="en-US" altLang="zh-CN" sz="3600"/>
              <a:t>Her eyes are pure stars.</a:t>
            </a:r>
            <a:endParaRPr lang="en-US" altLang="zh-CN" sz="3600"/>
          </a:p>
        </p:txBody>
      </p:sp>
      <p:pic>
        <p:nvPicPr>
          <p:cNvPr id="4" name="https://photo-static-api.fotomore.com/creative/vcg/400/new/VCG41N1361602190.jpg?uid=386&amp;timestamp=1699530993&amp;sign=45c98514613833fb4e4d9ade5c9d774e" descr="templates\picture_hover\&amp;pky320_sjzg_VCG41N1361602190&amp;"/>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724650" y="3545205"/>
            <a:ext cx="1176655" cy="1176655"/>
          </a:xfrm>
          <a:prstGeom prst="rect">
            <a:avLst/>
          </a:prstGeom>
        </p:spPr>
      </p:pic>
      <p:pic>
        <p:nvPicPr>
          <p:cNvPr id="100" name="图片 99"/>
          <p:cNvPicPr/>
          <p:nvPr/>
        </p:nvPicPr>
        <p:blipFill>
          <a:blip r:embed="rId5">
            <a:clrChange>
              <a:clrFrom>
                <a:srgbClr val="F6F6F6">
                  <a:alpha val="100000"/>
                </a:srgbClr>
              </a:clrFrom>
              <a:clrTo>
                <a:srgbClr val="F6F6F6">
                  <a:alpha val="100000"/>
                  <a:alpha val="0"/>
                </a:srgbClr>
              </a:clrTo>
            </a:clrChange>
          </a:blip>
          <a:stretch>
            <a:fillRect/>
          </a:stretch>
        </p:blipFill>
        <p:spPr>
          <a:xfrm>
            <a:off x="7196455" y="2356485"/>
            <a:ext cx="1477010" cy="1188720"/>
          </a:xfrm>
          <a:prstGeom prst="rect">
            <a:avLst/>
          </a:prstGeom>
          <a:noFill/>
          <a:ln w="9525">
            <a:noFill/>
          </a:ln>
        </p:spPr>
      </p:pic>
      <p:sp>
        <p:nvSpPr>
          <p:cNvPr id="5" name="文本框 4"/>
          <p:cNvSpPr txBox="1"/>
          <p:nvPr/>
        </p:nvSpPr>
        <p:spPr>
          <a:xfrm>
            <a:off x="1670050" y="4733925"/>
            <a:ext cx="9264650" cy="1198880"/>
          </a:xfrm>
          <a:prstGeom prst="rect">
            <a:avLst/>
          </a:prstGeom>
          <a:noFill/>
        </p:spPr>
        <p:txBody>
          <a:bodyPr wrap="square" rtlCol="0">
            <a:spAutoFit/>
          </a:bodyPr>
          <a:p>
            <a:r>
              <a:rPr lang="en-US" altLang="zh-CN" sz="3600"/>
              <a:t>The sentence compares</a:t>
            </a:r>
            <a:r>
              <a:rPr lang="en-US" altLang="zh-CN" sz="3600" u="sng"/>
              <a:t>                 </a:t>
            </a:r>
            <a:r>
              <a:rPr lang="en-US" altLang="zh-CN" sz="3600"/>
              <a:t>to</a:t>
            </a:r>
            <a:r>
              <a:rPr lang="en-US" altLang="zh-CN" sz="3600" u="sng"/>
              <a:t>                  , </a:t>
            </a:r>
            <a:r>
              <a:rPr lang="en-US" altLang="zh-CN" sz="3600"/>
              <a:t>which means</a:t>
            </a:r>
            <a:r>
              <a:rPr lang="en-US" altLang="zh-CN" sz="3600" u="sng"/>
              <a:t>                                                         .</a:t>
            </a:r>
            <a:endParaRPr lang="en-US" altLang="zh-CN" sz="3600" u="sng"/>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3" name="文本框 22"/>
          <p:cNvSpPr txBox="1"/>
          <p:nvPr>
            <p:custDataLst>
              <p:tags r:id="rId2"/>
            </p:custDataLst>
          </p:nvPr>
        </p:nvSpPr>
        <p:spPr>
          <a:xfrm>
            <a:off x="876300" y="857250"/>
            <a:ext cx="10480675" cy="1476375"/>
          </a:xfrm>
          <a:prstGeom prst="rect">
            <a:avLst/>
          </a:prstGeom>
          <a:solidFill>
            <a:schemeClr val="accent6">
              <a:lumMod val="20000"/>
              <a:lumOff val="80000"/>
            </a:schemeClr>
          </a:solidFill>
        </p:spPr>
        <p:txBody>
          <a:bodyPr wrap="square" rtlCol="0">
            <a:spAutoFit/>
          </a:bodyPr>
          <a:p>
            <a:r>
              <a:rPr lang="en-US" altLang="zh-CN" sz="3000" b="1" i="1">
                <a:effectLst/>
                <a:latin typeface="Times New Roman" panose="02020603050405020304" pitchFamily="18" charset="0"/>
                <a:cs typeface="Times New Roman" panose="02020603050405020304" pitchFamily="18" charset="0"/>
              </a:rPr>
              <a:t>More often than not, close friendships will </a:t>
            </a:r>
            <a:r>
              <a:rPr lang="en-US" altLang="zh-CN" sz="3000" b="1" i="1">
                <a:solidFill>
                  <a:srgbClr val="FF0000"/>
                </a:solidFill>
                <a:effectLst/>
                <a:latin typeface="Times New Roman" panose="02020603050405020304" pitchFamily="18" charset="0"/>
                <a:cs typeface="Times New Roman" panose="02020603050405020304" pitchFamily="18" charset="0"/>
              </a:rPr>
              <a:t>smooth out</a:t>
            </a:r>
            <a:r>
              <a:rPr lang="en-US" altLang="zh-CN" sz="3000" b="1" i="1">
                <a:effectLst/>
                <a:latin typeface="Times New Roman" panose="02020603050405020304" pitchFamily="18" charset="0"/>
                <a:cs typeface="Times New Roman" panose="02020603050405020304" pitchFamily="18" charset="0"/>
              </a:rPr>
              <a:t> the sometimes </a:t>
            </a:r>
            <a:r>
              <a:rPr lang="en-US" altLang="zh-CN" sz="3000" b="1" i="1">
                <a:solidFill>
                  <a:srgbClr val="FF0000"/>
                </a:solidFill>
                <a:effectLst/>
                <a:latin typeface="Times New Roman" panose="02020603050405020304" pitchFamily="18" charset="0"/>
                <a:cs typeface="Times New Roman" panose="02020603050405020304" pitchFamily="18" charset="0"/>
              </a:rPr>
              <a:t>rocky road</a:t>
            </a:r>
            <a:r>
              <a:rPr lang="en-US" altLang="zh-CN" sz="3000" b="1" i="1">
                <a:effectLst/>
                <a:latin typeface="Times New Roman" panose="02020603050405020304" pitchFamily="18" charset="0"/>
                <a:cs typeface="Times New Roman" panose="02020603050405020304" pitchFamily="18" charset="0"/>
              </a:rPr>
              <a:t> that we are all meant to travel.</a:t>
            </a:r>
            <a:br>
              <a:rPr lang="en-US" altLang="zh-CN" sz="3000" b="1" i="1">
                <a:effectLst/>
                <a:latin typeface="Times New Roman" panose="02020603050405020304" pitchFamily="18" charset="0"/>
                <a:cs typeface="Times New Roman" panose="02020603050405020304" pitchFamily="18" charset="0"/>
              </a:rPr>
            </a:br>
            <a:r>
              <a:rPr lang="en-US" altLang="zh-CN" sz="3000" b="1" i="1">
                <a:effectLst/>
                <a:latin typeface="Times New Roman" panose="02020603050405020304" pitchFamily="18" charset="0"/>
                <a:cs typeface="Times New Roman" panose="02020603050405020304" pitchFamily="18" charset="0"/>
              </a:rPr>
              <a:t> </a:t>
            </a:r>
            <a:r>
              <a:rPr lang="en-US" altLang="zh-CN" sz="3000" b="1">
                <a:effectLst/>
                <a:latin typeface="Times New Roman" panose="02020603050405020304" pitchFamily="18" charset="0"/>
                <a:cs typeface="Times New Roman" panose="02020603050405020304" pitchFamily="18" charset="0"/>
              </a:rPr>
              <a:t>(page 39, lines 5-6)</a:t>
            </a:r>
            <a:endParaRPr lang="en-US" altLang="zh-CN" sz="3000" b="1">
              <a:effectLst/>
              <a:latin typeface="Times New Roman" panose="02020603050405020304" pitchFamily="18" charset="0"/>
              <a:cs typeface="Times New Roman" panose="02020603050405020304" pitchFamily="18" charset="0"/>
            </a:endParaRPr>
          </a:p>
        </p:txBody>
      </p:sp>
      <p:sp>
        <p:nvSpPr>
          <p:cNvPr id="24" name="文本框 23"/>
          <p:cNvSpPr txBox="1"/>
          <p:nvPr>
            <p:custDataLst>
              <p:tags r:id="rId3"/>
            </p:custDataLst>
          </p:nvPr>
        </p:nvSpPr>
        <p:spPr>
          <a:xfrm>
            <a:off x="1200785" y="2651125"/>
            <a:ext cx="10060940" cy="304609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3200" b="1">
                <a:solidFill>
                  <a:srgbClr val="214950"/>
                </a:solidFill>
                <a:latin typeface="Arial" panose="020B0604020202020204" pitchFamily="34" charset="0"/>
                <a:ea typeface="微软雅黑" panose="020B0503020204020204" charset="-122"/>
              </a:rPr>
              <a:t>The writer compares “__________________” to “_________________”, which means in our life there can be some</a:t>
            </a:r>
            <a:r>
              <a:rPr lang="en-US" altLang="zh-CN" sz="3200" b="1">
                <a:solidFill>
                  <a:srgbClr val="7030A0"/>
                </a:solidFill>
                <a:latin typeface="Arial" panose="020B0604020202020204" pitchFamily="34" charset="0"/>
                <a:ea typeface="微软雅黑" panose="020B0503020204020204" charset="-122"/>
              </a:rPr>
              <a:t> </a:t>
            </a:r>
            <a:r>
              <a:rPr lang="en-US" altLang="zh-CN" sz="3200" b="1">
                <a:solidFill>
                  <a:schemeClr val="tx1"/>
                </a:solidFill>
                <a:latin typeface="Arial" panose="020B0604020202020204" pitchFamily="34" charset="0"/>
                <a:ea typeface="微软雅黑" panose="020B0503020204020204" charset="-122"/>
              </a:rPr>
              <a:t>______________________</a:t>
            </a:r>
            <a:r>
              <a:rPr lang="en-US" altLang="zh-CN" sz="3200" b="1">
                <a:solidFill>
                  <a:srgbClr val="214950"/>
                </a:solidFill>
                <a:latin typeface="Arial" panose="020B0604020202020204" pitchFamily="34" charset="0"/>
                <a:ea typeface="微软雅黑" panose="020B0503020204020204" charset="-122"/>
              </a:rPr>
              <a:t>ahead.</a:t>
            </a:r>
            <a:endParaRPr lang="en-US" altLang="zh-CN" sz="3200" b="1">
              <a:solidFill>
                <a:srgbClr val="7030A0"/>
              </a:solidFill>
              <a:latin typeface="Arial" panose="020B0604020202020204" pitchFamily="34" charset="0"/>
              <a:ea typeface="微软雅黑" panose="020B0503020204020204" charset="-122"/>
            </a:endParaRPr>
          </a:p>
          <a:p>
            <a:pPr algn="l"/>
            <a:r>
              <a:rPr lang="en-US" altLang="zh-CN" sz="3200" b="1">
                <a:solidFill>
                  <a:srgbClr val="214950"/>
                </a:solidFill>
                <a:latin typeface="Arial" panose="020B0604020202020204" pitchFamily="34" charset="0"/>
                <a:ea typeface="微软雅黑" panose="020B0503020204020204" charset="-122"/>
              </a:rPr>
              <a:t>If we have close friends __________</a:t>
            </a:r>
            <a:r>
              <a:rPr lang="en-US" altLang="zh-CN" sz="3200" b="1">
                <a:solidFill>
                  <a:srgbClr val="FF0000"/>
                </a:solidFill>
                <a:latin typeface="Arial" panose="020B0604020202020204" pitchFamily="34" charset="0"/>
                <a:ea typeface="微软雅黑" panose="020B0503020204020204" charset="-122"/>
              </a:rPr>
              <a:t> </a:t>
            </a:r>
            <a:r>
              <a:rPr lang="en-US" altLang="zh-CN" sz="3200" b="1">
                <a:solidFill>
                  <a:srgbClr val="C00000"/>
                </a:solidFill>
                <a:latin typeface="Times New Roman" panose="02020603050405020304" pitchFamily="18" charset="0"/>
                <a:ea typeface="微软雅黑" panose="020B0503020204020204" charset="-122"/>
                <a:cs typeface="Times New Roman" panose="02020603050405020304" pitchFamily="18" charset="0"/>
              </a:rPr>
              <a:t>we can turn to</a:t>
            </a:r>
            <a:r>
              <a:rPr lang="en-US" altLang="zh-CN" sz="3200" b="1">
                <a:solidFill>
                  <a:srgbClr val="214950"/>
                </a:solidFill>
                <a:latin typeface="Arial" panose="020B0604020202020204" pitchFamily="34" charset="0"/>
                <a:ea typeface="微软雅黑" panose="020B0503020204020204" charset="-122"/>
              </a:rPr>
              <a:t>, they can help us solve these problems and </a:t>
            </a:r>
            <a:r>
              <a:rPr lang="en-US" altLang="zh-CN" sz="3200" b="1">
                <a:solidFill>
                  <a:srgbClr val="C00000"/>
                </a:solidFill>
                <a:latin typeface="Times New Roman" panose="02020603050405020304" pitchFamily="18" charset="0"/>
                <a:ea typeface="微软雅黑" panose="020B0503020204020204" charset="-122"/>
                <a:cs typeface="Times New Roman" panose="02020603050405020304" pitchFamily="18" charset="0"/>
              </a:rPr>
              <a:t>support us to go forward bravely</a:t>
            </a:r>
            <a:r>
              <a:rPr lang="en-US" altLang="zh-CN" sz="3200" b="1">
                <a:solidFill>
                  <a:srgbClr val="7030A0"/>
                </a:solidFill>
                <a:latin typeface="Arial" panose="020B0604020202020204" pitchFamily="34" charset="0"/>
                <a:ea typeface="微软雅黑" panose="020B0503020204020204" charset="-122"/>
              </a:rPr>
              <a:t>.</a:t>
            </a:r>
            <a:endParaRPr lang="en-US" altLang="zh-CN" sz="3200" b="1">
              <a:solidFill>
                <a:srgbClr val="7030A0"/>
              </a:solidFill>
              <a:latin typeface="Arial" panose="020B0604020202020204" pitchFamily="34" charset="0"/>
              <a:ea typeface="微软雅黑" panose="020B0503020204020204" charset="-122"/>
            </a:endParaRPr>
          </a:p>
        </p:txBody>
      </p:sp>
      <p:sp>
        <p:nvSpPr>
          <p:cNvPr id="2" name="文本框 1"/>
          <p:cNvSpPr txBox="1"/>
          <p:nvPr/>
        </p:nvSpPr>
        <p:spPr>
          <a:xfrm>
            <a:off x="6051550" y="2651125"/>
            <a:ext cx="3769360" cy="583565"/>
          </a:xfrm>
          <a:prstGeom prst="rect">
            <a:avLst/>
          </a:prstGeom>
          <a:noFill/>
        </p:spPr>
        <p:txBody>
          <a:bodyPr wrap="square" rtlCol="0">
            <a:spAutoFit/>
          </a:bodyPr>
          <a:p>
            <a:r>
              <a:rPr lang="en-US" altLang="zh-CN" sz="32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the life journey</a:t>
            </a:r>
            <a:endParaRPr lang="en-US" altLang="zh-CN" sz="32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 name="文本框 2"/>
          <p:cNvSpPr txBox="1"/>
          <p:nvPr/>
        </p:nvSpPr>
        <p:spPr>
          <a:xfrm>
            <a:off x="2070735" y="3141345"/>
            <a:ext cx="2663825" cy="583565"/>
          </a:xfrm>
          <a:prstGeom prst="rect">
            <a:avLst/>
          </a:prstGeom>
          <a:noFill/>
        </p:spPr>
        <p:txBody>
          <a:bodyPr wrap="square" rtlCol="0">
            <a:spAutoFit/>
          </a:bodyPr>
          <a:p>
            <a:r>
              <a:rPr lang="en-US" altLang="zh-CN" sz="32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rocky road</a:t>
            </a:r>
            <a:endParaRPr lang="en-US" altLang="zh-CN" sz="32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文本框 3"/>
          <p:cNvSpPr txBox="1"/>
          <p:nvPr/>
        </p:nvSpPr>
        <p:spPr>
          <a:xfrm>
            <a:off x="5071110" y="3609975"/>
            <a:ext cx="5121275" cy="583565"/>
          </a:xfrm>
          <a:prstGeom prst="rect">
            <a:avLst/>
          </a:prstGeom>
          <a:noFill/>
        </p:spPr>
        <p:txBody>
          <a:bodyPr wrap="square" rtlCol="0">
            <a:spAutoFit/>
          </a:bodyPr>
          <a:p>
            <a:r>
              <a:rPr lang="en-US" altLang="zh-CN" sz="3200" b="1">
                <a:solidFill>
                  <a:srgbClr val="FF0000"/>
                </a:solidFill>
                <a:latin typeface="Times New Roman" panose="02020603050405020304" pitchFamily="18" charset="0"/>
                <a:cs typeface="Times New Roman" panose="02020603050405020304" pitchFamily="18" charset="0"/>
              </a:rPr>
              <a:t>challenges and difficulties</a:t>
            </a:r>
            <a:endParaRPr lang="en-US" altLang="zh-CN" sz="3200" b="1">
              <a:solidFill>
                <a:srgbClr val="FF000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6366510" y="4113530"/>
            <a:ext cx="1390015" cy="583565"/>
          </a:xfrm>
          <a:prstGeom prst="rect">
            <a:avLst/>
          </a:prstGeom>
          <a:noFill/>
        </p:spPr>
        <p:txBody>
          <a:bodyPr wrap="square" rtlCol="0">
            <a:spAutoFit/>
          </a:bodyPr>
          <a:p>
            <a:r>
              <a:rPr lang="en-US" altLang="zh-CN" sz="3200" b="1">
                <a:solidFill>
                  <a:srgbClr val="FF0000"/>
                </a:solidFill>
                <a:latin typeface="Times New Roman" panose="02020603050405020304" pitchFamily="18" charset="0"/>
                <a:cs typeface="Times New Roman" panose="02020603050405020304" pitchFamily="18" charset="0"/>
              </a:rPr>
              <a:t>whom</a:t>
            </a:r>
            <a:endParaRPr lang="en-US" altLang="zh-CN" sz="3200" b="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78" name="任意多边形 77"/>
          <p:cNvSpPr/>
          <p:nvPr/>
        </p:nvSpPr>
        <p:spPr>
          <a:xfrm>
            <a:off x="255270" y="1931035"/>
            <a:ext cx="11750040" cy="2708910"/>
          </a:xfrm>
          <a:custGeom>
            <a:avLst/>
            <a:gdLst>
              <a:gd name="connisteX0" fmla="*/ 0 w 11750040"/>
              <a:gd name="connsiteY0" fmla="*/ 2709120 h 2709120"/>
              <a:gd name="connisteX1" fmla="*/ 1615440 w 11750040"/>
              <a:gd name="connsiteY1" fmla="*/ 1542625 h 2709120"/>
              <a:gd name="connisteX2" fmla="*/ 3714115 w 11750040"/>
              <a:gd name="connsiteY2" fmla="*/ 1548975 h 2709120"/>
              <a:gd name="connisteX3" fmla="*/ 6219825 w 11750040"/>
              <a:gd name="connsiteY3" fmla="*/ 748240 h 2709120"/>
              <a:gd name="connisteX4" fmla="*/ 8380730 w 11750040"/>
              <a:gd name="connsiteY4" fmla="*/ 1562945 h 2709120"/>
              <a:gd name="connisteX5" fmla="*/ 9782175 w 11750040"/>
              <a:gd name="connsiteY5" fmla="*/ 741255 h 2709120"/>
              <a:gd name="connisteX6" fmla="*/ 10576560 w 11750040"/>
              <a:gd name="connsiteY6" fmla="*/ 16720 h 2709120"/>
              <a:gd name="connisteX7" fmla="*/ 11750040 w 11750040"/>
              <a:gd name="connsiteY7" fmla="*/ 292945 h 27091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11750040" h="2709120">
                <a:moveTo>
                  <a:pt x="0" y="2709120"/>
                </a:moveTo>
                <a:cubicBezTo>
                  <a:pt x="281305" y="2475440"/>
                  <a:pt x="872490" y="1774400"/>
                  <a:pt x="1615440" y="1542625"/>
                </a:cubicBezTo>
                <a:cubicBezTo>
                  <a:pt x="2358390" y="1310850"/>
                  <a:pt x="2793365" y="1707725"/>
                  <a:pt x="3714115" y="1548975"/>
                </a:cubicBezTo>
                <a:cubicBezTo>
                  <a:pt x="4634865" y="1390225"/>
                  <a:pt x="5286375" y="745700"/>
                  <a:pt x="6219825" y="748240"/>
                </a:cubicBezTo>
                <a:cubicBezTo>
                  <a:pt x="7153275" y="750780"/>
                  <a:pt x="7668260" y="1564215"/>
                  <a:pt x="8380730" y="1562945"/>
                </a:cubicBezTo>
                <a:cubicBezTo>
                  <a:pt x="9093200" y="1561675"/>
                  <a:pt x="9342755" y="1050500"/>
                  <a:pt x="9782175" y="741255"/>
                </a:cubicBezTo>
                <a:cubicBezTo>
                  <a:pt x="10221595" y="432010"/>
                  <a:pt x="10182860" y="106255"/>
                  <a:pt x="10576560" y="16720"/>
                </a:cubicBezTo>
                <a:cubicBezTo>
                  <a:pt x="10970260" y="-72815"/>
                  <a:pt x="11530965" y="223095"/>
                  <a:pt x="11750040" y="292945"/>
                </a:cubicBezTo>
              </a:path>
            </a:pathLst>
          </a:custGeom>
          <a:ln w="76200" cap="flat" cmpd="sng" algn="ctr">
            <a:solidFill>
              <a:srgbClr val="1C4B5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1557020" y="4062095"/>
            <a:ext cx="1344295" cy="583565"/>
          </a:xfrm>
          <a:prstGeom prst="rect">
            <a:avLst/>
          </a:prstGeom>
          <a:noFill/>
        </p:spPr>
        <p:txBody>
          <a:bodyPr wrap="square" rtlCol="0">
            <a:spAutoFit/>
          </a:bodyPr>
          <a:p>
            <a:pPr algn="l"/>
            <a:r>
              <a:rPr lang="en-US" altLang="zh-CN" sz="3200" b="1">
                <a:solidFill>
                  <a:srgbClr val="004C5B"/>
                </a:solidFill>
                <a:latin typeface="汉仪喵魂体W" panose="00020600040101010101" charset="-122"/>
                <a:ea typeface="汉仪喵魂体W" panose="00020600040101010101" charset="-122"/>
              </a:rPr>
              <a:t>Order</a:t>
            </a:r>
            <a:endParaRPr lang="en-US" altLang="zh-CN" sz="3200" b="1">
              <a:solidFill>
                <a:srgbClr val="004C5B"/>
              </a:solidFill>
              <a:latin typeface="汉仪喵魂体W" panose="00020600040101010101" charset="-122"/>
              <a:ea typeface="汉仪喵魂体W" panose="00020600040101010101" charset="-122"/>
            </a:endParaRPr>
          </a:p>
        </p:txBody>
      </p:sp>
      <p:sp>
        <p:nvSpPr>
          <p:cNvPr id="18" name="文本框 17"/>
          <p:cNvSpPr txBox="1"/>
          <p:nvPr>
            <p:custDataLst>
              <p:tags r:id="rId2"/>
            </p:custDataLst>
          </p:nvPr>
        </p:nvSpPr>
        <p:spPr>
          <a:xfrm>
            <a:off x="463550" y="458470"/>
            <a:ext cx="5100955" cy="665480"/>
          </a:xfrm>
          <a:prstGeom prst="rect">
            <a:avLst/>
          </a:prstGeom>
          <a:noFill/>
        </p:spPr>
        <p:txBody>
          <a:bodyPr wrap="square" rtlCol="0">
            <a:noAutofit/>
          </a:bodyPr>
          <a:p>
            <a:pPr algn="ctr"/>
            <a:r>
              <a:rPr lang="en-US" altLang="zh-CN" sz="4000" b="1">
                <a:solidFill>
                  <a:srgbClr val="004C5B"/>
                </a:solidFill>
                <a:latin typeface="汉仪喵魂体W" panose="00020600040101010101" charset="-122"/>
                <a:ea typeface="汉仪喵魂体W" panose="00020600040101010101" charset="-122"/>
              </a:rPr>
              <a:t>D</a:t>
            </a:r>
            <a:r>
              <a:rPr lang="en-US" altLang="zh-CN" sz="4000" b="1">
                <a:solidFill>
                  <a:srgbClr val="004C5B"/>
                </a:solidFill>
                <a:latin typeface="汉仪喵魂体W" panose="00020600040101010101" charset="-122"/>
                <a:ea typeface="汉仪喵魂体W" panose="00020600040101010101" charset="-122"/>
              </a:rPr>
              <a:t>iscourse Markers</a:t>
            </a:r>
            <a:endParaRPr lang="en-US" altLang="zh-CN" sz="4000" b="1">
              <a:solidFill>
                <a:srgbClr val="004C5B"/>
              </a:solidFill>
              <a:latin typeface="汉仪喵魂体W" panose="00020600040101010101" charset="-122"/>
              <a:ea typeface="汉仪喵魂体W" panose="00020600040101010101" charset="-122"/>
            </a:endParaRPr>
          </a:p>
        </p:txBody>
      </p:sp>
      <p:sp>
        <p:nvSpPr>
          <p:cNvPr id="14" name="椭圆 13"/>
          <p:cNvSpPr/>
          <p:nvPr/>
        </p:nvSpPr>
        <p:spPr>
          <a:xfrm flipH="1">
            <a:off x="1831975" y="3347720"/>
            <a:ext cx="238125" cy="238760"/>
          </a:xfrm>
          <a:prstGeom prst="ellipse">
            <a:avLst/>
          </a:prstGeom>
          <a:solidFill>
            <a:srgbClr val="CB9645"/>
          </a:solidFill>
          <a:ln w="38100">
            <a:solidFill>
              <a:srgbClr val="1E4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6" name="直接连接符 75"/>
          <p:cNvCxnSpPr/>
          <p:nvPr>
            <p:custDataLst>
              <p:tags r:id="rId3"/>
            </p:custDataLst>
          </p:nvPr>
        </p:nvCxnSpPr>
        <p:spPr>
          <a:xfrm>
            <a:off x="1951355" y="3586480"/>
            <a:ext cx="0" cy="475615"/>
          </a:xfrm>
          <a:prstGeom prst="line">
            <a:avLst/>
          </a:prstGeom>
          <a:ln w="28575">
            <a:solidFill>
              <a:srgbClr val="1E4D54"/>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3827780" y="2870200"/>
            <a:ext cx="229870" cy="716280"/>
            <a:chOff x="6028" y="4520"/>
            <a:chExt cx="362" cy="1128"/>
          </a:xfrm>
        </p:grpSpPr>
        <p:cxnSp>
          <p:nvCxnSpPr>
            <p:cNvPr id="11" name="直接连接符 10"/>
            <p:cNvCxnSpPr/>
            <p:nvPr/>
          </p:nvCxnSpPr>
          <p:spPr>
            <a:xfrm>
              <a:off x="6209" y="4520"/>
              <a:ext cx="0" cy="749"/>
            </a:xfrm>
            <a:prstGeom prst="line">
              <a:avLst/>
            </a:prstGeom>
            <a:ln w="28575">
              <a:solidFill>
                <a:srgbClr val="1E4D54"/>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flipH="1">
              <a:off x="6028" y="5272"/>
              <a:ext cx="362" cy="376"/>
            </a:xfrm>
            <a:prstGeom prst="ellipse">
              <a:avLst/>
            </a:prstGeom>
            <a:solidFill>
              <a:srgbClr val="CB9645"/>
            </a:solidFill>
            <a:ln w="38100">
              <a:solidFill>
                <a:srgbClr val="1E4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0" name="组合 79"/>
          <p:cNvGrpSpPr/>
          <p:nvPr/>
        </p:nvGrpSpPr>
        <p:grpSpPr>
          <a:xfrm>
            <a:off x="8458200" y="2861945"/>
            <a:ext cx="229870" cy="716280"/>
            <a:chOff x="6028" y="4520"/>
            <a:chExt cx="362" cy="1128"/>
          </a:xfrm>
        </p:grpSpPr>
        <p:cxnSp>
          <p:nvCxnSpPr>
            <p:cNvPr id="82" name="直接连接符 81"/>
            <p:cNvCxnSpPr/>
            <p:nvPr>
              <p:custDataLst>
                <p:tags r:id="rId4"/>
              </p:custDataLst>
            </p:nvPr>
          </p:nvCxnSpPr>
          <p:spPr>
            <a:xfrm>
              <a:off x="6209" y="4520"/>
              <a:ext cx="0" cy="749"/>
            </a:xfrm>
            <a:prstGeom prst="line">
              <a:avLst/>
            </a:prstGeom>
            <a:ln w="28575">
              <a:solidFill>
                <a:srgbClr val="1E4D54"/>
              </a:solidFill>
            </a:ln>
          </p:spPr>
          <p:style>
            <a:lnRef idx="1">
              <a:schemeClr val="accent1"/>
            </a:lnRef>
            <a:fillRef idx="0">
              <a:schemeClr val="accent1"/>
            </a:fillRef>
            <a:effectRef idx="0">
              <a:schemeClr val="accent1"/>
            </a:effectRef>
            <a:fontRef idx="minor">
              <a:schemeClr val="tx1"/>
            </a:fontRef>
          </p:style>
        </p:cxnSp>
        <p:sp>
          <p:nvSpPr>
            <p:cNvPr id="83" name="椭圆 82"/>
            <p:cNvSpPr/>
            <p:nvPr>
              <p:custDataLst>
                <p:tags r:id="rId5"/>
              </p:custDataLst>
            </p:nvPr>
          </p:nvSpPr>
          <p:spPr>
            <a:xfrm flipH="1">
              <a:off x="6028" y="5272"/>
              <a:ext cx="362" cy="376"/>
            </a:xfrm>
            <a:prstGeom prst="ellipse">
              <a:avLst/>
            </a:prstGeom>
            <a:solidFill>
              <a:srgbClr val="CB9645"/>
            </a:solidFill>
            <a:ln w="38100">
              <a:solidFill>
                <a:srgbClr val="1E4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4" name="组合 83"/>
          <p:cNvGrpSpPr/>
          <p:nvPr/>
        </p:nvGrpSpPr>
        <p:grpSpPr>
          <a:xfrm rot="10800000">
            <a:off x="6240145" y="2517775"/>
            <a:ext cx="229870" cy="716280"/>
            <a:chOff x="6028" y="4520"/>
            <a:chExt cx="362" cy="1128"/>
          </a:xfrm>
        </p:grpSpPr>
        <p:cxnSp>
          <p:nvCxnSpPr>
            <p:cNvPr id="85" name="直接连接符 84"/>
            <p:cNvCxnSpPr/>
            <p:nvPr>
              <p:custDataLst>
                <p:tags r:id="rId6"/>
              </p:custDataLst>
            </p:nvPr>
          </p:nvCxnSpPr>
          <p:spPr>
            <a:xfrm>
              <a:off x="6209" y="4520"/>
              <a:ext cx="0" cy="749"/>
            </a:xfrm>
            <a:prstGeom prst="line">
              <a:avLst/>
            </a:prstGeom>
            <a:ln w="28575">
              <a:solidFill>
                <a:srgbClr val="1E4D54"/>
              </a:solidFill>
            </a:ln>
          </p:spPr>
          <p:style>
            <a:lnRef idx="1">
              <a:schemeClr val="accent1"/>
            </a:lnRef>
            <a:fillRef idx="0">
              <a:schemeClr val="accent1"/>
            </a:fillRef>
            <a:effectRef idx="0">
              <a:schemeClr val="accent1"/>
            </a:effectRef>
            <a:fontRef idx="minor">
              <a:schemeClr val="tx1"/>
            </a:fontRef>
          </p:style>
        </p:cxnSp>
        <p:sp>
          <p:nvSpPr>
            <p:cNvPr id="86" name="椭圆 85"/>
            <p:cNvSpPr/>
            <p:nvPr>
              <p:custDataLst>
                <p:tags r:id="rId7"/>
              </p:custDataLst>
            </p:nvPr>
          </p:nvSpPr>
          <p:spPr>
            <a:xfrm flipH="1">
              <a:off x="6028" y="5272"/>
              <a:ext cx="362" cy="376"/>
            </a:xfrm>
            <a:prstGeom prst="ellipse">
              <a:avLst/>
            </a:prstGeom>
            <a:solidFill>
              <a:srgbClr val="CB9645"/>
            </a:solidFill>
            <a:ln w="38100">
              <a:solidFill>
                <a:srgbClr val="1E4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7" name="组合 86"/>
          <p:cNvGrpSpPr/>
          <p:nvPr/>
        </p:nvGrpSpPr>
        <p:grpSpPr>
          <a:xfrm rot="10800000">
            <a:off x="10714355" y="1859280"/>
            <a:ext cx="229870" cy="716280"/>
            <a:chOff x="6028" y="4520"/>
            <a:chExt cx="362" cy="1128"/>
          </a:xfrm>
        </p:grpSpPr>
        <p:cxnSp>
          <p:nvCxnSpPr>
            <p:cNvPr id="88" name="直接连接符 87"/>
            <p:cNvCxnSpPr/>
            <p:nvPr>
              <p:custDataLst>
                <p:tags r:id="rId8"/>
              </p:custDataLst>
            </p:nvPr>
          </p:nvCxnSpPr>
          <p:spPr>
            <a:xfrm>
              <a:off x="6209" y="4520"/>
              <a:ext cx="0" cy="749"/>
            </a:xfrm>
            <a:prstGeom prst="line">
              <a:avLst/>
            </a:prstGeom>
            <a:ln w="28575">
              <a:solidFill>
                <a:srgbClr val="1E4D54"/>
              </a:solidFill>
            </a:ln>
          </p:spPr>
          <p:style>
            <a:lnRef idx="1">
              <a:schemeClr val="accent1"/>
            </a:lnRef>
            <a:fillRef idx="0">
              <a:schemeClr val="accent1"/>
            </a:fillRef>
            <a:effectRef idx="0">
              <a:schemeClr val="accent1"/>
            </a:effectRef>
            <a:fontRef idx="minor">
              <a:schemeClr val="tx1"/>
            </a:fontRef>
          </p:style>
        </p:cxnSp>
        <p:sp>
          <p:nvSpPr>
            <p:cNvPr id="89" name="椭圆 88"/>
            <p:cNvSpPr/>
            <p:nvPr>
              <p:custDataLst>
                <p:tags r:id="rId9"/>
              </p:custDataLst>
            </p:nvPr>
          </p:nvSpPr>
          <p:spPr>
            <a:xfrm flipH="1">
              <a:off x="6028" y="5272"/>
              <a:ext cx="362" cy="376"/>
            </a:xfrm>
            <a:prstGeom prst="ellipse">
              <a:avLst/>
            </a:prstGeom>
            <a:solidFill>
              <a:srgbClr val="CB9645"/>
            </a:solidFill>
            <a:ln w="38100">
              <a:solidFill>
                <a:srgbClr val="1E4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0" name="文本框 89"/>
          <p:cNvSpPr txBox="1"/>
          <p:nvPr>
            <p:custDataLst>
              <p:tags r:id="rId10"/>
            </p:custDataLst>
          </p:nvPr>
        </p:nvSpPr>
        <p:spPr>
          <a:xfrm>
            <a:off x="2642870" y="2285365"/>
            <a:ext cx="2811145" cy="521970"/>
          </a:xfrm>
          <a:prstGeom prst="rect">
            <a:avLst/>
          </a:prstGeom>
          <a:noFill/>
        </p:spPr>
        <p:txBody>
          <a:bodyPr wrap="square" rtlCol="0">
            <a:spAutoFit/>
          </a:bodyPr>
          <a:p>
            <a:pPr algn="l"/>
            <a:r>
              <a:rPr lang="en-US" altLang="zh-CN" sz="2800" b="1">
                <a:solidFill>
                  <a:srgbClr val="004C5B"/>
                </a:solidFill>
                <a:latin typeface="汉仪喵魂体W" panose="00020600040101010101" charset="-122"/>
                <a:ea typeface="汉仪喵魂体W" panose="00020600040101010101" charset="-122"/>
              </a:rPr>
              <a:t>Cause &amp; Effect</a:t>
            </a:r>
            <a:endParaRPr lang="en-US" altLang="zh-CN" sz="2800" b="1">
              <a:solidFill>
                <a:srgbClr val="004C5B"/>
              </a:solidFill>
              <a:latin typeface="汉仪喵魂体W" panose="00020600040101010101" charset="-122"/>
              <a:ea typeface="汉仪喵魂体W" panose="00020600040101010101" charset="-122"/>
            </a:endParaRPr>
          </a:p>
        </p:txBody>
      </p:sp>
      <p:sp>
        <p:nvSpPr>
          <p:cNvPr id="91" name="文本框 90"/>
          <p:cNvSpPr txBox="1"/>
          <p:nvPr>
            <p:custDataLst>
              <p:tags r:id="rId11"/>
            </p:custDataLst>
          </p:nvPr>
        </p:nvSpPr>
        <p:spPr>
          <a:xfrm>
            <a:off x="7743190" y="2234565"/>
            <a:ext cx="1659890" cy="521970"/>
          </a:xfrm>
          <a:prstGeom prst="rect">
            <a:avLst/>
          </a:prstGeom>
          <a:noFill/>
        </p:spPr>
        <p:txBody>
          <a:bodyPr wrap="square" rtlCol="0">
            <a:spAutoFit/>
          </a:bodyPr>
          <a:p>
            <a:pPr algn="l"/>
            <a:r>
              <a:rPr lang="en-US" altLang="zh-CN" sz="2800" b="1">
                <a:solidFill>
                  <a:srgbClr val="004C5B"/>
                </a:solidFill>
                <a:latin typeface="汉仪喵魂体W" panose="00020600040101010101" charset="-122"/>
                <a:ea typeface="汉仪喵魂体W" panose="00020600040101010101" charset="-122"/>
              </a:rPr>
              <a:t>Addition</a:t>
            </a:r>
            <a:endParaRPr lang="en-US" altLang="zh-CN" sz="2800" b="1">
              <a:solidFill>
                <a:srgbClr val="004C5B"/>
              </a:solidFill>
              <a:latin typeface="汉仪喵魂体W" panose="00020600040101010101" charset="-122"/>
              <a:ea typeface="汉仪喵魂体W" panose="00020600040101010101" charset="-122"/>
            </a:endParaRPr>
          </a:p>
        </p:txBody>
      </p:sp>
      <p:sp>
        <p:nvSpPr>
          <p:cNvPr id="92" name="文本框 91"/>
          <p:cNvSpPr txBox="1"/>
          <p:nvPr>
            <p:custDataLst>
              <p:tags r:id="rId12"/>
            </p:custDataLst>
          </p:nvPr>
        </p:nvSpPr>
        <p:spPr>
          <a:xfrm>
            <a:off x="5319395" y="3272155"/>
            <a:ext cx="2264410" cy="1383665"/>
          </a:xfrm>
          <a:prstGeom prst="rect">
            <a:avLst/>
          </a:prstGeom>
          <a:noFill/>
        </p:spPr>
        <p:txBody>
          <a:bodyPr wrap="square" rtlCol="0">
            <a:spAutoFit/>
          </a:bodyPr>
          <a:p>
            <a:pPr algn="l"/>
            <a:r>
              <a:rPr lang="en-US" altLang="zh-CN" sz="2800" b="1">
                <a:solidFill>
                  <a:srgbClr val="004C5B"/>
                </a:solidFill>
                <a:latin typeface="汉仪喵魂体W" panose="00020600040101010101" charset="-122"/>
                <a:ea typeface="汉仪喵魂体W" panose="00020600040101010101" charset="-122"/>
              </a:rPr>
              <a:t>Contrast &amp; Adversative</a:t>
            </a:r>
            <a:endParaRPr lang="en-US" altLang="zh-CN" sz="2800" b="1">
              <a:solidFill>
                <a:srgbClr val="004C5B"/>
              </a:solidFill>
              <a:latin typeface="汉仪喵魂体W" panose="00020600040101010101" charset="-122"/>
              <a:ea typeface="汉仪喵魂体W" panose="00020600040101010101" charset="-122"/>
            </a:endParaRPr>
          </a:p>
          <a:p>
            <a:pPr algn="l"/>
            <a:r>
              <a:rPr lang="en-US" altLang="zh-CN" sz="2800" b="1">
                <a:solidFill>
                  <a:srgbClr val="004C5B"/>
                </a:solidFill>
                <a:latin typeface="汉仪喵魂体W" panose="00020600040101010101" charset="-122"/>
                <a:ea typeface="汉仪喵魂体W" panose="00020600040101010101" charset="-122"/>
              </a:rPr>
              <a:t>(</a:t>
            </a:r>
            <a:r>
              <a:rPr lang="zh-CN" altLang="en-US" sz="2800" b="1">
                <a:solidFill>
                  <a:srgbClr val="004C5B"/>
                </a:solidFill>
                <a:latin typeface="汉仪喵魂体W" panose="00020600040101010101" charset="-122"/>
                <a:ea typeface="汉仪喵魂体W" panose="00020600040101010101" charset="-122"/>
              </a:rPr>
              <a:t>对比</a:t>
            </a:r>
            <a:r>
              <a:rPr lang="en-US" altLang="zh-CN" sz="2800" b="1">
                <a:solidFill>
                  <a:srgbClr val="004C5B"/>
                </a:solidFill>
                <a:latin typeface="汉仪喵魂体W" panose="00020600040101010101" charset="-122"/>
                <a:ea typeface="汉仪喵魂体W" panose="00020600040101010101" charset="-122"/>
              </a:rPr>
              <a:t>&amp;</a:t>
            </a:r>
            <a:r>
              <a:rPr lang="zh-CN" altLang="en-US" sz="2800" b="1">
                <a:solidFill>
                  <a:srgbClr val="004C5B"/>
                </a:solidFill>
                <a:latin typeface="汉仪喵魂体W" panose="00020600040101010101" charset="-122"/>
                <a:ea typeface="汉仪喵魂体W" panose="00020600040101010101" charset="-122"/>
              </a:rPr>
              <a:t>转折</a:t>
            </a:r>
            <a:r>
              <a:rPr lang="en-US" altLang="zh-CN" sz="2800" b="1">
                <a:solidFill>
                  <a:srgbClr val="004C5B"/>
                </a:solidFill>
                <a:latin typeface="汉仪喵魂体W" panose="00020600040101010101" charset="-122"/>
                <a:ea typeface="汉仪喵魂体W" panose="00020600040101010101" charset="-122"/>
              </a:rPr>
              <a:t>)</a:t>
            </a:r>
            <a:endParaRPr lang="en-US" altLang="zh-CN" sz="2800" b="1">
              <a:solidFill>
                <a:srgbClr val="004C5B"/>
              </a:solidFill>
              <a:latin typeface="汉仪喵魂体W" panose="00020600040101010101" charset="-122"/>
              <a:ea typeface="汉仪喵魂体W" panose="00020600040101010101" charset="-122"/>
            </a:endParaRPr>
          </a:p>
        </p:txBody>
      </p:sp>
      <p:sp>
        <p:nvSpPr>
          <p:cNvPr id="93" name="文本框 92"/>
          <p:cNvSpPr txBox="1"/>
          <p:nvPr>
            <p:custDataLst>
              <p:tags r:id="rId13"/>
            </p:custDataLst>
          </p:nvPr>
        </p:nvSpPr>
        <p:spPr>
          <a:xfrm>
            <a:off x="9855835" y="2807335"/>
            <a:ext cx="2336165" cy="953135"/>
          </a:xfrm>
          <a:prstGeom prst="rect">
            <a:avLst/>
          </a:prstGeom>
          <a:noFill/>
        </p:spPr>
        <p:txBody>
          <a:bodyPr wrap="square" rtlCol="0">
            <a:spAutoFit/>
          </a:bodyPr>
          <a:p>
            <a:pPr algn="l"/>
            <a:r>
              <a:rPr lang="en-US" altLang="zh-CN" sz="2800" b="1">
                <a:solidFill>
                  <a:srgbClr val="004C5B"/>
                </a:solidFill>
                <a:latin typeface="汉仪喵魂体W" panose="00020600040101010101" charset="-122"/>
                <a:ea typeface="汉仪喵魂体W" panose="00020600040101010101" charset="-122"/>
              </a:rPr>
              <a:t>Summary &amp; Conclusion</a:t>
            </a:r>
            <a:endParaRPr lang="en-US" altLang="zh-CN" sz="2800" b="1">
              <a:solidFill>
                <a:srgbClr val="004C5B"/>
              </a:solidFill>
              <a:latin typeface="汉仪喵魂体W" panose="00020600040101010101" charset="-122"/>
              <a:ea typeface="汉仪喵魂体W" panose="00020600040101010101" charset="-122"/>
            </a:endParaRPr>
          </a:p>
        </p:txBody>
      </p:sp>
      <p:sp>
        <p:nvSpPr>
          <p:cNvPr id="94" name="文本框 93"/>
          <p:cNvSpPr txBox="1"/>
          <p:nvPr>
            <p:custDataLst>
              <p:tags r:id="rId14"/>
            </p:custDataLst>
          </p:nvPr>
        </p:nvSpPr>
        <p:spPr>
          <a:xfrm>
            <a:off x="332740" y="2331085"/>
            <a:ext cx="2708275" cy="902970"/>
          </a:xfrm>
          <a:prstGeom prst="rect">
            <a:avLst/>
          </a:prstGeom>
          <a:noFill/>
        </p:spPr>
        <p:txBody>
          <a:bodyPr wrap="square" rtlCol="0">
            <a:spAutoFit/>
          </a:bodyPr>
          <a:p>
            <a:pPr algn="ctr">
              <a:lnSpc>
                <a:spcPct val="110000"/>
              </a:lnSpc>
            </a:pPr>
            <a:r>
              <a:rPr lang="en-US" altLang="zh-CN" sz="2400">
                <a:solidFill>
                  <a:schemeClr val="tx1"/>
                </a:solidFill>
                <a:latin typeface="Comic Sans MS" panose="030F0702030302020204" charset="0"/>
                <a:ea typeface="汉仪喵魂体W" panose="00020600040101010101" charset="-122"/>
                <a:cs typeface="Comic Sans MS" panose="030F0702030302020204" charset="0"/>
              </a:rPr>
              <a:t>First, Second, Then</a:t>
            </a:r>
            <a:endParaRPr lang="en-US" altLang="zh-CN" sz="2400">
              <a:solidFill>
                <a:schemeClr val="tx1"/>
              </a:solidFill>
              <a:latin typeface="Comic Sans MS" panose="030F0702030302020204" charset="0"/>
              <a:ea typeface="汉仪喵魂体W" panose="00020600040101010101" charset="-122"/>
              <a:cs typeface="Comic Sans MS" panose="030F0702030302020204" charset="0"/>
            </a:endParaRPr>
          </a:p>
        </p:txBody>
      </p:sp>
      <p:sp>
        <p:nvSpPr>
          <p:cNvPr id="95" name="文本框 94"/>
          <p:cNvSpPr txBox="1"/>
          <p:nvPr>
            <p:custDataLst>
              <p:tags r:id="rId15"/>
            </p:custDataLst>
          </p:nvPr>
        </p:nvSpPr>
        <p:spPr>
          <a:xfrm>
            <a:off x="2771775" y="3642360"/>
            <a:ext cx="2265045" cy="2120900"/>
          </a:xfrm>
          <a:prstGeom prst="rect">
            <a:avLst/>
          </a:prstGeom>
          <a:noFill/>
        </p:spPr>
        <p:txBody>
          <a:bodyPr wrap="square" rtlCol="0">
            <a:spAutoFit/>
          </a:bodyPr>
          <a:p>
            <a:pPr algn="ctr">
              <a:lnSpc>
                <a:spcPct val="110000"/>
              </a:lnSpc>
            </a:pPr>
            <a:r>
              <a:rPr lang="en-US" altLang="zh-CN" sz="2400">
                <a:solidFill>
                  <a:schemeClr val="tx1"/>
                </a:solidFill>
                <a:latin typeface="Comic Sans MS" panose="030F0702030302020204" charset="0"/>
                <a:ea typeface="汉仪喵魂体W" panose="00020600040101010101" charset="-122"/>
                <a:cs typeface="Comic Sans MS" panose="030F0702030302020204" charset="0"/>
                <a:sym typeface="+mn-ea"/>
              </a:rPr>
              <a:t>Come from, Naturally, Result from, As a result, Due to</a:t>
            </a:r>
            <a:endParaRPr lang="en-US" altLang="zh-CN" sz="2400" b="1">
              <a:solidFill>
                <a:schemeClr val="tx1"/>
              </a:solidFill>
              <a:latin typeface="Comic Sans MS" panose="030F0702030302020204" charset="0"/>
              <a:ea typeface="汉仪喵魂体W" panose="00020600040101010101" charset="-122"/>
              <a:cs typeface="Comic Sans MS" panose="030F0702030302020204" charset="0"/>
              <a:sym typeface="+mn-ea"/>
            </a:endParaRPr>
          </a:p>
        </p:txBody>
      </p:sp>
      <p:sp>
        <p:nvSpPr>
          <p:cNvPr id="96" name="文本框 95"/>
          <p:cNvSpPr txBox="1"/>
          <p:nvPr>
            <p:custDataLst>
              <p:tags r:id="rId16"/>
            </p:custDataLst>
          </p:nvPr>
        </p:nvSpPr>
        <p:spPr>
          <a:xfrm>
            <a:off x="7445375" y="3810635"/>
            <a:ext cx="2410460" cy="1308735"/>
          </a:xfrm>
          <a:prstGeom prst="rect">
            <a:avLst/>
          </a:prstGeom>
          <a:noFill/>
        </p:spPr>
        <p:txBody>
          <a:bodyPr wrap="square" rtlCol="0">
            <a:spAutoFit/>
          </a:bodyPr>
          <a:p>
            <a:pPr algn="ctr">
              <a:lnSpc>
                <a:spcPct val="110000"/>
              </a:lnSpc>
            </a:pPr>
            <a:r>
              <a:rPr lang="en-US" altLang="zh-CN" sz="2400">
                <a:solidFill>
                  <a:schemeClr val="tx1"/>
                </a:solidFill>
                <a:latin typeface="Comic Sans MS" panose="030F0702030302020204" charset="0"/>
                <a:ea typeface="汉仪喵魂体W" panose="00020600040101010101" charset="-122"/>
                <a:cs typeface="Comic Sans MS" panose="030F0702030302020204" charset="0"/>
                <a:sym typeface="+mn-ea"/>
              </a:rPr>
              <a:t>Also, Moreover, Besides, In addition</a:t>
            </a:r>
            <a:endParaRPr lang="en-US" altLang="zh-CN" sz="2400" b="1">
              <a:solidFill>
                <a:schemeClr val="tx1"/>
              </a:solidFill>
              <a:latin typeface="Comic Sans MS" panose="030F0702030302020204" charset="0"/>
              <a:ea typeface="汉仪喵魂体W" panose="00020600040101010101" charset="-122"/>
              <a:cs typeface="Comic Sans MS" panose="030F0702030302020204" charset="0"/>
              <a:sym typeface="+mn-ea"/>
            </a:endParaRPr>
          </a:p>
        </p:txBody>
      </p:sp>
      <p:sp>
        <p:nvSpPr>
          <p:cNvPr id="97" name="文本框 96"/>
          <p:cNvSpPr txBox="1"/>
          <p:nvPr>
            <p:custDataLst>
              <p:tags r:id="rId17"/>
            </p:custDataLst>
          </p:nvPr>
        </p:nvSpPr>
        <p:spPr>
          <a:xfrm>
            <a:off x="5036820" y="1123950"/>
            <a:ext cx="2914015" cy="1308735"/>
          </a:xfrm>
          <a:prstGeom prst="rect">
            <a:avLst/>
          </a:prstGeom>
          <a:noFill/>
        </p:spPr>
        <p:txBody>
          <a:bodyPr wrap="square" rtlCol="0">
            <a:spAutoFit/>
          </a:bodyPr>
          <a:p>
            <a:pPr algn="ctr">
              <a:lnSpc>
                <a:spcPct val="110000"/>
              </a:lnSpc>
            </a:pPr>
            <a:r>
              <a:rPr lang="en-US" altLang="zh-CN" sz="2400">
                <a:solidFill>
                  <a:schemeClr val="tx1"/>
                </a:solidFill>
                <a:latin typeface="Comic Sans MS" panose="030F0702030302020204" charset="0"/>
                <a:ea typeface="汉仪喵魂体W" panose="00020600040101010101" charset="-122"/>
                <a:cs typeface="Comic Sans MS" panose="030F0702030302020204" charset="0"/>
                <a:sym typeface="+mn-ea"/>
              </a:rPr>
              <a:t>On the one hand, On the other hand, However, But</a:t>
            </a:r>
            <a:endParaRPr lang="en-US" altLang="zh-CN" sz="2400" b="1">
              <a:solidFill>
                <a:schemeClr val="tx1"/>
              </a:solidFill>
              <a:latin typeface="Comic Sans MS" panose="030F0702030302020204" charset="0"/>
              <a:ea typeface="汉仪喵魂体W" panose="00020600040101010101" charset="-122"/>
              <a:cs typeface="Comic Sans MS" panose="030F0702030302020204" charset="0"/>
              <a:sym typeface="+mn-ea"/>
            </a:endParaRPr>
          </a:p>
        </p:txBody>
      </p:sp>
      <p:sp>
        <p:nvSpPr>
          <p:cNvPr id="98" name="文本框 97"/>
          <p:cNvSpPr txBox="1"/>
          <p:nvPr>
            <p:custDataLst>
              <p:tags r:id="rId18"/>
            </p:custDataLst>
          </p:nvPr>
        </p:nvSpPr>
        <p:spPr>
          <a:xfrm>
            <a:off x="9222740" y="507365"/>
            <a:ext cx="2679065" cy="1308735"/>
          </a:xfrm>
          <a:prstGeom prst="rect">
            <a:avLst/>
          </a:prstGeom>
          <a:noFill/>
        </p:spPr>
        <p:txBody>
          <a:bodyPr wrap="square" rtlCol="0">
            <a:spAutoFit/>
          </a:bodyPr>
          <a:p>
            <a:pPr algn="ctr">
              <a:lnSpc>
                <a:spcPct val="110000"/>
              </a:lnSpc>
            </a:pPr>
            <a:r>
              <a:rPr lang="en-US" altLang="zh-CN" sz="2400">
                <a:solidFill>
                  <a:schemeClr val="tx1"/>
                </a:solidFill>
                <a:latin typeface="Comic Sans MS" panose="030F0702030302020204" charset="0"/>
                <a:ea typeface="汉仪喵魂体W" panose="00020600040101010101" charset="-122"/>
                <a:cs typeface="Comic Sans MS" panose="030F0702030302020204" charset="0"/>
                <a:sym typeface="+mn-ea"/>
              </a:rPr>
              <a:t>Finally, All in all, To sum up, In conclusion</a:t>
            </a:r>
            <a:endParaRPr lang="en-US" altLang="zh-CN" sz="2400" b="1">
              <a:solidFill>
                <a:schemeClr val="tx1"/>
              </a:solidFill>
              <a:latin typeface="Comic Sans MS" panose="030F0702030302020204" charset="0"/>
              <a:ea typeface="汉仪喵魂体W" panose="00020600040101010101" charset="-122"/>
              <a:cs typeface="Comic Sans MS" panose="030F070203030202020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455"/>
          <p:cNvPicPr>
            <a:picLocks noChangeAspect="1"/>
          </p:cNvPicPr>
          <p:nvPr/>
        </p:nvPicPr>
        <p:blipFill>
          <a:blip r:embed="rId2"/>
          <a:stretch>
            <a:fillRect/>
          </a:stretch>
        </p:blipFill>
        <p:spPr>
          <a:xfrm>
            <a:off x="-1270" y="2437765"/>
            <a:ext cx="887730" cy="1903095"/>
          </a:xfrm>
          <a:prstGeom prst="rect">
            <a:avLst/>
          </a:prstGeom>
        </p:spPr>
      </p:pic>
      <p:sp>
        <p:nvSpPr>
          <p:cNvPr id="2" name="文本框 1"/>
          <p:cNvSpPr txBox="1"/>
          <p:nvPr/>
        </p:nvSpPr>
        <p:spPr>
          <a:xfrm rot="16200000">
            <a:off x="-518795" y="3099435"/>
            <a:ext cx="1868805" cy="583565"/>
          </a:xfrm>
          <a:prstGeom prst="rect">
            <a:avLst/>
          </a:prstGeom>
          <a:noFill/>
        </p:spPr>
        <p:txBody>
          <a:bodyPr wrap="square" rtlCol="0">
            <a:spAutoFit/>
          </a:bodyPr>
          <a:p>
            <a:pPr algn="ctr"/>
            <a:r>
              <a:rPr lang="zh-CN" altLang="en-US" sz="3200" b="1">
                <a:solidFill>
                  <a:srgbClr val="004C5B"/>
                </a:solidFill>
                <a:latin typeface="汉仪喵魂体W" panose="00020600040101010101" charset="-122"/>
                <a:ea typeface="汉仪喵魂体W" panose="00020600040101010101" charset="-122"/>
              </a:rPr>
              <a:t>Retro</a:t>
            </a:r>
            <a:endParaRPr lang="zh-CN" altLang="en-US" sz="3200" b="1">
              <a:solidFill>
                <a:srgbClr val="004C5B"/>
              </a:solidFill>
              <a:latin typeface="汉仪喵魂体W" panose="00020600040101010101" charset="-122"/>
              <a:ea typeface="汉仪喵魂体W" panose="00020600040101010101" charset="-122"/>
            </a:endParaRPr>
          </a:p>
        </p:txBody>
      </p:sp>
      <p:sp>
        <p:nvSpPr>
          <p:cNvPr id="5" name="文本框 4"/>
          <p:cNvSpPr txBox="1"/>
          <p:nvPr/>
        </p:nvSpPr>
        <p:spPr>
          <a:xfrm>
            <a:off x="5118735" y="687070"/>
            <a:ext cx="6499860" cy="2840990"/>
          </a:xfrm>
          <a:prstGeom prst="rect">
            <a:avLst/>
          </a:prstGeom>
        </p:spPr>
        <p:txBody>
          <a:bodyPr wrap="square">
            <a:noAutofit/>
          </a:bodyPr>
          <a:p>
            <a:pPr marL="0" indent="0"/>
            <a:r>
              <a:rPr lang="en-US" altLang="zh-CN" sz="3200" b="0" i="0">
                <a:solidFill>
                  <a:srgbClr val="000000"/>
                </a:solidFill>
                <a:latin typeface="Centaur" panose="02030504050205020304" charset="0"/>
                <a:ea typeface="微软雅黑" panose="020B0503020204020204" charset="-122"/>
                <a:cs typeface="Centaur" panose="02030504050205020304" charset="0"/>
              </a:rPr>
              <a:t>“It is not his </a:t>
            </a:r>
            <a:r>
              <a:rPr lang="en-US" altLang="zh-CN" sz="3200" b="1" i="0">
                <a:solidFill>
                  <a:srgbClr val="000000"/>
                </a:solidFill>
                <a:latin typeface="Centaur" panose="02030504050205020304" charset="0"/>
                <a:ea typeface="微软雅黑" panose="020B0503020204020204" charset="-122"/>
                <a:cs typeface="Centaur" panose="02030504050205020304" charset="0"/>
              </a:rPr>
              <a:t>greatness</a:t>
            </a:r>
            <a:r>
              <a:rPr lang="en-US" altLang="zh-CN" sz="3200" b="0" i="0">
                <a:solidFill>
                  <a:srgbClr val="000000"/>
                </a:solidFill>
                <a:latin typeface="Centaur" panose="02030504050205020304" charset="0"/>
                <a:ea typeface="微软雅黑" panose="020B0503020204020204" charset="-122"/>
                <a:cs typeface="Centaur" panose="02030504050205020304" charset="0"/>
              </a:rPr>
              <a:t> that I </a:t>
            </a:r>
            <a:r>
              <a:rPr lang="en-US" altLang="zh-CN" sz="3200" b="1" i="0">
                <a:solidFill>
                  <a:srgbClr val="C00000"/>
                </a:solidFill>
                <a:latin typeface="Centaur" panose="02030504050205020304" charset="0"/>
                <a:ea typeface="微软雅黑" panose="020B0503020204020204" charset="-122"/>
                <a:cs typeface="Centaur" panose="02030504050205020304" charset="0"/>
              </a:rPr>
              <a:t>admire</a:t>
            </a:r>
            <a:r>
              <a:rPr lang="en-US" altLang="zh-CN" sz="3200" b="0" i="0">
                <a:solidFill>
                  <a:srgbClr val="000000"/>
                </a:solidFill>
                <a:latin typeface="Centaur" panose="02030504050205020304" charset="0"/>
                <a:ea typeface="微软雅黑" panose="020B0503020204020204" charset="-122"/>
                <a:cs typeface="Centaur" panose="02030504050205020304" charset="0"/>
              </a:rPr>
              <a:t>, but his </a:t>
            </a:r>
            <a:r>
              <a:rPr lang="en-US" altLang="zh-CN" sz="3200" b="1" i="0">
                <a:solidFill>
                  <a:srgbClr val="000000"/>
                </a:solidFill>
                <a:latin typeface="Centaur" panose="02030504050205020304" charset="0"/>
                <a:ea typeface="微软雅黑" panose="020B0503020204020204" charset="-122"/>
                <a:cs typeface="Centaur" panose="02030504050205020304" charset="0"/>
              </a:rPr>
              <a:t>virtue</a:t>
            </a:r>
            <a:r>
              <a:rPr lang="en-US" altLang="zh-CN" sz="3200" b="0" i="0">
                <a:solidFill>
                  <a:srgbClr val="000000"/>
                </a:solidFill>
                <a:latin typeface="Centaur" panose="02030504050205020304" charset="0"/>
                <a:ea typeface="微软雅黑" panose="020B0503020204020204" charset="-122"/>
                <a:cs typeface="Centaur" panose="02030504050205020304" charset="0"/>
              </a:rPr>
              <a:t>; it is not the </a:t>
            </a:r>
            <a:r>
              <a:rPr lang="en-US" altLang="zh-CN" sz="3200" b="1" i="0">
                <a:solidFill>
                  <a:srgbClr val="000000"/>
                </a:solidFill>
                <a:latin typeface="Centaur" panose="02030504050205020304" charset="0"/>
                <a:ea typeface="微软雅黑" panose="020B0503020204020204" charset="-122"/>
                <a:cs typeface="Centaur" panose="02030504050205020304" charset="0"/>
              </a:rPr>
              <a:t>favours</a:t>
            </a:r>
            <a:r>
              <a:rPr lang="en-US" altLang="zh-CN" sz="3200" b="0" i="0">
                <a:solidFill>
                  <a:srgbClr val="000000"/>
                </a:solidFill>
                <a:latin typeface="Centaur" panose="02030504050205020304" charset="0"/>
                <a:ea typeface="微软雅黑" panose="020B0503020204020204" charset="-122"/>
                <a:cs typeface="Centaur" panose="02030504050205020304" charset="0"/>
              </a:rPr>
              <a:t> I have received from him (</a:t>
            </a:r>
            <a:r>
              <a:rPr lang="en-US" altLang="zh-CN" sz="3200" b="1" i="0">
                <a:solidFill>
                  <a:srgbClr val="000000"/>
                </a:solidFill>
                <a:latin typeface="Centaur" panose="02030504050205020304" charset="0"/>
                <a:ea typeface="微软雅黑" panose="020B0503020204020204" charset="-122"/>
                <a:cs typeface="Centaur" panose="02030504050205020304" charset="0"/>
              </a:rPr>
              <a:t>infinite</a:t>
            </a:r>
            <a:r>
              <a:rPr lang="en-US" altLang="zh-CN" sz="3200" b="0" i="0">
                <a:solidFill>
                  <a:srgbClr val="000000"/>
                </a:solidFill>
                <a:latin typeface="Centaur" panose="02030504050205020304" charset="0"/>
                <a:ea typeface="微软雅黑" panose="020B0503020204020204" charset="-122"/>
                <a:cs typeface="Centaur" panose="02030504050205020304" charset="0"/>
              </a:rPr>
              <a:t> though they be) that have thus </a:t>
            </a:r>
            <a:r>
              <a:rPr lang="en-US" altLang="zh-CN" sz="3200" b="1" i="0">
                <a:solidFill>
                  <a:srgbClr val="000000"/>
                </a:solidFill>
                <a:latin typeface="Centaur" panose="02030504050205020304" charset="0"/>
                <a:ea typeface="微软雅黑" panose="020B0503020204020204" charset="-122"/>
                <a:cs typeface="Centaur" panose="02030504050205020304" charset="0"/>
              </a:rPr>
              <a:t>enthralled</a:t>
            </a:r>
            <a:r>
              <a:rPr lang="en-US" altLang="zh-CN" sz="3200" b="0" i="0">
                <a:solidFill>
                  <a:srgbClr val="000000"/>
                </a:solidFill>
                <a:latin typeface="Centaur" panose="02030504050205020304" charset="0"/>
                <a:ea typeface="微软雅黑" panose="020B0503020204020204" charset="-122"/>
                <a:cs typeface="Centaur" panose="02030504050205020304" charset="0"/>
              </a:rPr>
              <a:t> and </a:t>
            </a:r>
            <a:r>
              <a:rPr lang="en-US" altLang="zh-CN" sz="3200" b="1" i="0">
                <a:solidFill>
                  <a:srgbClr val="000000"/>
                </a:solidFill>
                <a:latin typeface="Centaur" panose="02030504050205020304" charset="0"/>
                <a:ea typeface="微软雅黑" panose="020B0503020204020204" charset="-122"/>
                <a:cs typeface="Centaur" panose="02030504050205020304" charset="0"/>
              </a:rPr>
              <a:t>enchained</a:t>
            </a:r>
            <a:r>
              <a:rPr lang="en-US" altLang="zh-CN" sz="3200" b="0" i="0">
                <a:solidFill>
                  <a:srgbClr val="000000"/>
                </a:solidFill>
                <a:latin typeface="Centaur" panose="02030504050205020304" charset="0"/>
                <a:ea typeface="微软雅黑" panose="020B0503020204020204" charset="-122"/>
                <a:cs typeface="Centaur" panose="02030504050205020304" charset="0"/>
              </a:rPr>
              <a:t> my heart, but his whole life and character; which are such that, if he were of an </a:t>
            </a:r>
            <a:r>
              <a:rPr lang="en-US" altLang="zh-CN" sz="3200" b="1" i="0">
                <a:solidFill>
                  <a:srgbClr val="000000"/>
                </a:solidFill>
                <a:latin typeface="Centaur" panose="02030504050205020304" charset="0"/>
                <a:ea typeface="微软雅黑" panose="020B0503020204020204" charset="-122"/>
                <a:cs typeface="Centaur" panose="02030504050205020304" charset="0"/>
              </a:rPr>
              <a:t>inferior condition</a:t>
            </a:r>
            <a:r>
              <a:rPr lang="en-US" altLang="zh-CN" sz="3200" b="0" i="0">
                <a:solidFill>
                  <a:srgbClr val="000000"/>
                </a:solidFill>
                <a:latin typeface="Centaur" panose="02030504050205020304" charset="0"/>
                <a:ea typeface="微软雅黑" panose="020B0503020204020204" charset="-122"/>
                <a:cs typeface="Centaur" panose="02030504050205020304" charset="0"/>
              </a:rPr>
              <a:t> I could not honour him the less, and if he were my </a:t>
            </a:r>
            <a:r>
              <a:rPr lang="en-US" altLang="zh-CN" sz="3200" b="1" i="0">
                <a:solidFill>
                  <a:srgbClr val="000000"/>
                </a:solidFill>
                <a:latin typeface="Centaur" panose="02030504050205020304" charset="0"/>
                <a:ea typeface="微软雅黑" panose="020B0503020204020204" charset="-122"/>
                <a:cs typeface="Centaur" panose="02030504050205020304" charset="0"/>
              </a:rPr>
              <a:t>enemy</a:t>
            </a:r>
            <a:r>
              <a:rPr lang="en-US" altLang="zh-CN" sz="3200" b="0" i="0">
                <a:solidFill>
                  <a:srgbClr val="000000"/>
                </a:solidFill>
                <a:latin typeface="Centaur" panose="02030504050205020304" charset="0"/>
                <a:ea typeface="微软雅黑" panose="020B0503020204020204" charset="-122"/>
                <a:cs typeface="Centaur" panose="02030504050205020304" charset="0"/>
              </a:rPr>
              <a:t> I should not the less love and </a:t>
            </a:r>
            <a:r>
              <a:rPr lang="en-US" altLang="zh-CN" sz="3200" b="1" i="0">
                <a:solidFill>
                  <a:srgbClr val="000000"/>
                </a:solidFill>
                <a:latin typeface="Centaur" panose="02030504050205020304" charset="0"/>
                <a:ea typeface="微软雅黑" panose="020B0503020204020204" charset="-122"/>
                <a:cs typeface="Centaur" panose="02030504050205020304" charset="0"/>
              </a:rPr>
              <a:t>endeavour</a:t>
            </a:r>
            <a:r>
              <a:rPr lang="en-US" altLang="zh-CN" sz="3200" b="0" i="0">
                <a:solidFill>
                  <a:srgbClr val="000000"/>
                </a:solidFill>
                <a:latin typeface="Centaur" panose="02030504050205020304" charset="0"/>
                <a:ea typeface="微软雅黑" panose="020B0503020204020204" charset="-122"/>
                <a:cs typeface="Centaur" panose="02030504050205020304" charset="0"/>
              </a:rPr>
              <a:t> to serve him."</a:t>
            </a:r>
            <a:endParaRPr lang="en-US" altLang="zh-CN" sz="3200" b="0" i="0">
              <a:solidFill>
                <a:srgbClr val="000000"/>
              </a:solidFill>
              <a:latin typeface="Centaur" panose="02030504050205020304" charset="0"/>
              <a:ea typeface="微软雅黑" panose="020B0503020204020204" charset="-122"/>
              <a:cs typeface="Centaur" panose="02030504050205020304" charset="0"/>
            </a:endParaRPr>
          </a:p>
        </p:txBody>
      </p:sp>
      <p:pic>
        <p:nvPicPr>
          <p:cNvPr id="6" name="图片 5"/>
          <p:cNvPicPr/>
          <p:nvPr/>
        </p:nvPicPr>
        <p:blipFill>
          <a:blip r:embed="rId3"/>
          <a:stretch>
            <a:fillRect/>
          </a:stretch>
        </p:blipFill>
        <p:spPr>
          <a:xfrm>
            <a:off x="1348740" y="815340"/>
            <a:ext cx="3128645" cy="3452495"/>
          </a:xfrm>
          <a:prstGeom prst="rect">
            <a:avLst/>
          </a:prstGeom>
        </p:spPr>
      </p:pic>
      <p:sp>
        <p:nvSpPr>
          <p:cNvPr id="8" name="文本框 7"/>
          <p:cNvSpPr txBox="1"/>
          <p:nvPr/>
        </p:nvSpPr>
        <p:spPr>
          <a:xfrm>
            <a:off x="1029970" y="4443730"/>
            <a:ext cx="3864610" cy="1322070"/>
          </a:xfrm>
          <a:prstGeom prst="rect">
            <a:avLst/>
          </a:prstGeom>
          <a:noFill/>
        </p:spPr>
        <p:txBody>
          <a:bodyPr wrap="square" rtlCol="0" anchor="t">
            <a:spAutoFit/>
          </a:bodyPr>
          <a:p>
            <a:r>
              <a:rPr lang="en-US" altLang="zh-CN" sz="4000">
                <a:sym typeface="+mn-ea"/>
              </a:rPr>
              <a:t>Tobie </a:t>
            </a:r>
            <a:r>
              <a:rPr lang="en-US" altLang="zh-CN" sz="4000">
                <a:sym typeface="+mn-ea"/>
              </a:rPr>
              <a:t>Matthew</a:t>
            </a:r>
            <a:endParaRPr lang="en-US" altLang="zh-CN" sz="4000">
              <a:sym typeface="+mn-ea"/>
            </a:endParaRPr>
          </a:p>
          <a:p>
            <a:r>
              <a:rPr lang="en-US" altLang="zh-CN" sz="4000">
                <a:sym typeface="+mn-ea"/>
              </a:rPr>
              <a:t>(1577-1665)</a:t>
            </a:r>
            <a:endParaRPr lang="en-US" altLang="zh-CN" sz="4000">
              <a:sym typeface="+mn-ea"/>
            </a:endParaRPr>
          </a:p>
        </p:txBody>
      </p:sp>
      <p:sp>
        <p:nvSpPr>
          <p:cNvPr id="10" name="文本框 9"/>
          <p:cNvSpPr txBox="1"/>
          <p:nvPr/>
        </p:nvSpPr>
        <p:spPr>
          <a:xfrm>
            <a:off x="5268595" y="5598160"/>
            <a:ext cx="6549390" cy="645160"/>
          </a:xfrm>
          <a:prstGeom prst="rect">
            <a:avLst/>
          </a:prstGeom>
          <a:noFill/>
        </p:spPr>
        <p:txBody>
          <a:bodyPr wrap="square" rtlCol="0">
            <a:spAutoFit/>
          </a:bodyPr>
          <a:p>
            <a:r>
              <a:rPr lang="en-US" altLang="zh-CN"/>
              <a:t>——</a:t>
            </a:r>
            <a:r>
              <a:rPr lang="zh-CN" altLang="en-US"/>
              <a:t>in a Dedicatory Letter prefacing（</a:t>
            </a:r>
            <a:r>
              <a:rPr lang="zh-CN" altLang="en-US"/>
              <a:t>作序） an Italian translation of Bacon's Essays and Wisdom of Ancients (1617)</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图片 1"/>
          <p:cNvPicPr>
            <a:picLocks noChangeAspect="1"/>
          </p:cNvPicPr>
          <p:nvPr>
            <p:custDataLst>
              <p:tags r:id="rId2"/>
            </p:custDataLst>
          </p:nvPr>
        </p:nvPicPr>
        <p:blipFill>
          <a:blip r:embed="rId3">
            <a:clrChange>
              <a:clrFrom>
                <a:srgbClr val="CCCCFB">
                  <a:alpha val="100000"/>
                </a:srgbClr>
              </a:clrFrom>
              <a:clrTo>
                <a:srgbClr val="CCCCFB">
                  <a:alpha val="100000"/>
                  <a:alpha val="0"/>
                </a:srgbClr>
              </a:clrTo>
            </a:clrChange>
          </a:blip>
          <a:stretch>
            <a:fillRect/>
          </a:stretch>
        </p:blipFill>
        <p:spPr>
          <a:xfrm>
            <a:off x="2146300" y="1573530"/>
            <a:ext cx="3204210" cy="4243705"/>
          </a:xfrm>
          <a:prstGeom prst="rect">
            <a:avLst/>
          </a:prstGeom>
        </p:spPr>
      </p:pic>
      <p:sp>
        <p:nvSpPr>
          <p:cNvPr id="8" name="L 形 7"/>
          <p:cNvSpPr/>
          <p:nvPr/>
        </p:nvSpPr>
        <p:spPr>
          <a:xfrm>
            <a:off x="2377440" y="1659255"/>
            <a:ext cx="1339215" cy="2568575"/>
          </a:xfrm>
          <a:prstGeom prst="corner">
            <a:avLst>
              <a:gd name="adj1" fmla="val 50000"/>
              <a:gd name="adj2" fmla="val 35440"/>
            </a:avLst>
          </a:prstGeom>
          <a:ln>
            <a:solidFill>
              <a:srgbClr val="FF0000"/>
            </a:solidFill>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9" name="L 形 8"/>
          <p:cNvSpPr/>
          <p:nvPr/>
        </p:nvSpPr>
        <p:spPr>
          <a:xfrm>
            <a:off x="2467610" y="4497705"/>
            <a:ext cx="1377315" cy="1262380"/>
          </a:xfrm>
          <a:prstGeom prst="corner">
            <a:avLst>
              <a:gd name="adj1" fmla="val 50000"/>
              <a:gd name="adj2" fmla="val 33231"/>
            </a:avLst>
          </a:prstGeom>
          <a:ln>
            <a:solidFill>
              <a:srgbClr val="FF0000"/>
            </a:solidFill>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10" name="矩形 9"/>
          <p:cNvSpPr/>
          <p:nvPr/>
        </p:nvSpPr>
        <p:spPr>
          <a:xfrm>
            <a:off x="5306695" y="2452370"/>
            <a:ext cx="6009005" cy="1568450"/>
          </a:xfrm>
          <a:prstGeom prst="rect">
            <a:avLst/>
          </a:prstGeom>
          <a:noFill/>
          <a:ln>
            <a:noFill/>
          </a:ln>
          <a:extLst>
            <a:ext uri="{909E8E84-426E-40DD-AFC4-6F175D3DCCD1}">
              <a14:hiddenFill xmlns:a14="http://schemas.microsoft.com/office/drawing/2010/main">
                <a:solidFill>
                  <a:srgbClr val="1E4D54"/>
                </a:solidFill>
              </a14:hiddenFill>
            </a:ext>
          </a:extLst>
        </p:spPr>
        <p:txBody>
          <a:bodyPr wrap="square" rtlCol="0" anchor="t">
            <a:spAutoFit/>
          </a:bodyPr>
          <a:p>
            <a:pPr algn="l"/>
            <a:r>
              <a:rPr lang="en-US" altLang="zh-CN" sz="4800" b="1">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F·Bacon, Tobey, two alike, banito(banished)</a:t>
            </a:r>
            <a:endParaRPr lang="en-US" altLang="zh-CN" sz="4800" b="1">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endParaRPr>
          </a:p>
        </p:txBody>
      </p:sp>
      <p:sp>
        <p:nvSpPr>
          <p:cNvPr id="12" name="文本框 11"/>
          <p:cNvSpPr txBox="1"/>
          <p:nvPr>
            <p:custDataLst>
              <p:tags r:id="rId4"/>
            </p:custDataLst>
          </p:nvPr>
        </p:nvSpPr>
        <p:spPr>
          <a:xfrm>
            <a:off x="3726180" y="624840"/>
            <a:ext cx="4525645" cy="883920"/>
          </a:xfrm>
          <a:prstGeom prst="rect">
            <a:avLst/>
          </a:prstGeom>
          <a:noFill/>
        </p:spPr>
        <p:txBody>
          <a:bodyPr wrap="square" rtlCol="0">
            <a:noAutofit/>
          </a:bodyPr>
          <a:p>
            <a:pPr algn="ctr"/>
            <a:r>
              <a:rPr lang="en-US" altLang="zh-CN" sz="4800" b="1">
                <a:solidFill>
                  <a:srgbClr val="004C5B"/>
                </a:solidFill>
                <a:latin typeface="汉仪喵魂体W" panose="00020600040101010101" charset="-122"/>
                <a:ea typeface="汉仪喵魂体W" panose="00020600040101010101" charset="-122"/>
              </a:rPr>
              <a:t>Puzzle Game</a:t>
            </a:r>
            <a:endParaRPr lang="en-US" altLang="zh-CN" sz="4800" b="1">
              <a:solidFill>
                <a:srgbClr val="004C5B"/>
              </a:solidFill>
              <a:latin typeface="汉仪喵魂体W" panose="00020600040101010101" charset="-122"/>
              <a:ea typeface="汉仪喵魂体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bldLvl="0" animBg="1"/>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0" name="矩形 9"/>
          <p:cNvSpPr/>
          <p:nvPr/>
        </p:nvSpPr>
        <p:spPr>
          <a:xfrm>
            <a:off x="491490" y="1661795"/>
            <a:ext cx="11072495" cy="829945"/>
          </a:xfrm>
          <a:prstGeom prst="rect">
            <a:avLst/>
          </a:prstGeom>
          <a:noFill/>
          <a:ln>
            <a:noFill/>
          </a:ln>
          <a:extLst>
            <a:ext uri="{909E8E84-426E-40DD-AFC4-6F175D3DCCD1}">
              <a14:hiddenFill xmlns:a14="http://schemas.microsoft.com/office/drawing/2010/main">
                <a:solidFill>
                  <a:srgbClr val="1E4D54"/>
                </a:solidFill>
              </a14:hiddenFill>
            </a:ext>
          </a:extLst>
        </p:spPr>
        <p:txBody>
          <a:bodyPr wrap="square" rtlCol="0" anchor="t">
            <a:spAutoFit/>
          </a:bodyPr>
          <a:p>
            <a:pPr algn="l"/>
            <a:r>
              <a:rPr lang="en-US" altLang="zh-CN" sz="4800" b="1">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rPr>
              <a:t>F·Bacon, Tobey, two alike, banito(banished)</a:t>
            </a:r>
            <a:endParaRPr lang="en-US" altLang="zh-CN" sz="4800" b="1">
              <a:ln w="9525">
                <a:solidFill>
                  <a:schemeClr val="bg1"/>
                </a:solidFill>
                <a:prstDash val="solid"/>
              </a:ln>
              <a:solidFill>
                <a:schemeClr val="accent6">
                  <a:lumMod val="50000"/>
                </a:schemeClr>
              </a:solidFill>
              <a:effectLst>
                <a:outerShdw blurRad="12700" dist="38100" dir="2700000" algn="tl" rotWithShape="0">
                  <a:schemeClr val="accent5">
                    <a:lumMod val="60000"/>
                    <a:lumOff val="40000"/>
                  </a:schemeClr>
                </a:outerShdw>
              </a:effectLst>
            </a:endParaRPr>
          </a:p>
        </p:txBody>
      </p:sp>
      <p:sp>
        <p:nvSpPr>
          <p:cNvPr id="12" name="文本框 11"/>
          <p:cNvSpPr txBox="1"/>
          <p:nvPr>
            <p:custDataLst>
              <p:tags r:id="rId2"/>
            </p:custDataLst>
          </p:nvPr>
        </p:nvSpPr>
        <p:spPr>
          <a:xfrm>
            <a:off x="3726180" y="624840"/>
            <a:ext cx="4525645" cy="883920"/>
          </a:xfrm>
          <a:prstGeom prst="rect">
            <a:avLst/>
          </a:prstGeom>
          <a:noFill/>
        </p:spPr>
        <p:txBody>
          <a:bodyPr wrap="square" rtlCol="0">
            <a:noAutofit/>
          </a:bodyPr>
          <a:p>
            <a:pPr algn="ctr"/>
            <a:r>
              <a:rPr lang="en-US" altLang="zh-CN" sz="4800" b="1">
                <a:solidFill>
                  <a:srgbClr val="004C5B"/>
                </a:solidFill>
                <a:latin typeface="汉仪喵魂体W" panose="00020600040101010101" charset="-122"/>
                <a:ea typeface="汉仪喵魂体W" panose="00020600040101010101" charset="-122"/>
              </a:rPr>
              <a:t>Puzzle Game</a:t>
            </a:r>
            <a:endParaRPr lang="en-US" altLang="zh-CN" sz="4800" b="1">
              <a:solidFill>
                <a:srgbClr val="004C5B"/>
              </a:solidFill>
              <a:latin typeface="汉仪喵魂体W" panose="00020600040101010101" charset="-122"/>
              <a:ea typeface="汉仪喵魂体W" panose="00020600040101010101" charset="-122"/>
            </a:endParaRPr>
          </a:p>
        </p:txBody>
      </p:sp>
      <p:sp>
        <p:nvSpPr>
          <p:cNvPr id="3" name="文本框 2"/>
          <p:cNvSpPr txBox="1"/>
          <p:nvPr/>
        </p:nvSpPr>
        <p:spPr>
          <a:xfrm>
            <a:off x="3216910" y="2580005"/>
            <a:ext cx="5861685" cy="922020"/>
          </a:xfrm>
          <a:prstGeom prst="rect">
            <a:avLst/>
          </a:prstGeom>
          <a:noFill/>
        </p:spPr>
        <p:txBody>
          <a:bodyPr wrap="square" rtlCol="0">
            <a:spAutoFit/>
          </a:bodyPr>
          <a:p>
            <a:r>
              <a:rPr lang="en-US" altLang="zh-CN" sz="5400"/>
              <a:t>“</a:t>
            </a:r>
            <a:r>
              <a:rPr lang="zh-CN" altLang="en-US" sz="5400"/>
              <a:t>Bacon's alter ego</a:t>
            </a:r>
            <a:r>
              <a:rPr lang="en-US" altLang="zh-CN" sz="5400"/>
              <a:t>”</a:t>
            </a:r>
            <a:endParaRPr lang="en-US" altLang="zh-CN" sz="5400"/>
          </a:p>
        </p:txBody>
      </p:sp>
      <p:sp>
        <p:nvSpPr>
          <p:cNvPr id="4" name="文本框 3"/>
          <p:cNvSpPr txBox="1"/>
          <p:nvPr/>
        </p:nvSpPr>
        <p:spPr>
          <a:xfrm>
            <a:off x="2181225" y="4826635"/>
            <a:ext cx="8152130" cy="1076325"/>
          </a:xfrm>
          <a:prstGeom prst="rect">
            <a:avLst/>
          </a:prstGeom>
          <a:noFill/>
        </p:spPr>
        <p:txBody>
          <a:bodyPr wrap="square" rtlCol="0">
            <a:spAutoFit/>
          </a:bodyPr>
          <a:p>
            <a:pPr marL="457200" indent="-457200">
              <a:buFont typeface="Arial" panose="020B0604020202020204" pitchFamily="34" charset="0"/>
              <a:buChar char="•"/>
            </a:pPr>
            <a:r>
              <a:rPr lang="en-US" altLang="zh-CN" sz="3200">
                <a:latin typeface="Times New Roman" panose="02020603050405020304" pitchFamily="18" charset="0"/>
                <a:cs typeface="Times New Roman" panose="02020603050405020304" pitchFamily="18" charset="0"/>
                <a:sym typeface="+mn-ea"/>
              </a:rPr>
              <a:t>A friend is a second self.</a:t>
            </a:r>
            <a:endParaRPr lang="en-US" altLang="zh-CN" sz="3200">
              <a:latin typeface="Times New Roman" panose="02020603050405020304" pitchFamily="18" charset="0"/>
              <a:cs typeface="Times New Roman" panose="02020603050405020304" pitchFamily="18" charset="0"/>
              <a:sym typeface="+mn-ea"/>
            </a:endParaRPr>
          </a:p>
          <a:p>
            <a:pPr marL="457200" indent="-457200">
              <a:buFont typeface="Arial" panose="020B0604020202020204" pitchFamily="34" charset="0"/>
              <a:buChar char="•"/>
            </a:pPr>
            <a:r>
              <a:rPr lang="en-US" altLang="zh-CN" sz="3200">
                <a:latin typeface="Times New Roman" panose="02020603050405020304" pitchFamily="18" charset="0"/>
                <a:cs typeface="Times New Roman" panose="02020603050405020304" pitchFamily="18" charset="0"/>
                <a:sym typeface="+mn-ea"/>
              </a:rPr>
              <a:t>Friendship is one soul in two bodies.</a:t>
            </a:r>
            <a:endParaRPr lang="zh-CN" altLang="en-US" sz="3200"/>
          </a:p>
        </p:txBody>
      </p:sp>
      <p:sp>
        <p:nvSpPr>
          <p:cNvPr id="5" name="文本框 4"/>
          <p:cNvSpPr txBox="1"/>
          <p:nvPr/>
        </p:nvSpPr>
        <p:spPr>
          <a:xfrm>
            <a:off x="1421765" y="3986530"/>
            <a:ext cx="3556635" cy="768350"/>
          </a:xfrm>
          <a:prstGeom prst="rect">
            <a:avLst/>
          </a:prstGeom>
          <a:noFill/>
        </p:spPr>
        <p:txBody>
          <a:bodyPr wrap="square" rtlCol="0">
            <a:spAutoFit/>
          </a:bodyPr>
          <a:p>
            <a:r>
              <a:rPr lang="en-US" altLang="zh-CN" sz="4400"/>
              <a:t>Quotation</a:t>
            </a:r>
            <a:endParaRPr lang="zh-CN" altLang="en-US" sz="4400"/>
          </a:p>
        </p:txBody>
      </p:sp>
      <p:sp>
        <p:nvSpPr>
          <p:cNvPr id="2" name="矩形 1"/>
          <p:cNvSpPr/>
          <p:nvPr/>
        </p:nvSpPr>
        <p:spPr>
          <a:xfrm>
            <a:off x="1088390" y="3776980"/>
            <a:ext cx="9878695" cy="2602865"/>
          </a:xfrm>
          <a:prstGeom prst="rect">
            <a:avLst/>
          </a:prstGeom>
          <a:noFill/>
          <a:ln w="41275" cmpd="sng">
            <a:solidFill>
              <a:srgbClr val="1C4B51"/>
            </a:solidFill>
            <a:prstDash val="dashDot"/>
          </a:ln>
          <a:effectLst>
            <a:outerShdw blurRad="50800" dir="6600000" sx="1000" sy="1000" algn="ctr" rotWithShape="0">
              <a:srgbClr val="000000">
                <a:alpha val="43000"/>
              </a:srgb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3" grpId="0"/>
      <p:bldP spid="3" grpId="1"/>
      <p:bldP spid="5" grpId="0"/>
      <p:bldP spid="4" grpId="0"/>
      <p:bldP spid="5" grpId="1"/>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7" name="文本框 6"/>
          <p:cNvSpPr txBox="1"/>
          <p:nvPr/>
        </p:nvSpPr>
        <p:spPr>
          <a:xfrm>
            <a:off x="1086485" y="1978025"/>
            <a:ext cx="7756525" cy="1693545"/>
          </a:xfrm>
          <a:prstGeom prst="rect">
            <a:avLst/>
          </a:prstGeom>
          <a:noFill/>
        </p:spPr>
        <p:txBody>
          <a:bodyPr wrap="square" rtlCol="0">
            <a:noAutofit/>
          </a:bodyPr>
          <a:p>
            <a:pPr algn="ctr"/>
            <a:r>
              <a:rPr lang="en-US" altLang="zh-CN" sz="8800" b="1">
                <a:solidFill>
                  <a:srgbClr val="004C5B"/>
                </a:solidFill>
                <a:latin typeface="汉仪喵魂体W" panose="00020600040101010101" charset="-122"/>
                <a:ea typeface="汉仪喵魂体W" panose="00020600040101010101" charset="-122"/>
              </a:rPr>
              <a:t>Of Friendship</a:t>
            </a:r>
            <a:endParaRPr lang="en-US" altLang="zh-CN" sz="8800" b="1">
              <a:solidFill>
                <a:srgbClr val="004C5B"/>
              </a:solidFill>
              <a:latin typeface="汉仪喵魂体W" panose="00020600040101010101" charset="-122"/>
              <a:ea typeface="汉仪喵魂体W" panose="00020600040101010101" charset="-122"/>
            </a:endParaRPr>
          </a:p>
        </p:txBody>
      </p:sp>
      <p:pic>
        <p:nvPicPr>
          <p:cNvPr id="9" name="图片 8" descr="455"/>
          <p:cNvPicPr>
            <a:picLocks noChangeAspect="1"/>
          </p:cNvPicPr>
          <p:nvPr/>
        </p:nvPicPr>
        <p:blipFill>
          <a:blip r:embed="rId2"/>
          <a:stretch>
            <a:fillRect/>
          </a:stretch>
        </p:blipFill>
        <p:spPr>
          <a:xfrm>
            <a:off x="-1270" y="2437765"/>
            <a:ext cx="887730" cy="1903095"/>
          </a:xfrm>
          <a:prstGeom prst="rect">
            <a:avLst/>
          </a:prstGeom>
        </p:spPr>
      </p:pic>
      <p:sp>
        <p:nvSpPr>
          <p:cNvPr id="2" name="文本框 1"/>
          <p:cNvSpPr txBox="1"/>
          <p:nvPr/>
        </p:nvSpPr>
        <p:spPr>
          <a:xfrm rot="16200000">
            <a:off x="-518795" y="3099435"/>
            <a:ext cx="1868805" cy="583565"/>
          </a:xfrm>
          <a:prstGeom prst="rect">
            <a:avLst/>
          </a:prstGeom>
          <a:noFill/>
        </p:spPr>
        <p:txBody>
          <a:bodyPr wrap="square" rtlCol="0">
            <a:spAutoFit/>
          </a:bodyPr>
          <a:p>
            <a:pPr algn="ctr"/>
            <a:r>
              <a:rPr lang="zh-CN" altLang="en-US" sz="3200" b="1">
                <a:solidFill>
                  <a:srgbClr val="004C5B"/>
                </a:solidFill>
                <a:latin typeface="汉仪喵魂体W" panose="00020600040101010101" charset="-122"/>
                <a:ea typeface="汉仪喵魂体W" panose="00020600040101010101" charset="-122"/>
              </a:rPr>
              <a:t>Retro</a:t>
            </a:r>
            <a:endParaRPr lang="zh-CN" altLang="en-US" sz="3200" b="1">
              <a:solidFill>
                <a:srgbClr val="004C5B"/>
              </a:solidFill>
              <a:latin typeface="汉仪喵魂体W" panose="00020600040101010101" charset="-122"/>
              <a:ea typeface="汉仪喵魂体W" panose="00020600040101010101" charset="-122"/>
            </a:endParaRPr>
          </a:p>
        </p:txBody>
      </p:sp>
      <p:sp>
        <p:nvSpPr>
          <p:cNvPr id="3" name="文本框 2"/>
          <p:cNvSpPr txBox="1"/>
          <p:nvPr/>
        </p:nvSpPr>
        <p:spPr>
          <a:xfrm>
            <a:off x="2604770" y="3671570"/>
            <a:ext cx="4832985" cy="706755"/>
          </a:xfrm>
          <a:prstGeom prst="rect">
            <a:avLst/>
          </a:prstGeom>
          <a:noFill/>
        </p:spPr>
        <p:txBody>
          <a:bodyPr wrap="square" rtlCol="0">
            <a:spAutoFit/>
          </a:bodyPr>
          <a:p>
            <a:pPr algn="ctr"/>
            <a:r>
              <a:rPr lang="en-US" altLang="zh-CN" sz="4000" b="1">
                <a:solidFill>
                  <a:srgbClr val="CB9645"/>
                </a:solidFill>
                <a:latin typeface="汉仪喵魂体W" panose="00020600040101010101" charset="-122"/>
                <a:ea typeface="汉仪喵魂体W" panose="00020600040101010101" charset="-122"/>
              </a:rPr>
              <a:t>Francis Bacon</a:t>
            </a:r>
            <a:endParaRPr lang="en-US" altLang="zh-CN" sz="4000" b="1">
              <a:solidFill>
                <a:srgbClr val="CB9645"/>
              </a:solidFill>
              <a:latin typeface="汉仪喵魂体W" panose="00020600040101010101" charset="-122"/>
              <a:ea typeface="汉仪喵魂体W" panose="00020600040101010101" charset="-122"/>
            </a:endParaRPr>
          </a:p>
        </p:txBody>
      </p:sp>
      <p:pic>
        <p:nvPicPr>
          <p:cNvPr id="100" name="F35B0BEE-F18A-47BB-8FCB-E00DA2F2635D-1" descr="C:/Users/譞弋Zoey/AppData/Local/Temp/wpp.SleGBGwpp"/>
          <p:cNvPicPr/>
          <p:nvPr/>
        </p:nvPicPr>
        <p:blipFill>
          <a:blip r:embed="rId3">
            <a:clrChange>
              <a:clrFrom>
                <a:srgbClr val="FFFFFF">
                  <a:alpha val="100000"/>
                </a:srgbClr>
              </a:clrFrom>
              <a:clrTo>
                <a:srgbClr val="FFFFFF">
                  <a:alpha val="100000"/>
                  <a:alpha val="0"/>
                </a:srgbClr>
              </a:clrTo>
            </a:clrChange>
          </a:blip>
          <a:stretch>
            <a:fillRect/>
          </a:stretch>
        </p:blipFill>
        <p:spPr>
          <a:xfrm>
            <a:off x="8482965" y="833755"/>
            <a:ext cx="2707640" cy="3283585"/>
          </a:xfrm>
          <a:prstGeom prst="rect">
            <a:avLst/>
          </a:prstGeom>
          <a:noFill/>
          <a:ln w="9525">
            <a:noFill/>
          </a:ln>
        </p:spPr>
      </p:pic>
      <p:grpSp>
        <p:nvGrpSpPr>
          <p:cNvPr id="12" name="组合 11"/>
          <p:cNvGrpSpPr/>
          <p:nvPr/>
        </p:nvGrpSpPr>
        <p:grpSpPr>
          <a:xfrm>
            <a:off x="8043545" y="4315460"/>
            <a:ext cx="3329940" cy="1403985"/>
            <a:chOff x="12009" y="7231"/>
            <a:chExt cx="5244" cy="2211"/>
          </a:xfrm>
        </p:grpSpPr>
        <p:pic>
          <p:nvPicPr>
            <p:cNvPr id="102" name="图片 101"/>
            <p:cNvPicPr/>
            <p:nvPr/>
          </p:nvPicPr>
          <p:blipFill>
            <a:blip r:embed="rId4"/>
            <a:stretch>
              <a:fillRect/>
            </a:stretch>
          </p:blipFill>
          <p:spPr>
            <a:xfrm>
              <a:off x="12009" y="7912"/>
              <a:ext cx="4500" cy="1530"/>
            </a:xfrm>
            <a:prstGeom prst="rect">
              <a:avLst/>
            </a:prstGeom>
            <a:noFill/>
            <a:ln w="9525">
              <a:noFill/>
            </a:ln>
          </p:spPr>
        </p:pic>
        <p:pic>
          <p:nvPicPr>
            <p:cNvPr id="11" name="https://photo-static-api.fotomore.com/creative/vcg/400/new/VCG41N1056430886.jpg?uid=386&amp;timestamp=1699154078&amp;sign=8057f9f3edc7c341ef3065d0ba78bc79" descr="templates\picture_hover\&amp;pky340_sjzg_VCG41N1056430886&amp;"/>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6423" y="7231"/>
              <a:ext cx="830" cy="1439"/>
            </a:xfrm>
            <a:prstGeom prst="rect">
              <a:avLst/>
            </a:prstGeom>
          </p:spPr>
        </p:pic>
      </p:gr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7" name="文本框 6"/>
          <p:cNvSpPr txBox="1"/>
          <p:nvPr/>
        </p:nvSpPr>
        <p:spPr>
          <a:xfrm>
            <a:off x="3760470" y="2639060"/>
            <a:ext cx="4671060" cy="1106805"/>
          </a:xfrm>
          <a:prstGeom prst="rect">
            <a:avLst/>
          </a:prstGeom>
          <a:noFill/>
        </p:spPr>
        <p:txBody>
          <a:bodyPr wrap="square" rtlCol="0">
            <a:spAutoFit/>
          </a:bodyPr>
          <a:p>
            <a:pPr algn="ctr"/>
            <a:r>
              <a:rPr lang="zh-CN" altLang="en-US" sz="6600" b="1">
                <a:solidFill>
                  <a:srgbClr val="004C5B"/>
                </a:solidFill>
                <a:latin typeface="汉仪喵魂体W" panose="00020600040101010101" charset="-122"/>
                <a:ea typeface="汉仪喵魂体W" panose="00020600040101010101" charset="-122"/>
              </a:rPr>
              <a:t>感谢观赏</a:t>
            </a:r>
            <a:endParaRPr lang="zh-CN" altLang="en-US" sz="6600" b="1">
              <a:solidFill>
                <a:srgbClr val="004C5B"/>
              </a:solidFill>
              <a:latin typeface="汉仪喵魂体W" panose="00020600040101010101" charset="-122"/>
              <a:ea typeface="汉仪喵魂体W" panose="00020600040101010101" charset="-122"/>
            </a:endParaRPr>
          </a:p>
        </p:txBody>
      </p:sp>
      <p:pic>
        <p:nvPicPr>
          <p:cNvPr id="9" name="图片 8" descr="455"/>
          <p:cNvPicPr>
            <a:picLocks noChangeAspect="1"/>
          </p:cNvPicPr>
          <p:nvPr/>
        </p:nvPicPr>
        <p:blipFill>
          <a:blip r:embed="rId2"/>
          <a:stretch>
            <a:fillRect/>
          </a:stretch>
        </p:blipFill>
        <p:spPr>
          <a:xfrm>
            <a:off x="-1270" y="2437765"/>
            <a:ext cx="887730" cy="1903095"/>
          </a:xfrm>
          <a:prstGeom prst="rect">
            <a:avLst/>
          </a:prstGeom>
        </p:spPr>
      </p:pic>
      <p:sp>
        <p:nvSpPr>
          <p:cNvPr id="2" name="文本框 1"/>
          <p:cNvSpPr txBox="1"/>
          <p:nvPr/>
        </p:nvSpPr>
        <p:spPr>
          <a:xfrm rot="16200000">
            <a:off x="-518795" y="3099435"/>
            <a:ext cx="1868805" cy="583565"/>
          </a:xfrm>
          <a:prstGeom prst="rect">
            <a:avLst/>
          </a:prstGeom>
          <a:noFill/>
        </p:spPr>
        <p:txBody>
          <a:bodyPr wrap="square" rtlCol="0">
            <a:spAutoFit/>
          </a:bodyPr>
          <a:p>
            <a:pPr algn="ctr"/>
            <a:r>
              <a:rPr lang="zh-CN" altLang="en-US" sz="3200" b="1">
                <a:solidFill>
                  <a:srgbClr val="004C5B"/>
                </a:solidFill>
                <a:latin typeface="汉仪喵魂体W" panose="00020600040101010101" charset="-122"/>
                <a:ea typeface="汉仪喵魂体W" panose="00020600040101010101" charset="-122"/>
              </a:rPr>
              <a:t>Retro</a:t>
            </a:r>
            <a:endParaRPr lang="zh-CN" altLang="en-US" sz="3200" b="1">
              <a:solidFill>
                <a:srgbClr val="004C5B"/>
              </a:solidFill>
              <a:latin typeface="汉仪喵魂体W" panose="00020600040101010101" charset="-122"/>
              <a:ea typeface="汉仪喵魂体W" panose="00020600040101010101" charset="-122"/>
            </a:endParaRPr>
          </a:p>
        </p:txBody>
      </p:sp>
      <p:sp>
        <p:nvSpPr>
          <p:cNvPr id="3" name="文本框 2"/>
          <p:cNvSpPr txBox="1"/>
          <p:nvPr/>
        </p:nvSpPr>
        <p:spPr>
          <a:xfrm>
            <a:off x="3598545" y="3679190"/>
            <a:ext cx="4832985" cy="553085"/>
          </a:xfrm>
          <a:prstGeom prst="rect">
            <a:avLst/>
          </a:prstGeom>
          <a:noFill/>
        </p:spPr>
        <p:txBody>
          <a:bodyPr wrap="square" rtlCol="0">
            <a:spAutoFit/>
          </a:bodyPr>
          <a:p>
            <a:pPr algn="ctr"/>
            <a:r>
              <a:rPr lang="en-US" altLang="zh-CN" sz="3000" b="1">
                <a:solidFill>
                  <a:srgbClr val="CB9645"/>
                </a:solidFill>
                <a:latin typeface="汉仪喵魂体W" panose="00020600040101010101" charset="-122"/>
                <a:ea typeface="汉仪喵魂体W" panose="00020600040101010101" charset="-122"/>
              </a:rPr>
              <a:t>Thanks for watching</a:t>
            </a:r>
            <a:endParaRPr lang="en-US" altLang="zh-CN" sz="3000" b="1">
              <a:solidFill>
                <a:srgbClr val="CB9645"/>
              </a:solidFill>
              <a:latin typeface="汉仪喵魂体W" panose="00020600040101010101" charset="-122"/>
              <a:ea typeface="汉仪喵魂体W" panose="00020600040101010101" charset="-122"/>
            </a:endParaRPr>
          </a:p>
        </p:txBody>
      </p:sp>
      <p:pic>
        <p:nvPicPr>
          <p:cNvPr id="4" name="23-10-28高一英语音频-U3 Extended reading">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矩形 12"/>
          <p:cNvSpPr/>
          <p:nvPr/>
        </p:nvSpPr>
        <p:spPr>
          <a:xfrm>
            <a:off x="0" y="3138805"/>
            <a:ext cx="5501005" cy="138430"/>
          </a:xfrm>
          <a:prstGeom prst="rect">
            <a:avLst/>
          </a:prstGeom>
          <a:solidFill>
            <a:srgbClr val="1E4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680085" y="3429000"/>
            <a:ext cx="4800600" cy="583565"/>
          </a:xfrm>
          <a:prstGeom prst="rect">
            <a:avLst/>
          </a:prstGeom>
          <a:noFill/>
        </p:spPr>
        <p:txBody>
          <a:bodyPr wrap="square" rtlCol="0">
            <a:spAutoFit/>
          </a:bodyPr>
          <a:p>
            <a:pPr algn="l"/>
            <a:r>
              <a:rPr lang="en-US" altLang="zh-CN" sz="3200" b="1">
                <a:solidFill>
                  <a:srgbClr val="004C5B"/>
                </a:solidFill>
                <a:latin typeface="汉仪喵魂体W" panose="00020600040101010101" charset="-122"/>
                <a:ea typeface="汉仪喵魂体W" panose="00020600040101010101" charset="-122"/>
              </a:rPr>
              <a:t>A</a:t>
            </a:r>
            <a:r>
              <a:rPr lang="en-US" altLang="zh-CN" sz="3200" b="1">
                <a:solidFill>
                  <a:srgbClr val="004C5B"/>
                </a:solidFill>
                <a:latin typeface="汉仪喵魂体W" panose="00020600040101010101" charset="-122"/>
                <a:ea typeface="汉仪喵魂体W" panose="00020600040101010101" charset="-122"/>
              </a:rPr>
              <a:t>rgumentative essay</a:t>
            </a:r>
            <a:endParaRPr lang="en-US" altLang="zh-CN" sz="3200" b="1">
              <a:solidFill>
                <a:srgbClr val="004C5B"/>
              </a:solidFill>
              <a:latin typeface="汉仪喵魂体W" panose="00020600040101010101" charset="-122"/>
              <a:ea typeface="汉仪喵魂体W" panose="00020600040101010101" charset="-122"/>
            </a:endParaRPr>
          </a:p>
        </p:txBody>
      </p:sp>
      <p:sp>
        <p:nvSpPr>
          <p:cNvPr id="2" name="TextBox 1"/>
          <p:cNvSpPr txBox="1"/>
          <p:nvPr>
            <p:custDataLst>
              <p:tags r:id="rId2"/>
            </p:custDataLst>
          </p:nvPr>
        </p:nvSpPr>
        <p:spPr>
          <a:xfrm>
            <a:off x="984885" y="736600"/>
            <a:ext cx="9890125" cy="1917700"/>
          </a:xfrm>
          <a:prstGeom prst="rect">
            <a:avLst/>
          </a:prstGeom>
          <a:noFill/>
        </p:spPr>
        <p:txBody>
          <a:bodyPr wrap="square" rtlCol="0">
            <a:noAutofit/>
          </a:bodyPr>
          <a:p>
            <a:pPr>
              <a:lnSpc>
                <a:spcPts val="5000"/>
              </a:lnSpc>
            </a:pPr>
            <a:r>
              <a:rPr lang="en-US" altLang="zh-CN" sz="3600" b="1" dirty="0" smtClean="0">
                <a:latin typeface="Times New Roman" panose="02020603050405020304" pitchFamily="18" charset="0"/>
                <a:ea typeface="宋体" panose="02010600030101010101" pitchFamily="2" charset="-122"/>
                <a:cs typeface="Times New Roman" panose="02020603050405020304" pitchFamily="18" charset="0"/>
              </a:rPr>
              <a:t>The writing style of this passage is _________</a:t>
            </a:r>
            <a:endParaRPr lang="en-US" altLang="zh-CN" sz="3600" b="1"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ts val="5000"/>
              </a:lnSpc>
            </a:pPr>
            <a:r>
              <a:rPr lang="en-US" altLang="zh-CN" sz="3600" b="1" dirty="0" smtClean="0">
                <a:latin typeface="Times New Roman" panose="02020603050405020304" pitchFamily="18" charset="0"/>
                <a:ea typeface="宋体" panose="02010600030101010101" pitchFamily="2" charset="-122"/>
                <a:cs typeface="Times New Roman" panose="02020603050405020304" pitchFamily="18" charset="0"/>
              </a:rPr>
              <a:t>A. Description                          B. Narration</a:t>
            </a:r>
            <a:endParaRPr lang="en-US" altLang="zh-CN" sz="3600" b="1"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ts val="5000"/>
              </a:lnSpc>
            </a:pPr>
            <a:r>
              <a:rPr lang="en-US" altLang="zh-CN" sz="3600" b="1" dirty="0" smtClean="0">
                <a:latin typeface="Times New Roman" panose="02020603050405020304" pitchFamily="18" charset="0"/>
                <a:ea typeface="宋体" panose="02010600030101010101" pitchFamily="2" charset="-122"/>
                <a:cs typeface="Times New Roman" panose="02020603050405020304" pitchFamily="18" charset="0"/>
              </a:rPr>
              <a:t>C. Argumentation                    D. Exposition</a:t>
            </a:r>
            <a:endParaRPr lang="en-US" altLang="zh-CN" sz="3600" b="1"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4183380" y="1554480"/>
            <a:ext cx="1622425" cy="521970"/>
          </a:xfrm>
          <a:prstGeom prst="rect">
            <a:avLst/>
          </a:prstGeom>
          <a:noFill/>
        </p:spPr>
        <p:txBody>
          <a:bodyPr wrap="square" rtlCol="0">
            <a:spAutoFit/>
          </a:bodyPr>
          <a:p>
            <a:r>
              <a:rPr lang="zh-CN" altLang="en-US" sz="2800"/>
              <a:t>描述文</a:t>
            </a:r>
            <a:endParaRPr lang="zh-CN" altLang="en-US" sz="2800"/>
          </a:p>
        </p:txBody>
      </p:sp>
      <p:sp>
        <p:nvSpPr>
          <p:cNvPr id="4" name="文本框 3"/>
          <p:cNvSpPr txBox="1"/>
          <p:nvPr>
            <p:custDataLst>
              <p:tags r:id="rId3"/>
            </p:custDataLst>
          </p:nvPr>
        </p:nvSpPr>
        <p:spPr>
          <a:xfrm>
            <a:off x="9488170" y="1554480"/>
            <a:ext cx="1622425" cy="521970"/>
          </a:xfrm>
          <a:prstGeom prst="rect">
            <a:avLst/>
          </a:prstGeom>
          <a:noFill/>
        </p:spPr>
        <p:txBody>
          <a:bodyPr wrap="square" rtlCol="0">
            <a:spAutoFit/>
          </a:bodyPr>
          <a:p>
            <a:r>
              <a:rPr lang="zh-CN" altLang="en-US" sz="2800"/>
              <a:t>记叙文</a:t>
            </a:r>
            <a:endParaRPr lang="zh-CN" altLang="en-US" sz="2800"/>
          </a:p>
        </p:txBody>
      </p:sp>
      <p:sp>
        <p:nvSpPr>
          <p:cNvPr id="5" name="文本框 4"/>
          <p:cNvSpPr txBox="1"/>
          <p:nvPr>
            <p:custDataLst>
              <p:tags r:id="rId4"/>
            </p:custDataLst>
          </p:nvPr>
        </p:nvSpPr>
        <p:spPr>
          <a:xfrm>
            <a:off x="4672330" y="2182495"/>
            <a:ext cx="1622425" cy="521970"/>
          </a:xfrm>
          <a:prstGeom prst="rect">
            <a:avLst/>
          </a:prstGeom>
          <a:noFill/>
        </p:spPr>
        <p:txBody>
          <a:bodyPr wrap="square" rtlCol="0">
            <a:spAutoFit/>
          </a:bodyPr>
          <a:p>
            <a:r>
              <a:rPr lang="zh-CN" altLang="en-US" sz="2800"/>
              <a:t>议论文</a:t>
            </a:r>
            <a:endParaRPr lang="zh-CN" altLang="en-US" sz="2800"/>
          </a:p>
        </p:txBody>
      </p:sp>
      <p:sp>
        <p:nvSpPr>
          <p:cNvPr id="6" name="文本框 5"/>
          <p:cNvSpPr txBox="1"/>
          <p:nvPr>
            <p:custDataLst>
              <p:tags r:id="rId5"/>
            </p:custDataLst>
          </p:nvPr>
        </p:nvSpPr>
        <p:spPr>
          <a:xfrm>
            <a:off x="9672955" y="2182495"/>
            <a:ext cx="1622425" cy="521970"/>
          </a:xfrm>
          <a:prstGeom prst="rect">
            <a:avLst/>
          </a:prstGeom>
          <a:noFill/>
        </p:spPr>
        <p:txBody>
          <a:bodyPr wrap="square" rtlCol="0">
            <a:spAutoFit/>
          </a:bodyPr>
          <a:p>
            <a:r>
              <a:rPr lang="zh-CN" altLang="en-US" sz="2800"/>
              <a:t>说明文</a:t>
            </a:r>
            <a:endParaRPr lang="zh-CN" altLang="en-US" sz="2800"/>
          </a:p>
        </p:txBody>
      </p:sp>
      <p:sp>
        <p:nvSpPr>
          <p:cNvPr id="11" name="文本框 10" descr="7b0a202020202262756c6c6574223a20227b5c2263617465676f727949645c223a31303030352c5c2274656d706c61746549645c223a32303233313538337d220a7d0a"/>
          <p:cNvSpPr txBox="1"/>
          <p:nvPr/>
        </p:nvSpPr>
        <p:spPr>
          <a:xfrm>
            <a:off x="190500" y="4064000"/>
            <a:ext cx="12597765" cy="1814830"/>
          </a:xfrm>
          <a:prstGeom prst="rect">
            <a:avLst/>
          </a:prstGeom>
          <a:noFill/>
        </p:spPr>
        <p:txBody>
          <a:bodyPr wrap="square" rtlCol="0">
            <a:spAutoFit/>
          </a:bodyPr>
          <a:p>
            <a:pPr>
              <a:buBlip>
                <a:blip r:embed="rId6"/>
              </a:buBlip>
            </a:pPr>
            <a:r>
              <a:rPr lang="en-US" altLang="zh-CN" sz="2800"/>
              <a:t>What</a:t>
            </a:r>
            <a:r>
              <a:rPr lang="zh-CN" altLang="en-US" sz="2800"/>
              <a:t>：a piece of writing that </a:t>
            </a:r>
            <a:r>
              <a:rPr lang="zh-CN" altLang="en-US" sz="2800" b="1">
                <a:solidFill>
                  <a:srgbClr val="C00000"/>
                </a:solidFill>
              </a:rPr>
              <a:t>takes a stance</a:t>
            </a:r>
            <a:r>
              <a:rPr lang="en-US" altLang="zh-CN" sz="2800">
                <a:solidFill>
                  <a:srgbClr val="C00000"/>
                </a:solidFill>
              </a:rPr>
              <a:t>(</a:t>
            </a:r>
            <a:r>
              <a:rPr lang="zh-CN" altLang="en-US" sz="2800">
                <a:solidFill>
                  <a:srgbClr val="C00000"/>
                </a:solidFill>
              </a:rPr>
              <a:t>表明立场</a:t>
            </a:r>
            <a:r>
              <a:rPr lang="en-US" altLang="zh-CN" sz="2800">
                <a:solidFill>
                  <a:srgbClr val="C00000"/>
                </a:solidFill>
              </a:rPr>
              <a:t>)</a:t>
            </a:r>
            <a:r>
              <a:rPr lang="zh-CN" altLang="en-US" sz="2800"/>
              <a:t> on an issue. </a:t>
            </a:r>
            <a:endParaRPr lang="zh-CN" altLang="en-US" sz="2800"/>
          </a:p>
          <a:p>
            <a:pPr>
              <a:buBlip>
                <a:blip r:embed="rId6"/>
              </a:buBlip>
            </a:pPr>
            <a:r>
              <a:rPr lang="en-US" sz="2800"/>
              <a:t>Why</a:t>
            </a:r>
            <a:r>
              <a:rPr lang="zh-CN" altLang="en-US" sz="2800"/>
              <a:t>：to </a:t>
            </a:r>
            <a:r>
              <a:rPr lang="zh-CN" altLang="en-US" sz="2800" b="1">
                <a:solidFill>
                  <a:srgbClr val="C00000"/>
                </a:solidFill>
              </a:rPr>
              <a:t>persuade</a:t>
            </a:r>
            <a:r>
              <a:rPr lang="en-US" altLang="zh-CN" sz="2800">
                <a:solidFill>
                  <a:srgbClr val="C00000"/>
                </a:solidFill>
              </a:rPr>
              <a:t>(</a:t>
            </a:r>
            <a:r>
              <a:rPr lang="zh-CN" altLang="en-US" sz="2800">
                <a:solidFill>
                  <a:srgbClr val="C00000"/>
                </a:solidFill>
              </a:rPr>
              <a:t>说服</a:t>
            </a:r>
            <a:r>
              <a:rPr lang="en-US" altLang="zh-CN" sz="2800">
                <a:solidFill>
                  <a:srgbClr val="C00000"/>
                </a:solidFill>
              </a:rPr>
              <a:t>)</a:t>
            </a:r>
            <a:r>
              <a:rPr lang="zh-CN" altLang="en-US" sz="2800"/>
              <a:t> the reader to agree with the writer</a:t>
            </a:r>
            <a:r>
              <a:rPr lang="en-US" altLang="zh-CN" sz="2800"/>
              <a:t>’</a:t>
            </a:r>
            <a:r>
              <a:rPr lang="zh-CN" altLang="en-US" sz="2800"/>
              <a:t>s point of view. </a:t>
            </a:r>
            <a:endParaRPr lang="zh-CN" altLang="en-US" sz="2800"/>
          </a:p>
          <a:p>
            <a:pPr>
              <a:buBlip>
                <a:blip r:embed="rId6"/>
              </a:buBlip>
            </a:pPr>
            <a:r>
              <a:rPr lang="en-US" altLang="zh-CN" sz="2800"/>
              <a:t>How</a:t>
            </a:r>
            <a:r>
              <a:rPr lang="zh-CN" altLang="en-US" sz="2800"/>
              <a:t>：by presenting a strong </a:t>
            </a:r>
            <a:r>
              <a:rPr lang="zh-CN" altLang="en-US" sz="2800" b="1">
                <a:solidFill>
                  <a:srgbClr val="C00000"/>
                </a:solidFill>
              </a:rPr>
              <a:t>argument</a:t>
            </a:r>
            <a:r>
              <a:rPr lang="en-US" altLang="zh-CN" sz="2800">
                <a:solidFill>
                  <a:srgbClr val="C00000"/>
                </a:solidFill>
              </a:rPr>
              <a:t>(</a:t>
            </a:r>
            <a:r>
              <a:rPr lang="zh-CN" altLang="en-US" sz="2800">
                <a:solidFill>
                  <a:srgbClr val="C00000"/>
                </a:solidFill>
              </a:rPr>
              <a:t>论点</a:t>
            </a:r>
            <a:r>
              <a:rPr lang="en-US" altLang="zh-CN" sz="2800">
                <a:solidFill>
                  <a:srgbClr val="C00000"/>
                </a:solidFill>
              </a:rPr>
              <a:t>)</a:t>
            </a:r>
            <a:r>
              <a:rPr lang="zh-CN" altLang="en-US" sz="2800"/>
              <a:t>, which is</a:t>
            </a:r>
            <a:r>
              <a:rPr lang="zh-CN" altLang="en-US" sz="2800" b="1">
                <a:solidFill>
                  <a:srgbClr val="C00000"/>
                </a:solidFill>
              </a:rPr>
              <a:t> </a:t>
            </a:r>
            <a:r>
              <a:rPr lang="zh-CN" altLang="en-US" sz="2800">
                <a:solidFill>
                  <a:schemeClr val="tx1"/>
                </a:solidFill>
              </a:rPr>
              <a:t>supported by</a:t>
            </a:r>
            <a:r>
              <a:rPr lang="zh-CN" altLang="en-US" sz="2800" b="1">
                <a:solidFill>
                  <a:srgbClr val="C00000"/>
                </a:solidFill>
              </a:rPr>
              <a:t> evidence</a:t>
            </a:r>
            <a:endParaRPr lang="zh-CN" altLang="en-US" sz="2800" b="1">
              <a:solidFill>
                <a:srgbClr val="C00000"/>
              </a:solidFill>
            </a:endParaRPr>
          </a:p>
          <a:p>
            <a:pPr indent="0">
              <a:buNone/>
            </a:pPr>
            <a:r>
              <a:rPr lang="zh-CN" altLang="en-US" sz="2800" b="1">
                <a:solidFill>
                  <a:srgbClr val="C00000"/>
                </a:solidFill>
              </a:rPr>
              <a:t>（</a:t>
            </a:r>
            <a:r>
              <a:rPr lang="zh-CN" altLang="en-US" sz="2800" b="1">
                <a:solidFill>
                  <a:srgbClr val="C00000"/>
                </a:solidFill>
              </a:rPr>
              <a:t>论据）</a:t>
            </a:r>
            <a:r>
              <a:rPr lang="zh-CN" altLang="en-US" sz="2800"/>
              <a:t>.</a:t>
            </a:r>
            <a:endParaRPr lang="zh-CN" altLang="en-US" sz="2800"/>
          </a:p>
        </p:txBody>
      </p:sp>
      <p:sp>
        <p:nvSpPr>
          <p:cNvPr id="7" name="文本框 6"/>
          <p:cNvSpPr txBox="1"/>
          <p:nvPr/>
        </p:nvSpPr>
        <p:spPr>
          <a:xfrm>
            <a:off x="8456930" y="690880"/>
            <a:ext cx="572770" cy="645160"/>
          </a:xfrm>
          <a:prstGeom prst="rect">
            <a:avLst/>
          </a:prstGeom>
          <a:noFill/>
        </p:spPr>
        <p:txBody>
          <a:bodyPr wrap="square" rtlCol="0">
            <a:spAutoFit/>
          </a:bodyPr>
          <a:p>
            <a:r>
              <a:rPr lang="en-US" altLang="zh-CN" sz="3600">
                <a:solidFill>
                  <a:srgbClr val="C00000"/>
                </a:solidFill>
              </a:rPr>
              <a:t>C</a:t>
            </a:r>
            <a:endParaRPr lang="en-US" altLang="zh-CN" sz="36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1" grpId="0"/>
      <p:bldP spid="11"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图片 1"/>
          <p:cNvPicPr>
            <a:picLocks noChangeAspect="1"/>
          </p:cNvPicPr>
          <p:nvPr>
            <p:custDataLst>
              <p:tags r:id="rId2"/>
            </p:custDataLst>
          </p:nvPr>
        </p:nvPicPr>
        <p:blipFill>
          <a:blip r:embed="rId3"/>
          <a:srcRect t="3769"/>
          <a:stretch>
            <a:fillRect/>
          </a:stretch>
        </p:blipFill>
        <p:spPr>
          <a:xfrm>
            <a:off x="1081405" y="2434590"/>
            <a:ext cx="2920365" cy="2661920"/>
          </a:xfrm>
          <a:prstGeom prst="rect">
            <a:avLst/>
          </a:prstGeom>
        </p:spPr>
      </p:pic>
      <p:pic>
        <p:nvPicPr>
          <p:cNvPr id="11" name="图片 10"/>
          <p:cNvPicPr>
            <a:picLocks noChangeAspect="1"/>
          </p:cNvPicPr>
          <p:nvPr>
            <p:custDataLst>
              <p:tags r:id="rId4"/>
            </p:custDataLst>
          </p:nvPr>
        </p:nvPicPr>
        <p:blipFill>
          <a:blip r:embed="rId5"/>
          <a:srcRect l="1846" r="2097"/>
          <a:stretch>
            <a:fillRect/>
          </a:stretch>
        </p:blipFill>
        <p:spPr>
          <a:xfrm>
            <a:off x="7914005" y="2613025"/>
            <a:ext cx="3403600" cy="2305050"/>
          </a:xfrm>
          <a:prstGeom prst="rect">
            <a:avLst/>
          </a:prstGeom>
        </p:spPr>
      </p:pic>
      <p:pic>
        <p:nvPicPr>
          <p:cNvPr id="12" name="图片 11"/>
          <p:cNvPicPr>
            <a:picLocks noChangeAspect="1"/>
          </p:cNvPicPr>
          <p:nvPr>
            <p:custDataLst>
              <p:tags r:id="rId6"/>
            </p:custDataLst>
          </p:nvPr>
        </p:nvPicPr>
        <p:blipFill>
          <a:blip r:embed="rId7"/>
          <a:stretch>
            <a:fillRect/>
          </a:stretch>
        </p:blipFill>
        <p:spPr>
          <a:xfrm>
            <a:off x="4445635" y="2484120"/>
            <a:ext cx="3024505" cy="2661920"/>
          </a:xfrm>
          <a:prstGeom prst="rect">
            <a:avLst/>
          </a:prstGeom>
        </p:spPr>
      </p:pic>
      <p:sp>
        <p:nvSpPr>
          <p:cNvPr id="44" name="TextBox 1"/>
          <p:cNvSpPr txBox="1"/>
          <p:nvPr>
            <p:custDataLst>
              <p:tags r:id="rId8"/>
            </p:custDataLst>
          </p:nvPr>
        </p:nvSpPr>
        <p:spPr>
          <a:xfrm>
            <a:off x="4001770" y="669925"/>
            <a:ext cx="4007485" cy="645160"/>
          </a:xfrm>
          <a:prstGeom prst="rect">
            <a:avLst/>
          </a:prstGeom>
          <a:noFill/>
        </p:spPr>
        <p:txBody>
          <a:bodyPr wrap="square" rtlCol="0">
            <a:spAutoFit/>
          </a:bodyPr>
          <a:p>
            <a:r>
              <a:rPr lang="en-US" sz="3600" b="1" i="1" dirty="0" smtClean="0">
                <a:solidFill>
                  <a:srgbClr val="1E4D54"/>
                </a:solidFill>
                <a:latin typeface="Times New Roman" panose="02020603050405020304" pitchFamily="18" charset="0"/>
                <a:ea typeface="宋体" panose="02010600030101010101" pitchFamily="2" charset="-122"/>
                <a:cs typeface="Times New Roman" panose="02020603050405020304" pitchFamily="18" charset="0"/>
              </a:rPr>
              <a:t>Read for structure </a:t>
            </a:r>
            <a:endParaRPr lang="en-US" sz="3600" b="1" i="1" dirty="0" smtClean="0">
              <a:solidFill>
                <a:srgbClr val="1E4D54"/>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1801495" y="1816100"/>
            <a:ext cx="559435" cy="645160"/>
          </a:xfrm>
          <a:prstGeom prst="rect">
            <a:avLst/>
          </a:prstGeom>
          <a:noFill/>
        </p:spPr>
        <p:txBody>
          <a:bodyPr wrap="square" rtlCol="0">
            <a:spAutoFit/>
          </a:bodyPr>
          <a:p>
            <a:r>
              <a:rPr lang="en-US" altLang="zh-CN" sz="3600">
                <a:solidFill>
                  <a:srgbClr val="1E4D54"/>
                </a:solidFill>
              </a:rPr>
              <a:t>A.</a:t>
            </a:r>
            <a:endParaRPr lang="en-US" altLang="zh-CN" sz="3600">
              <a:solidFill>
                <a:srgbClr val="1E4D54"/>
              </a:solidFill>
            </a:endParaRPr>
          </a:p>
        </p:txBody>
      </p:sp>
      <p:sp>
        <p:nvSpPr>
          <p:cNvPr id="14" name="文本框 13"/>
          <p:cNvSpPr txBox="1"/>
          <p:nvPr>
            <p:custDataLst>
              <p:tags r:id="rId9"/>
            </p:custDataLst>
          </p:nvPr>
        </p:nvSpPr>
        <p:spPr>
          <a:xfrm>
            <a:off x="5055870" y="1816100"/>
            <a:ext cx="559435" cy="645160"/>
          </a:xfrm>
          <a:prstGeom prst="rect">
            <a:avLst/>
          </a:prstGeom>
          <a:noFill/>
        </p:spPr>
        <p:txBody>
          <a:bodyPr wrap="square" rtlCol="0">
            <a:spAutoFit/>
          </a:bodyPr>
          <a:p>
            <a:r>
              <a:rPr lang="en-US" altLang="zh-CN" sz="3600">
                <a:solidFill>
                  <a:srgbClr val="1E4D54"/>
                </a:solidFill>
              </a:rPr>
              <a:t>B.</a:t>
            </a:r>
            <a:endParaRPr lang="en-US" altLang="zh-CN" sz="3600">
              <a:solidFill>
                <a:srgbClr val="1E4D54"/>
              </a:solidFill>
            </a:endParaRPr>
          </a:p>
        </p:txBody>
      </p:sp>
      <p:sp>
        <p:nvSpPr>
          <p:cNvPr id="15" name="文本框 14"/>
          <p:cNvSpPr txBox="1"/>
          <p:nvPr>
            <p:custDataLst>
              <p:tags r:id="rId10"/>
            </p:custDataLst>
          </p:nvPr>
        </p:nvSpPr>
        <p:spPr>
          <a:xfrm>
            <a:off x="8468995" y="1838960"/>
            <a:ext cx="559435" cy="645160"/>
          </a:xfrm>
          <a:prstGeom prst="rect">
            <a:avLst/>
          </a:prstGeom>
          <a:noFill/>
        </p:spPr>
        <p:txBody>
          <a:bodyPr wrap="square" rtlCol="0">
            <a:spAutoFit/>
          </a:bodyPr>
          <a:p>
            <a:r>
              <a:rPr lang="en-US" altLang="zh-CN" sz="3600">
                <a:solidFill>
                  <a:srgbClr val="1E4D54"/>
                </a:solidFill>
              </a:rPr>
              <a:t>C.</a:t>
            </a:r>
            <a:endParaRPr lang="en-US" altLang="zh-CN" sz="3600">
              <a:solidFill>
                <a:srgbClr val="1E4D54"/>
              </a:solidFill>
            </a:endParaRPr>
          </a:p>
        </p:txBody>
      </p:sp>
      <p:pic>
        <p:nvPicPr>
          <p:cNvPr id="3" name="图片 2" descr="3b32313536303538333bb6d4bac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5305" y="154686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TAG_VERSION" val="1.0"/>
  <p:tag name="KSO_WM_BEAUTIFY_FLAG" val="#wm#"/>
  <p:tag name="KSO_WM_UNIT_TYPE" val="i"/>
  <p:tag name="KSO_WM_UNIT_ID" val="diagram817_2*i*0"/>
  <p:tag name="KSO_WM_TEMPLATE_CATEGORY" val="diagram"/>
  <p:tag name="KSO_WM_TEMPLATE_INDEX" val="817"/>
  <p:tag name="KSO_WM_UNIT_INDEX" val="0"/>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TAG_VERSION" val="1.0"/>
  <p:tag name="KSO_WM_TEMPLATE_CATEGORY" val="diagram"/>
  <p:tag name="KSO_WM_TEMPLATE_INDEX" val="160224"/>
  <p:tag name="KSO_WM_UNIT_TYPE" val="l_i"/>
  <p:tag name="KSO_WM_UNIT_INDEX" val="1_1"/>
  <p:tag name="KSO_WM_UNIT_ID" val="diagram160224_3*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4.xml><?xml version="1.0" encoding="utf-8"?>
<p:tagLst xmlns:p="http://schemas.openxmlformats.org/presentationml/2006/main">
  <p:tag name="KSO_WM_TAG_VERSION" val="1.0"/>
  <p:tag name="KSO_WM_TEMPLATE_CATEGORY" val="diagram"/>
  <p:tag name="KSO_WM_TEMPLATE_INDEX" val="160224"/>
  <p:tag name="KSO_WM_UNIT_TYPE" val="l_i"/>
  <p:tag name="KSO_WM_UNIT_INDEX" val="1_2"/>
  <p:tag name="KSO_WM_UNIT_ID" val="diagram160224_3*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5.xml><?xml version="1.0" encoding="utf-8"?>
<p:tagLst xmlns:p="http://schemas.openxmlformats.org/presentationml/2006/main">
  <p:tag name="KSO_WM_TAG_VERSION" val="1.0"/>
  <p:tag name="KSO_WM_TEMPLATE_CATEGORY" val="diagram"/>
  <p:tag name="KSO_WM_TEMPLATE_INDEX" val="160224"/>
  <p:tag name="KSO_WM_UNIT_TYPE" val="l_i"/>
  <p:tag name="KSO_WM_UNIT_INDEX" val="1_3"/>
  <p:tag name="KSO_WM_UNIT_ID" val="diagram160224_3*l_i*1_3"/>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6.xml><?xml version="1.0" encoding="utf-8"?>
<p:tagLst xmlns:p="http://schemas.openxmlformats.org/presentationml/2006/main">
  <p:tag name="KSO_WM_TAG_VERSION" val="1.0"/>
  <p:tag name="KSO_WM_TEMPLATE_CATEGORY" val="diagram"/>
  <p:tag name="KSO_WM_TEMPLATE_INDEX" val="160224"/>
  <p:tag name="KSO_WM_UNIT_ID" val="diagram160224_3*l_h_f*1_1_1"/>
  <p:tag name="KSO_WM_UNIT_CLEAR" val="1"/>
  <p:tag name="KSO_WM_UNIT_LAYERLEVEL" val="1_1_1"/>
  <p:tag name="KSO_WM_UNIT_VALUE" val="24"/>
  <p:tag name="KSO_WM_UNIT_HIGHLIGHT" val="0"/>
  <p:tag name="KSO_WM_UNIT_COMPATIBLE" val="0"/>
  <p:tag name="KSO_WM_UNIT_PRESET_TEXT_INDEX" val="4"/>
  <p:tag name="KSO_WM_UNIT_PRESET_TEXT_LEN" val="12"/>
  <p:tag name="KSO_WM_DIAGRAM_GROUP_CODE" val="l1-1"/>
  <p:tag name="KSO_WM_UNIT_TEXT_FILL_FORE_SCHEMECOLOR_INDEX" val="14"/>
  <p:tag name="KSO_WM_UNIT_TEXT_FILL_TYPE" val="1"/>
</p:tagLst>
</file>

<file path=ppt/tags/tag27.xml><?xml version="1.0" encoding="utf-8"?>
<p:tagLst xmlns:p="http://schemas.openxmlformats.org/presentationml/2006/main">
  <p:tag name="KSO_WM_TAG_VERSION" val="1.0"/>
  <p:tag name="KSO_WM_TEMPLATE_CATEGORY" val="diagram"/>
  <p:tag name="KSO_WM_TEMPLATE_INDEX" val="160224"/>
  <p:tag name="KSO_WM_UNIT_TYPE" val="l_i"/>
  <p:tag name="KSO_WM_UNIT_INDEX" val="1_4"/>
  <p:tag name="KSO_WM_UNIT_ID" val="diagram160224_3*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28.xml><?xml version="1.0" encoding="utf-8"?>
<p:tagLst xmlns:p="http://schemas.openxmlformats.org/presentationml/2006/main">
  <p:tag name="KSO_WM_TAG_VERSION" val="1.0"/>
  <p:tag name="KSO_WM_TEMPLATE_CATEGORY" val="diagram"/>
  <p:tag name="KSO_WM_TEMPLATE_INDEX" val="160224"/>
  <p:tag name="KSO_WM_UNIT_TYPE" val="l_i"/>
  <p:tag name="KSO_WM_UNIT_INDEX" val="1_5"/>
  <p:tag name="KSO_WM_UNIT_ID" val="diagram160224_3*l_i*1_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29.xml><?xml version="1.0" encoding="utf-8"?>
<p:tagLst xmlns:p="http://schemas.openxmlformats.org/presentationml/2006/main">
  <p:tag name="KSO_WM_TAG_VERSION" val="1.0"/>
  <p:tag name="KSO_WM_TEMPLATE_CATEGORY" val="diagram"/>
  <p:tag name="KSO_WM_TEMPLATE_INDEX" val="160224"/>
  <p:tag name="KSO_WM_UNIT_TYPE" val="l_i"/>
  <p:tag name="KSO_WM_UNIT_INDEX" val="1_6"/>
  <p:tag name="KSO_WM_UNIT_ID" val="diagram160224_3*l_i*1_6"/>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TAG_VERSION" val="1.0"/>
  <p:tag name="KSO_WM_TEMPLATE_CATEGORY" val="diagram"/>
  <p:tag name="KSO_WM_TEMPLATE_INDEX" val="160224"/>
  <p:tag name="KSO_WM_UNIT_ID" val="diagram160224_3*l_h_f*1_2_1"/>
  <p:tag name="KSO_WM_UNIT_CLEAR" val="1"/>
  <p:tag name="KSO_WM_UNIT_LAYERLEVEL" val="1_1_1"/>
  <p:tag name="KSO_WM_UNIT_VALUE" val="24"/>
  <p:tag name="KSO_WM_UNIT_HIGHLIGHT" val="0"/>
  <p:tag name="KSO_WM_UNIT_COMPATIBLE" val="0"/>
  <p:tag name="KSO_WM_UNIT_PRESET_TEXT_INDEX" val="4"/>
  <p:tag name="KSO_WM_UNIT_PRESET_TEXT_LEN" val="12"/>
  <p:tag name="KSO_WM_DIAGRAM_GROUP_CODE" val="l1-1"/>
  <p:tag name="KSO_WM_UNIT_TEXT_FILL_FORE_SCHEMECOLOR_INDEX" val="14"/>
  <p:tag name="KSO_WM_UNIT_TEXT_FILL_TYPE" val="1"/>
</p:tagLst>
</file>

<file path=ppt/tags/tag31.xml><?xml version="1.0" encoding="utf-8"?>
<p:tagLst xmlns:p="http://schemas.openxmlformats.org/presentationml/2006/main">
  <p:tag name="KSO_WM_TAG_VERSION" val="1.0"/>
  <p:tag name="KSO_WM_TEMPLATE_CATEGORY" val="diagram"/>
  <p:tag name="KSO_WM_TEMPLATE_INDEX" val="160224"/>
  <p:tag name="KSO_WM_UNIT_TYPE" val="l_i"/>
  <p:tag name="KSO_WM_UNIT_INDEX" val="1_7"/>
  <p:tag name="KSO_WM_UNIT_ID" val="diagram160224_3*l_i*1_7"/>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32.xml><?xml version="1.0" encoding="utf-8"?>
<p:tagLst xmlns:p="http://schemas.openxmlformats.org/presentationml/2006/main">
  <p:tag name="KSO_WM_TAG_VERSION" val="1.0"/>
  <p:tag name="KSO_WM_TEMPLATE_CATEGORY" val="diagram"/>
  <p:tag name="KSO_WM_TEMPLATE_INDEX" val="160224"/>
  <p:tag name="KSO_WM_UNIT_TYPE" val="l_i"/>
  <p:tag name="KSO_WM_UNIT_INDEX" val="1_8"/>
  <p:tag name="KSO_WM_UNIT_ID" val="diagram160224_3*l_i*1_8"/>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33.xml><?xml version="1.0" encoding="utf-8"?>
<p:tagLst xmlns:p="http://schemas.openxmlformats.org/presentationml/2006/main">
  <p:tag name="KSO_WM_TAG_VERSION" val="1.0"/>
  <p:tag name="KSO_WM_TEMPLATE_CATEGORY" val="diagram"/>
  <p:tag name="KSO_WM_TEMPLATE_INDEX" val="160224"/>
  <p:tag name="KSO_WM_UNIT_TYPE" val="l_i"/>
  <p:tag name="KSO_WM_UNIT_INDEX" val="1_9"/>
  <p:tag name="KSO_WM_UNIT_ID" val="diagram160224_3*l_i*1_9"/>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34.xml><?xml version="1.0" encoding="utf-8"?>
<p:tagLst xmlns:p="http://schemas.openxmlformats.org/presentationml/2006/main">
  <p:tag name="KSO_WM_TAG_VERSION" val="1.0"/>
  <p:tag name="KSO_WM_TEMPLATE_CATEGORY" val="diagram"/>
  <p:tag name="KSO_WM_TEMPLATE_INDEX" val="160224"/>
  <p:tag name="KSO_WM_UNIT_ID" val="diagram160224_3*l_h_f*1_3_1"/>
  <p:tag name="KSO_WM_UNIT_CLEAR" val="1"/>
  <p:tag name="KSO_WM_UNIT_LAYERLEVEL" val="1_1_1"/>
  <p:tag name="KSO_WM_UNIT_VALUE" val="24"/>
  <p:tag name="KSO_WM_UNIT_HIGHLIGHT" val="0"/>
  <p:tag name="KSO_WM_UNIT_COMPATIBLE" val="0"/>
  <p:tag name="KSO_WM_UNIT_PRESET_TEXT_INDEX" val="4"/>
  <p:tag name="KSO_WM_UNIT_PRESET_TEXT_LEN" val="12"/>
  <p:tag name="KSO_WM_DIAGRAM_GROUP_CODE" val="l1-1"/>
  <p:tag name="KSO_WM_UNIT_TEXT_FILL_FORE_SCHEMECOLOR_INDEX" val="14"/>
  <p:tag name="KSO_WM_UNIT_TEXT_FILL_TYPE" val="1"/>
</p:tagLst>
</file>

<file path=ppt/tags/tag35.xml><?xml version="1.0" encoding="utf-8"?>
<p:tagLst xmlns:p="http://schemas.openxmlformats.org/presentationml/2006/main">
  <p:tag name="KSO_WM_DIAGRAM_VIRTUALLY_FRAME" val="{&quot;height&quot;:368.35,&quot;left&quot;:522.05,&quot;top&quot;:58.85,&quot;width&quot;:394.45}"/>
</p:tagLst>
</file>

<file path=ppt/tags/tag36.xml><?xml version="1.0" encoding="utf-8"?>
<p:tagLst xmlns:p="http://schemas.openxmlformats.org/presentationml/2006/main">
  <p:tag name="KSO_WM_DIAGRAM_VIRTUALLY_FRAME" val="{&quot;height&quot;:368.35,&quot;left&quot;:522.05,&quot;top&quot;:58.85,&quot;width&quot;:394.45}"/>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DIAGRAM_VIRTUALLY_FRAME" val="{&quot;height&quot;:368.35,&quot;left&quot;:522.05,&quot;top&quot;:58.85,&quot;width&quot;:394.45}"/>
</p:tagLst>
</file>

<file path=ppt/tags/tag42.xml><?xml version="1.0" encoding="utf-8"?>
<p:tagLst xmlns:p="http://schemas.openxmlformats.org/presentationml/2006/main">
  <p:tag name="KSO_WM_DIAGRAM_VIRTUALLY_FRAME" val="{&quot;height&quot;:368.35,&quot;left&quot;:522.05,&quot;top&quot;:58.85,&quot;width&quot;:394.45}"/>
</p:tagLst>
</file>

<file path=ppt/tags/tag43.xml><?xml version="1.0" encoding="utf-8"?>
<p:tagLst xmlns:p="http://schemas.openxmlformats.org/presentationml/2006/main">
  <p:tag name="KSO_WM_DIAGRAM_VIRTUALLY_FRAME" val="{&quot;height&quot;:368.35,&quot;left&quot;:522.05,&quot;top&quot;:58.85,&quot;width&quot;:394.45}"/>
</p:tagLst>
</file>

<file path=ppt/tags/tag44.xml><?xml version="1.0" encoding="utf-8"?>
<p:tagLst xmlns:p="http://schemas.openxmlformats.org/presentationml/2006/main">
  <p:tag name="KSO_WM_DIAGRAM_VIRTUALLY_FRAME" val="{&quot;height&quot;:368.35,&quot;left&quot;:522.05,&quot;top&quot;:58.85,&quot;width&quot;:394.45}"/>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SLIDE_MODEL_TYPE" val="cover"/>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MEDIACOVER_FLAG" val="1"/>
  <p:tag name="KSO_WM_UNIT_MEDIACOVER_BTN_STATE" val="1"/>
  <p:tag name="KSO_WM_UNIT_MEDIACOVER_BTNRECT" val="9349*5149*500*50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7.xml><?xml version="1.0" encoding="utf-8"?>
<p:tagLst xmlns:p="http://schemas.openxmlformats.org/presentationml/2006/main">
  <p:tag name="commondata" val="eyJoZGlkIjoiMWM4MmVkOTA1MjFjYzMwZWNmZGFhODliZDBjZWU4YWMifQ=="/>
  <p:tag name="resource_record_key" val="{&quot;70&quot;:[331443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F35B0BEE-F18A-47BB-8FCB-E00DA2F2635D-1">
      <extobjdata type="F35B0BEE-F18A-47BB-8FCB-E00DA2F2635D" data="ewoJIkRlc2lnbklkIiA6ICIzN2E2Yjk4Yy1lMGRhLTQ2NTAtYWZkNi00ZTQ1N2Y4MmRiNDkiCn0K"/>
    </extobj>
    <extobj name="F35B0BEE-F18A-47BB-8FCB-E00DA2F2635D-2">
      <extobjdata type="F35B0BEE-F18A-47BB-8FCB-E00DA2F2635D" data="ewoJIkRlc2lnbklkIiA6ICIzN2E2Yjk4Yy1lMGRhLTQ2NTAtYWZkNi00ZTQ1N2Y4MmRiNDkiCn0K"/>
    </extobj>
    <extobj name="F35B0BEE-F18A-47BB-8FCB-E00DA2F2635D-3">
      <extobjdata type="F35B0BEE-F18A-47BB-8FCB-E00DA2F2635D" data="ewoJIkRlc2lnbklkIiA6ICIzN2E2Yjk4Yy1lMGRhLTQ2NTAtYWZkNi00ZTQ1N2Y4MmRiNDkiCn0K"/>
    </extobj>
    <extobj name="F35B0BEE-F18A-47BB-8FCB-E00DA2F2635D-4">
      <extobjdata type="F35B0BEE-F18A-47BB-8FCB-E00DA2F2635D" data="ewoJIkRlc2lnbklkIiA6ICI4MDBhMGEzMC04ZGQ2LTQ3ZjYtYTY3Yy02Yjk2YmEyZTNjNzciCn0K"/>
    </extobj>
    <extobj name="F35B0BEE-F18A-47BB-8FCB-E00DA2F2635D-5">
      <extobjdata type="F35B0BEE-F18A-47BB-8FCB-E00DA2F2635D" data="ewoJIkRlc2lnbklkIiA6ICI4MDBhMGEzMC04ZGQ2LTQ3ZjYtYTY3Yy02Yjk2YmEyZTNjNzciCn0K"/>
    </extobj>
    <extobj name="F35B0BEE-F18A-47BB-8FCB-E00DA2F2635D-6">
      <extobjdata type="F35B0BEE-F18A-47BB-8FCB-E00DA2F2635D" data="ewoJIkRlc2lnbklkIiA6ICI4MDBhMGEzMC04ZGQ2LTQ3ZjYtYTY3Yy02Yjk2YmEyZTNjNzciCn0K"/>
    </extobj>
  </extobjs>
</s:customData>
</file>

<file path=customXml/itemProps96.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5407</Words>
  <Application>WPS 演示</Application>
  <PresentationFormat>宽屏</PresentationFormat>
  <Paragraphs>260</Paragraphs>
  <Slides>22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22</vt:i4>
      </vt:variant>
    </vt:vector>
  </HeadingPairs>
  <TitlesOfParts>
    <vt:vector size="40" baseType="lpstr">
      <vt:lpstr>Arial</vt:lpstr>
      <vt:lpstr>宋体</vt:lpstr>
      <vt:lpstr>Wingdings</vt:lpstr>
      <vt:lpstr>汉仪喵魂体W</vt:lpstr>
      <vt:lpstr>Goudy Old Style</vt:lpstr>
      <vt:lpstr>Centaur</vt:lpstr>
      <vt:lpstr>微软雅黑</vt:lpstr>
      <vt:lpstr>Times New Roman</vt:lpstr>
      <vt:lpstr>Cambria</vt:lpstr>
      <vt:lpstr>楷体</vt:lpstr>
      <vt:lpstr>Arial Unicode MS</vt:lpstr>
      <vt:lpstr>Calibri Light</vt:lpstr>
      <vt:lpstr>Calibri</vt:lpstr>
      <vt:lpstr>Wingdings</vt:lpstr>
      <vt:lpstr>Comic Sans MS</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zhouqianhui</dc:creator>
  <cp:lastModifiedBy>譞弋</cp:lastModifiedBy>
  <cp:revision>51</cp:revision>
  <dcterms:created xsi:type="dcterms:W3CDTF">2020-08-10T13:43:00Z</dcterms:created>
  <dcterms:modified xsi:type="dcterms:W3CDTF">2024-11-23T01:19:34Z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0EA688A096764C53BF21BB0FF49DE98D_11</vt:lpwstr>
  </property>
</Properties>
</file>